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62" r:id="rId1"/>
  </p:sldMasterIdLst>
  <p:notesMasterIdLst>
    <p:notesMasterId r:id="rId84"/>
  </p:notesMasterIdLst>
  <p:handoutMasterIdLst>
    <p:handoutMasterId r:id="rId85"/>
  </p:handoutMasterIdLst>
  <p:sldIdLst>
    <p:sldId id="525" r:id="rId2"/>
    <p:sldId id="2142534030" r:id="rId3"/>
    <p:sldId id="2147479655" r:id="rId4"/>
    <p:sldId id="262" r:id="rId5"/>
    <p:sldId id="284" r:id="rId6"/>
    <p:sldId id="2147483637" r:id="rId7"/>
    <p:sldId id="2147482880" r:id="rId8"/>
    <p:sldId id="295" r:id="rId9"/>
    <p:sldId id="276" r:id="rId10"/>
    <p:sldId id="283" r:id="rId11"/>
    <p:sldId id="2147479663" r:id="rId12"/>
    <p:sldId id="290" r:id="rId13"/>
    <p:sldId id="2147374682" r:id="rId14"/>
    <p:sldId id="2147374683" r:id="rId15"/>
    <p:sldId id="2147482325" r:id="rId16"/>
    <p:sldId id="2147482350" r:id="rId17"/>
    <p:sldId id="2147483038" r:id="rId18"/>
    <p:sldId id="271" r:id="rId19"/>
    <p:sldId id="2147482849" r:id="rId20"/>
    <p:sldId id="2147482802" r:id="rId21"/>
    <p:sldId id="2147482803" r:id="rId22"/>
    <p:sldId id="2147482804" r:id="rId23"/>
    <p:sldId id="2147482805" r:id="rId24"/>
    <p:sldId id="323" r:id="rId25"/>
    <p:sldId id="2147479662" r:id="rId26"/>
    <p:sldId id="293" r:id="rId27"/>
    <p:sldId id="294" r:id="rId28"/>
    <p:sldId id="277" r:id="rId29"/>
    <p:sldId id="302" r:id="rId30"/>
    <p:sldId id="303" r:id="rId31"/>
    <p:sldId id="305" r:id="rId32"/>
    <p:sldId id="544" r:id="rId33"/>
    <p:sldId id="256" r:id="rId34"/>
    <p:sldId id="306" r:id="rId35"/>
    <p:sldId id="307" r:id="rId36"/>
    <p:sldId id="308" r:id="rId37"/>
    <p:sldId id="336" r:id="rId38"/>
    <p:sldId id="311" r:id="rId39"/>
    <p:sldId id="321" r:id="rId40"/>
    <p:sldId id="258" r:id="rId41"/>
    <p:sldId id="322" r:id="rId42"/>
    <p:sldId id="263" r:id="rId43"/>
    <p:sldId id="309" r:id="rId44"/>
    <p:sldId id="2147483644" r:id="rId45"/>
    <p:sldId id="2147483581" r:id="rId46"/>
    <p:sldId id="272" r:id="rId47"/>
    <p:sldId id="264" r:id="rId48"/>
    <p:sldId id="2147483646" r:id="rId49"/>
    <p:sldId id="2147483647" r:id="rId50"/>
    <p:sldId id="2147483645" r:id="rId51"/>
    <p:sldId id="326" r:id="rId52"/>
    <p:sldId id="278" r:id="rId53"/>
    <p:sldId id="285" r:id="rId54"/>
    <p:sldId id="279" r:id="rId55"/>
    <p:sldId id="287" r:id="rId56"/>
    <p:sldId id="282" r:id="rId57"/>
    <p:sldId id="292" r:id="rId58"/>
    <p:sldId id="304" r:id="rId59"/>
    <p:sldId id="2147483640" r:id="rId60"/>
    <p:sldId id="310" r:id="rId61"/>
    <p:sldId id="314" r:id="rId62"/>
    <p:sldId id="291" r:id="rId63"/>
    <p:sldId id="420" r:id="rId64"/>
    <p:sldId id="320" r:id="rId65"/>
    <p:sldId id="328" r:id="rId66"/>
    <p:sldId id="259" r:id="rId67"/>
    <p:sldId id="296" r:id="rId68"/>
    <p:sldId id="297" r:id="rId69"/>
    <p:sldId id="2147482868" r:id="rId70"/>
    <p:sldId id="288" r:id="rId71"/>
    <p:sldId id="265" r:id="rId72"/>
    <p:sldId id="2147469427" r:id="rId73"/>
    <p:sldId id="260" r:id="rId74"/>
    <p:sldId id="317" r:id="rId75"/>
    <p:sldId id="331" r:id="rId76"/>
    <p:sldId id="2147479660" r:id="rId77"/>
    <p:sldId id="266" r:id="rId78"/>
    <p:sldId id="261" r:id="rId79"/>
    <p:sldId id="267" r:id="rId80"/>
    <p:sldId id="268" r:id="rId81"/>
    <p:sldId id="2147481755" r:id="rId82"/>
    <p:sldId id="439" r:id="rId83"/>
  </p:sldIdLst>
  <p:sldSz cx="24387175" cy="13716000"/>
  <p:notesSz cx="6858000" cy="9144000"/>
  <p:embeddedFontLst>
    <p:embeddedFont>
      <p:font typeface="IBM Plex Sans Light" panose="020F0302020204030204" pitchFamily="34" charset="0"/>
      <p:regular r:id="rId86"/>
      <p:italic r:id="rId87"/>
    </p:embeddedFont>
  </p:embeddedFontLst>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1B08F0B-ECA9-8141-86A2-02D8CC977852}">
          <p14:sldIdLst>
            <p14:sldId id="525"/>
            <p14:sldId id="2142534030"/>
            <p14:sldId id="2147479655"/>
          </p14:sldIdLst>
        </p14:section>
        <p14:section name="The market opportunity" id="{7F03AAC8-D37D-2E42-949D-7DC9189A5925}">
          <p14:sldIdLst>
            <p14:sldId id="262"/>
            <p14:sldId id="284"/>
            <p14:sldId id="2147483637"/>
            <p14:sldId id="2147482880"/>
            <p14:sldId id="295"/>
            <p14:sldId id="276"/>
            <p14:sldId id="283"/>
          </p14:sldIdLst>
        </p14:section>
        <p14:section name="Use Cases" id="{0785C28C-9272-4F47-B31E-99E3414F3F6C}">
          <p14:sldIdLst>
            <p14:sldId id="2147479663"/>
            <p14:sldId id="290"/>
            <p14:sldId id="2147374682"/>
            <p14:sldId id="2147374683"/>
            <p14:sldId id="2147482325"/>
            <p14:sldId id="2147482350"/>
            <p14:sldId id="2147483038"/>
            <p14:sldId id="271"/>
            <p14:sldId id="2147482849"/>
            <p14:sldId id="2147482802"/>
            <p14:sldId id="2147482803"/>
            <p14:sldId id="2147482804"/>
            <p14:sldId id="2147482805"/>
            <p14:sldId id="323"/>
          </p14:sldIdLst>
        </p14:section>
        <p14:section name="Product capabilities" id="{1B917928-815A-ED49-87BE-1C50CA86B018}">
          <p14:sldIdLst>
            <p14:sldId id="2147479662"/>
            <p14:sldId id="293"/>
            <p14:sldId id="294"/>
            <p14:sldId id="277"/>
          </p14:sldIdLst>
        </p14:section>
        <p14:section name="Agent orchestration" id="{EE0CD821-D471-1545-B2A0-C4E377371AF2}">
          <p14:sldIdLst>
            <p14:sldId id="302"/>
            <p14:sldId id="303"/>
            <p14:sldId id="305"/>
            <p14:sldId id="544"/>
          </p14:sldIdLst>
        </p14:section>
        <p14:section name="Agent Catalog" id="{AC5F67B3-6F47-B743-84A9-501A9AA45524}">
          <p14:sldIdLst>
            <p14:sldId id="256"/>
            <p14:sldId id="306"/>
            <p14:sldId id="307"/>
            <p14:sldId id="308"/>
            <p14:sldId id="336"/>
            <p14:sldId id="311"/>
            <p14:sldId id="321"/>
            <p14:sldId id="258"/>
            <p14:sldId id="322"/>
            <p14:sldId id="263"/>
            <p14:sldId id="309"/>
          </p14:sldIdLst>
        </p14:section>
        <p14:section name="Build your own agents" id="{51E7F61F-0933-2B42-A5E8-65FD5E2D77D0}">
          <p14:sldIdLst>
            <p14:sldId id="2147483644"/>
            <p14:sldId id="2147483581"/>
            <p14:sldId id="272"/>
            <p14:sldId id="264"/>
            <p14:sldId id="2147483646"/>
            <p14:sldId id="2147483647"/>
            <p14:sldId id="2147483645"/>
            <p14:sldId id="326"/>
            <p14:sldId id="278"/>
            <p14:sldId id="285"/>
            <p14:sldId id="279"/>
          </p14:sldIdLst>
        </p14:section>
        <p14:section name="Agent Ops" id="{1025E863-1580-A046-BB55-C5E6E2F00535}">
          <p14:sldIdLst>
            <p14:sldId id="287"/>
            <p14:sldId id="282"/>
            <p14:sldId id="292"/>
            <p14:sldId id="304"/>
            <p14:sldId id="2147483640"/>
            <p14:sldId id="310"/>
            <p14:sldId id="314"/>
            <p14:sldId id="291"/>
          </p14:sldIdLst>
        </p14:section>
        <p14:section name="Case studies" id="{3ABD4939-0692-964B-B3BE-696923D6A546}">
          <p14:sldIdLst>
            <p14:sldId id="420"/>
            <p14:sldId id="320"/>
            <p14:sldId id="328"/>
          </p14:sldIdLst>
        </p14:section>
        <p14:section name="Prospecting" id="{06F91041-3261-B74D-8231-C330BB3A6870}">
          <p14:sldIdLst>
            <p14:sldId id="259"/>
            <p14:sldId id="296"/>
            <p14:sldId id="297"/>
            <p14:sldId id="2147482868"/>
            <p14:sldId id="288"/>
            <p14:sldId id="265"/>
          </p14:sldIdLst>
        </p14:section>
        <p14:section name="Competitive differentiation" id="{93690DFE-2423-AB4E-A00A-74DFE0252781}">
          <p14:sldIdLst>
            <p14:sldId id="2147469427"/>
            <p14:sldId id="260"/>
            <p14:sldId id="317"/>
            <p14:sldId id="331"/>
          </p14:sldIdLst>
        </p14:section>
        <p14:section name="Packaging and pricing basics" id="{E0A0FCAB-F980-B044-B9AE-A5F8A863902A}">
          <p14:sldIdLst>
            <p14:sldId id="2147479660"/>
            <p14:sldId id="266"/>
            <p14:sldId id="261"/>
            <p14:sldId id="267"/>
            <p14:sldId id="268"/>
          </p14:sldIdLst>
        </p14:section>
        <p14:section name="Seller Resources" id="{7A102BBC-815C-D84C-8CFE-6FAE84711DF7}">
          <p14:sldIdLst>
            <p14:sldId id="2147481755"/>
            <p14:sldId id="43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240C83-B322-10D6-062F-819233246F17}" name="Diana Stanciulescu" initials="DS" userId="S::diana.stanciulescu@ro.ibm.com::8457c4d8-b183-4fb8-9506-2337bdfae6b8" providerId="AD"/>
  <p188:author id="{471F5894-9527-7E5F-AE6F-3881B44FA2B8}" name="Gabriel Barbu" initials="" userId="S::gabriel.barbu@ibm.com::3d0c1c4c-23d9-4258-9226-f99453c1293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5F6FF"/>
    <a:srgbClr val="F4F4F4"/>
    <a:srgbClr val="2859D8"/>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49705"/>
  </p:normalViewPr>
  <p:slideViewPr>
    <p:cSldViewPr snapToGrid="0" snapToObjects="1">
      <p:cViewPr varScale="1">
        <p:scale>
          <a:sx n="33" d="100"/>
          <a:sy n="33" d="100"/>
        </p:scale>
        <p:origin x="4008" y="208"/>
      </p:cViewPr>
      <p:guideLst/>
    </p:cSldViewPr>
  </p:slideViewPr>
  <p:outlineViewPr>
    <p:cViewPr>
      <p:scale>
        <a:sx n="33" d="100"/>
        <a:sy n="33" d="100"/>
      </p:scale>
      <p:origin x="-56" y="0"/>
    </p:cViewPr>
  </p:outlineViewPr>
  <p:notesTextViewPr>
    <p:cViewPr>
      <p:scale>
        <a:sx n="114" d="100"/>
        <a:sy n="114" d="100"/>
      </p:scale>
      <p:origin x="0" y="0"/>
    </p:cViewPr>
  </p:notesTextViewPr>
  <p:sorterViewPr>
    <p:cViewPr>
      <p:scale>
        <a:sx n="80" d="100"/>
        <a:sy n="80" d="100"/>
      </p:scale>
      <p:origin x="0" y="0"/>
    </p:cViewPr>
  </p:sorterViewPr>
  <p:notesViewPr>
    <p:cSldViewPr snapToGrid="0" snapToObjects="1">
      <p:cViewPr>
        <p:scale>
          <a:sx n="140" d="100"/>
          <a:sy n="140" d="100"/>
        </p:scale>
        <p:origin x="1216" y="14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93"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2438522" rtl="0" eaLnBrk="1" latinLnBrk="0" hangingPunct="1">
      <a:lnSpc>
        <a:spcPct val="100000"/>
      </a:lnSpc>
      <a:spcBef>
        <a:spcPts val="0"/>
      </a:spcBef>
      <a:defRPr sz="1200" b="0" i="0" kern="1200">
        <a:solidFill>
          <a:schemeClr val="bg1"/>
        </a:solidFill>
        <a:latin typeface="IBM Plex Sans Light"/>
        <a:ea typeface="IBM Plex Sans Light"/>
        <a:cs typeface="IBM Plex Sans Light"/>
      </a:defRPr>
    </a:lvl1pPr>
    <a:lvl2pPr marL="465690" indent="-452991" algn="l" defTabSz="2438522" rtl="0" eaLnBrk="1" latinLnBrk="0" hangingPunct="1">
      <a:lnSpc>
        <a:spcPct val="100000"/>
      </a:lnSpc>
      <a:spcBef>
        <a:spcPts val="0"/>
      </a:spcBef>
      <a:buFont typeface="IBM Plex Sans Light"/>
      <a:buChar char="–"/>
      <a:tabLst/>
      <a:defRPr sz="1200" b="0" i="0" kern="1200">
        <a:solidFill>
          <a:schemeClr val="bg1"/>
        </a:solidFill>
        <a:latin typeface="IBM Plex Sans Light"/>
        <a:ea typeface="IBM Plex Sans Light"/>
        <a:cs typeface="IBM Plex Sans Light"/>
      </a:defRPr>
    </a:lvl2pPr>
    <a:lvl3pPr marL="926638" indent="-463319" algn="l" defTabSz="2438522" rtl="0" eaLnBrk="1" latinLnBrk="0" hangingPunct="1">
      <a:lnSpc>
        <a:spcPct val="100000"/>
      </a:lnSpc>
      <a:spcBef>
        <a:spcPts val="0"/>
      </a:spcBef>
      <a:buFont typeface="IBM Plex Sans Light" panose="020B0604020202020204" pitchFamily="34" charset="0"/>
      <a:buChar char="•"/>
      <a:tabLst/>
      <a:defRPr sz="1200" b="0" i="0" kern="1200">
        <a:solidFill>
          <a:schemeClr val="bg1"/>
        </a:solidFill>
        <a:latin typeface="IBM Plex Sans Light"/>
        <a:ea typeface="IBM Plex Sans Light"/>
        <a:cs typeface="IBM Plex Sans Light"/>
      </a:defRPr>
    </a:lvl3pPr>
    <a:lvl4pPr marL="1682580" indent="-463319" algn="l" defTabSz="2438522" rtl="0" eaLnBrk="1" latinLnBrk="0" hangingPunct="1">
      <a:lnSpc>
        <a:spcPct val="100000"/>
      </a:lnSpc>
      <a:spcBef>
        <a:spcPts val="0"/>
      </a:spcBef>
      <a:buFont typeface="IBM Plex Sans Light"/>
      <a:buChar char="–"/>
      <a:tabLst/>
      <a:defRPr sz="1200" b="0" i="0" kern="1200">
        <a:solidFill>
          <a:schemeClr val="bg1"/>
        </a:solidFill>
        <a:latin typeface="IBM Plex Sans Light"/>
        <a:ea typeface="IBM Plex Sans Light"/>
        <a:cs typeface="IBM Plex Sans Light"/>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IBM Plex Sans Light"/>
        <a:cs typeface="IBM Plex Sans Light"/>
      </a:defRPr>
    </a:lvl5pPr>
    <a:lvl6pPr marL="6096305" algn="l" defTabSz="2438522" rtl="0" eaLnBrk="1" latinLnBrk="0" hangingPunct="1">
      <a:defRPr sz="3200" kern="1200">
        <a:solidFill>
          <a:schemeClr val="tx1"/>
        </a:solidFill>
        <a:latin typeface="IBM Plex Sans Light"/>
        <a:ea typeface="IBM Plex Sans Light"/>
        <a:cs typeface="IBM Plex Sans Light"/>
      </a:defRPr>
    </a:lvl6pPr>
    <a:lvl7pPr marL="7315566" algn="l" defTabSz="2438522" rtl="0" eaLnBrk="1" latinLnBrk="0" hangingPunct="1">
      <a:defRPr sz="3200" kern="1200">
        <a:solidFill>
          <a:schemeClr val="tx1"/>
        </a:solidFill>
        <a:latin typeface="IBM Plex Sans Light"/>
        <a:ea typeface="IBM Plex Sans Light"/>
        <a:cs typeface="IBM Plex Sans Light"/>
      </a:defRPr>
    </a:lvl7pPr>
    <a:lvl8pPr marL="8534827" algn="l" defTabSz="2438522" rtl="0" eaLnBrk="1" latinLnBrk="0" hangingPunct="1">
      <a:defRPr sz="3200" kern="1200">
        <a:solidFill>
          <a:schemeClr val="tx1"/>
        </a:solidFill>
        <a:latin typeface="IBM Plex Sans Light"/>
        <a:ea typeface="IBM Plex Sans Light"/>
        <a:cs typeface="IBM Plex Sans Light"/>
      </a:defRPr>
    </a:lvl8pPr>
    <a:lvl9pPr marL="9754088" algn="l" defTabSz="2438522" rtl="0" eaLnBrk="1" latinLnBrk="0" hangingPunct="1">
      <a:defRPr sz="3200" kern="1200">
        <a:solidFill>
          <a:schemeClr val="tx1"/>
        </a:solidFill>
        <a:latin typeface="IBM Plex Sans Light"/>
        <a:ea typeface="IBM Plex Sans Light"/>
        <a:cs typeface="IBM Plex Sans Light"/>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bm.seismic.com/Link/Content/DCqd9cB4HbG6jGmH4VjTgjQWpfP8"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ibm.seismic.com/Link/Content/DC3FBFRjP8VpR8QPRHF9Xh7VfDdj" TargetMode="External"/><Relationship Id="rId4" Type="http://schemas.openxmlformats.org/officeDocument/2006/relationships/hyperlink" Target="https://ibm.seismic.com/Link/Content/DCbHf2RCFTPf3G9Cc2PBGggJWfGV"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bm.seismic.com/Link/Content/DC3FBFRjP8VpR8QPRHF9Xh7VfDdj"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www.grandviewresearch.com/industry-analysis/artificial-intelligence-hr-market-report" TargetMode="External"/><Relationship Id="rId4" Type="http://schemas.openxmlformats.org/officeDocument/2006/relationships/hyperlink" Target="https://www.grandviewresearch.com/industry-analysis/human-resource-management-hrm-marke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ibm.seismic.com/Link/Content/DCWBHj6fdj9CT82Xgmp3Q47PQCQj#/?anchorId=0f8d3eb9-e73f-44c1-bcd9-fcc20f9b4a9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ibm.seismic.com/Link/Content/DCTQGRfqgWjJ78fTGb26JHMJ2Bp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ibm.seismic.com/Link/Content/DCTQGRfqgWjJ78fTGb26JHMJ2Bp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ibm.seismic.com/Link/Content/DCWBHj6fdj9CT82Xgmp3Q47PQCQj#/?anchorId=2679d8ae-4240-45c0-9a33-a10843e3c433"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ibm.seismic.com/Link/Content/DCWBHj6fdj9CT82Xgmp3Q47PQCQj#/?anchorId=2679d8ae-4240-45c0-9a33-a10843e3c433"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ibm.seismic.com/Link/Content/DCqd9cB4HbG6jGmH4VjTgjQWpfP8"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connect.watson-orchestrate.ibm.com/introduction"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newsroom.ibm.com/think-aws-and-ibm-continue-deep-collaboration-to-deliver-new-agentic-ai-capabilities"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s://newsroom.ibm.com/2025-05-06-ibm-and-oracle-expand-partnership-to-advance-agentic-ai-and-hybrid-cloud" TargetMode="External"/><Relationship Id="rId4" Type="http://schemas.openxmlformats.org/officeDocument/2006/relationships/hyperlink" Target="https://newsroom.ibm.com/think-ibm-and-salesforce-activate-enterprise-data-on-ibm-z,-preview-new-agents-to-help-customers-unleash-their-data-for-agentic-ai"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ibm.seismic.com/Link/Content/DCWBHj6fdj9CT82Xgmp3Q47PQCQj#/?anchorId=0f8d3eb9-e73f-44c1-bcd9-fcc20f9b4a9e" TargetMode="External"/><Relationship Id="rId7" Type="http://schemas.openxmlformats.org/officeDocument/2006/relationships/hyperlink" Target="https://www.ibm.com/case-studies/avid-solutions-international"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www.ibm.com/case-studies/tricon-steamship-agency" TargetMode="External"/><Relationship Id="rId5" Type="http://schemas.openxmlformats.org/officeDocument/2006/relationships/hyperlink" Target="https://www.cut-the-saas.com/ai/avid-solutions-use-of-ibm-watsonx-orchestrate-in-hr-and-the-outcomes" TargetMode="External"/><Relationship Id="rId4" Type="http://schemas.openxmlformats.org/officeDocument/2006/relationships/hyperlink" Target="https://ibm.seismic.com/Link/Content/DCDgHdqj3JCTdG2TgJCdVDg42F4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ibm.seismic.com/Link/Content/DCWBHj6fdj9CT82Xgmp3Q47PQCQj#/?anchorId=0f8d3eb9-e73f-44c1-bcd9-fcc20f9b4a9e"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www.ibm.com/case-studies/ibm-human-resources-watsonx-orchestrate" TargetMode="Externa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www.linkedin.com/posts/oisolucoes_para-ampliar-o-conhecimento-do-time-e-garantir-activity-7143298564528525312-bieh?utm_source=share&amp;utm_medium=member_desktop" TargetMode="External"/><Relationship Id="rId3" Type="http://schemas.openxmlformats.org/officeDocument/2006/relationships/hyperlink" Target="https://ibm.seismic.com/Link/Content/DCWBHj6fdj9CT82Xgmp3Q47PQCQj#/?anchorId=2679d8ae-4240-45c0-9a33-a10843e3c433" TargetMode="External"/><Relationship Id="rId7" Type="http://schemas.openxmlformats.org/officeDocument/2006/relationships/hyperlink" Target="https://ibm.seismic.com/Link/Content/DCpRB2QPb3PXT8cPBhcGC2fMdWDG"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ibm.seismic.com/Link/Content/DC67qXGQ9fJVBG7VhpMchfg9chmG" TargetMode="External"/><Relationship Id="rId5" Type="http://schemas.openxmlformats.org/officeDocument/2006/relationships/hyperlink" Target="https://ibm.seismic.com/Link/Content/DCDB2DfhfVCm6G2M6j96Q4BFXPdd" TargetMode="External"/><Relationship Id="rId4" Type="http://schemas.openxmlformats.org/officeDocument/2006/relationships/hyperlink" Target="https://ibm.seismic.com/Link/Content/DCHbh2qfQCVXq8HB429Qp7gMjBpP"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ibm.seismic.com/Link/Content/DCWBHj6fdj9CT82Xgmp3Q47PQCQj#/?anchorId=c640d786-e292-402f-af9c-1de9ac5f3c39"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www.ibm.com/case-studies/tricon-steamship-agency"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ibm.seismic.com/Link/Content/DCWBHj6fdj9CT82Xgmp3Q47PQCQj#/?anchorId=c640d786-e292-402f-af9c-1de9ac5f3c39"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ibm.com/case-studies/tricon-steamship-agency"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secure.video.ibm.com/channel/26386331/video/134198951"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artner.com/en/newsroom/press-releases/2024-03-11-gartner-predicts-one-third-of-interactions-with-genai-services-will-use-action-models-and-autonomous-agents-for-task-completion-by-2028"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prnewswire.com/news-releases/ai-agents-market-worth-47-1-billion-by-2030---exclusive-report-by-marketsandmarkets-302246356.html" TargetMode="Externa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3.ibm.com/learning/watsonx-orchestrate-demo"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github.ibm.com/WatsonOrchestrate/wxo-clients/wiki/Agent-Builder-SDK-Orchestrate-Laptop-Installation-Guide"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developer.watson-orchestrate.ibm.com/"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ibm.seismic.com/Link/Content/DC3T43CF83dhMGFVfCq2Mcq6gPj3"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forbes.com/sites/cio/2025/01/30/why-75-of-businesses-arent-seeing-roi-from-ai-ye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ibm.seismic.com/Link/Content/DC3FBFRjP8VpR8QPRHF9Xh7VfDdj#/?anchorId=660f0f29-e826-40f6-a942-32f80368a35f" TargetMode="External"/><Relationship Id="rId7" Type="http://schemas.openxmlformats.org/officeDocument/2006/relationships/hyperlink" Target="https://ibm.seismic.com/Link/Content/DCPRGRmCffHP48WP9jVMPVjhbm3B"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ibm.seismic.com/Link/Content/DCb9fRWGbQC87GhDhqQJ3892gj6B" TargetMode="External"/><Relationship Id="rId5" Type="http://schemas.openxmlformats.org/officeDocument/2006/relationships/hyperlink" Target="https://ibm.seismic.com/Link/Content/DCpRB2QPb3PXT8cPBhcGC2fMdWDG" TargetMode="External"/><Relationship Id="rId4" Type="http://schemas.openxmlformats.org/officeDocument/2006/relationships/hyperlink" Target="https://ibm.seismic.com/Link/Content/DCDgHdqj3JCTdG2TgJCdVDg42F4G"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ibm.seismic.com/Link/Content/DCRgVc83dCQ9484QDdTQM6WPQX38" TargetMode="External"/><Relationship Id="rId2" Type="http://schemas.openxmlformats.org/officeDocument/2006/relationships/slide" Target="../slides/slide64.xml"/><Relationship Id="rId1" Type="http://schemas.openxmlformats.org/officeDocument/2006/relationships/notesMaster" Target="../notesMasters/notesMaster1.xml"/><Relationship Id="rId5" Type="http://schemas.openxmlformats.org/officeDocument/2006/relationships/hyperlink" Target="https://media-publications.bcg.com/BCG-Wheres-the-Value-in-AI.pdf" TargetMode="External"/><Relationship Id="rId4" Type="http://schemas.openxmlformats.org/officeDocument/2006/relationships/hyperlink" Target="https://ibm.seismic.com/Link/Content/DC3FBFRjP8VpR8QPRHF9Xh7VfDdj" TargetMode="Externa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ibm.seismic.com/Link/Content/DCbHf2RCFTPf3G9Cc2PBGggJWfGV#/?anchorId=1d11d3e0-c996-428c-804a-7bc2029d7e70" TargetMode="External"/><Relationship Id="rId7" Type="http://schemas.openxmlformats.org/officeDocument/2006/relationships/hyperlink" Target="https://www.ibm.com/case-studies/dun-and-bradstreet-ask-procurement" TargetMode="External"/><Relationship Id="rId2" Type="http://schemas.openxmlformats.org/officeDocument/2006/relationships/slide" Target="../slides/slide65.xml"/><Relationship Id="rId1" Type="http://schemas.openxmlformats.org/officeDocument/2006/relationships/notesMaster" Target="../notesMasters/notesMaster1.xml"/><Relationship Id="rId6" Type="http://schemas.openxmlformats.org/officeDocument/2006/relationships/hyperlink" Target="https://www.ibm.com/case-studies/comparus-gmbh" TargetMode="External"/><Relationship Id="rId5" Type="http://schemas.openxmlformats.org/officeDocument/2006/relationships/hyperlink" Target="https://www.ibm.com/case-studies/clerk-superior-court-maricopa" TargetMode="External"/><Relationship Id="rId4" Type="http://schemas.openxmlformats.org/officeDocument/2006/relationships/hyperlink" Target="https://www.ibm.com/case-studies/avid-solutions-international"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ibm.seismic.com/Link/Content/DC493Mc9CRB8B8MVPRf4RQH7PTQj"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ibm.seismic.com/Link/Content/DC493Mc9CRB8B8MVPRf4RQH7PTQj#/?anchorId=cd05791f-5f86-4edf-8e8a-09bb0a76f947" TargetMode="Externa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ibm.seismic.com/Link/Content/DC493Mc9CRB8B8MVPRf4RQH7PTQj#/?anchorId=cd05791f-5f86-4edf-8e8a-09bb0a76f947" TargetMode="External"/><Relationship Id="rId2" Type="http://schemas.openxmlformats.org/officeDocument/2006/relationships/slide" Target="../slides/slide68.xml"/><Relationship Id="rId1" Type="http://schemas.openxmlformats.org/officeDocument/2006/relationships/notesMaster" Target="../notesMasters/notesMaster1.xml"/><Relationship Id="rId5" Type="http://schemas.openxmlformats.org/officeDocument/2006/relationships/hyperlink" Target="https://ibm.seismic.com/Link/Content/DC493Mc9CRB8B8MVPRf4RQH7PTQj" TargetMode="External"/><Relationship Id="rId4" Type="http://schemas.openxmlformats.org/officeDocument/2006/relationships/hyperlink" Target="https://ibm.biz/biz-wxo-virtual-academy" TargetMode="Externa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ibm.seismic.com/Link/Content/DChVJfBHdPqWR82BQ9mDWH4pgRBB" TargetMode="External"/><Relationship Id="rId2" Type="http://schemas.openxmlformats.org/officeDocument/2006/relationships/slide" Target="../slides/slide69.xml"/><Relationship Id="rId1" Type="http://schemas.openxmlformats.org/officeDocument/2006/relationships/notesMaster" Target="../notesMasters/notesMaster1.xml"/><Relationship Id="rId5" Type="http://schemas.openxmlformats.org/officeDocument/2006/relationships/hyperlink" Target="https://ibm.seismic.com/Link/Content/DCDcmQHfRHDQC8HC94PFjpGMChd8" TargetMode="External"/><Relationship Id="rId4" Type="http://schemas.openxmlformats.org/officeDocument/2006/relationships/hyperlink" Target="https://ibm-technology-sales.slack.com/archives/C03DVKJG2N9"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bm.com/think/videos/think-keynotes/ai-agents-enterpris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ibm.seismic.com/Link/Content/DCbHf2RCFTPf3G9Cc2PBGggJWfGV" TargetMode="External"/><Relationship Id="rId2" Type="http://schemas.openxmlformats.org/officeDocument/2006/relationships/slide" Target="../slides/slide70.xml"/><Relationship Id="rId1" Type="http://schemas.openxmlformats.org/officeDocument/2006/relationships/notesMaster" Target="../notesMasters/notesMaster1.xml"/><Relationship Id="rId5" Type="http://schemas.openxmlformats.org/officeDocument/2006/relationships/hyperlink" Target="https://ibm.seismic.com/Link/Content/DCbHf2RCFTPf3G9Cc2PBGggJWfGV#/?anchorId=959ab4f8-4871-444c-abff-be004cbdf09a" TargetMode="External"/><Relationship Id="rId4" Type="http://schemas.openxmlformats.org/officeDocument/2006/relationships/hyperlink" Target="https://ibm.seismic.com/Link/Content/DCgcJ73JD7GPT8c2MhjjhmCBJfRj#/?anchorId=984bb767-5672-4f3d-8735-72405095d4a9" TargetMode="Externa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ibm.seismic.com/Link/Content/DCbHf2RCFTPf3G9Cc2PBGggJWfGV#/?anchorId=2268f988-f81c-4f1e-8263-7301e352382f"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ibm.seismic.com/Link/Content/DCTCd3FPgCpb4G2Bc6q27WWP2BdG"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ibm.seismic.com/Link/Content/DCTCd3FPgCpb4G2Bc6q27WWP2BdG"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s://www.prnewswire.com/news-releases/ai-agents-market-worth-47-1-billion-by-2030---exclusive-report-by-marketsandmarkets-302246356.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research.ibm.com/blog/ibm-granite-transparency-fmti"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www.ibm.com/blog/ibms-new-watson-large-speech-model-brings-generative-ai-to-the-phone" TargetMode="External"/><Relationship Id="rId5" Type="http://schemas.openxmlformats.org/officeDocument/2006/relationships/hyperlink" Target="https://the-decoder.com/ibms-granite-code-outperforms-all-other-open-source-code-models" TargetMode="External"/><Relationship Id="rId4" Type="http://schemas.openxmlformats.org/officeDocument/2006/relationships/hyperlink" Target="https://www.ibm.com/blog/announcement/granite-models-forrester-wave-strong-performer"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newsroom.ibm.com/Blog-IBM-Consulting-Expands-Capabilities-to-Help-Enterprises-Scale-AI"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lake-llm.cash.sl.cloud9.ibm.com/superset/dashboard/27/" TargetMode="External"/><Relationship Id="rId5" Type="http://schemas.openxmlformats.org/officeDocument/2006/relationships/hyperlink" Target="https://ibm.ent.box.com/s/57brfucf0t1yuhfwhaucnodne32wxhgd" TargetMode="External"/><Relationship Id="rId4" Type="http://schemas.openxmlformats.org/officeDocument/2006/relationships/hyperlink" Target="https://www.ibm.com/downloads/cas/X9W4O6BM"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ibm.seismic.com/Link/Content/DC4c3hHGgjgGpGTW9VDCjc3344CG"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www.ibm.com/products/watsonx-orchestrate/pricing" TargetMode="Externa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ibm.seismic.com/Link/Content/DC4c3hHGgjgGpGTW9VDCjc3344CG"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ibm.seismic.com/Link/Content/DC4c3hHGgjgGpGTW9VDCjc3344CG"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ibm.seismic.com/Link/Content/DC4c3hHGgjgGpGTW9VDCjc3344CG"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cio.com/article/3629824/gen-ai-in-2025-playtime-is-over-time-to-get-practical.html"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epoch.ai/blog/how-much-does-it-cost-to-train-frontier-ai-models" TargetMode="External"/><Relationship Id="rId4" Type="http://schemas.openxmlformats.org/officeDocument/2006/relationships/hyperlink" Target="https://www.ibm.com/thought-leadership/institute-business-value/en-us/report/ceo-generative-ai" TargetMode="Externa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ibm.seismic.com/Link/Content/DCGCRhTJRg9pWGMFgW33pqDJbF9P"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ibm.seismic.com/Link/Content/DC3FBFRjP8VpR8QPRHF9Xh7VfDdj" TargetMode="External"/><Relationship Id="rId7" Type="http://schemas.openxmlformats.org/officeDocument/2006/relationships/hyperlink" Target="https://yourlearning.ibm.com/activity/PLAN-B4BFAE1FED99" TargetMode="External"/><Relationship Id="rId2" Type="http://schemas.openxmlformats.org/officeDocument/2006/relationships/slide" Target="../slides/slide81.xml"/><Relationship Id="rId1" Type="http://schemas.openxmlformats.org/officeDocument/2006/relationships/notesMaster" Target="../notesMasters/notesMaster1.xml"/><Relationship Id="rId6" Type="http://schemas.openxmlformats.org/officeDocument/2006/relationships/hyperlink" Target="https://ibm.biz/wx-cz-demo" TargetMode="External"/><Relationship Id="rId5" Type="http://schemas.openxmlformats.org/officeDocument/2006/relationships/hyperlink" Target="https://ibm.seismic.com/Link/Content/DCbHf2RCFTPf3G9Cc2PBGggJWfGV" TargetMode="External"/><Relationship Id="rId4" Type="http://schemas.openxmlformats.org/officeDocument/2006/relationships/hyperlink" Target="https://ibm.seismic.com/Link/Content/DC493Mc9CRB8B8MVPRf4RQH7PTQj"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171450"/>
            <a:ext cx="6419850" cy="3611563"/>
          </a:xfrm>
        </p:spPr>
      </p:sp>
      <p:sp>
        <p:nvSpPr>
          <p:cNvPr id="3" name="Notes Placeholder 2"/>
          <p:cNvSpPr>
            <a:spLocks noGrp="1"/>
          </p:cNvSpPr>
          <p:nvPr>
            <p:ph type="body" idx="1"/>
          </p:nvPr>
        </p:nvSpPr>
        <p:spPr>
          <a:xfrm>
            <a:off x="206756" y="3933928"/>
            <a:ext cx="6419088" cy="3931990"/>
          </a:xfrm>
        </p:spPr>
        <p:txBody>
          <a:bodyPr/>
          <a:lstStyle/>
          <a:p>
            <a:r>
              <a:rPr lang="en-US" dirty="0">
                <a:latin typeface="+mn-lt"/>
              </a:rPr>
              <a:t>This presentation is designed to equip sellers with the knowledge and messaging needed to effectively position and sell </a:t>
            </a:r>
            <a:r>
              <a:rPr lang="en-US" b="1" dirty="0">
                <a:latin typeface="+mn-lt"/>
              </a:rPr>
              <a:t>watsonx Orchestrate</a:t>
            </a:r>
            <a:r>
              <a:rPr lang="en-US" dirty="0">
                <a:latin typeface="+mn-lt"/>
              </a:rPr>
              <a:t>. It serves as a follow-up to the </a:t>
            </a:r>
            <a:r>
              <a:rPr lang="en-US" b="1" dirty="0">
                <a:latin typeface="+mn-lt"/>
              </a:rPr>
              <a:t>client-facing deck</a:t>
            </a:r>
            <a:r>
              <a:rPr lang="en-US" dirty="0">
                <a:latin typeface="+mn-lt"/>
              </a:rPr>
              <a:t>, which should be reviewed first.</a:t>
            </a:r>
            <a:br>
              <a:rPr lang="en-US" dirty="0">
                <a:latin typeface="+mn-lt"/>
              </a:rPr>
            </a:br>
            <a:endParaRPr lang="en-US" dirty="0">
              <a:latin typeface="+mn-lt"/>
            </a:endParaRPr>
          </a:p>
          <a:p>
            <a:r>
              <a:rPr lang="en-US" dirty="0">
                <a:latin typeface="+mn-lt"/>
              </a:rPr>
              <a:t>Consider the client presentation as Part 1, providing a concise and high-level introduction. This enablement deck is Part 2, providing deeper guidance, examples, and positioning strategies to assist sellers in driving engagement and opportunity development</a:t>
            </a:r>
            <a:r>
              <a:rPr lang="en-US">
                <a:latin typeface="+mn-lt"/>
              </a:rPr>
              <a:t>. Since </a:t>
            </a:r>
            <a:r>
              <a:rPr lang="en-US" dirty="0">
                <a:latin typeface="+mn-lt"/>
              </a:rPr>
              <a:t>client meetings are often time-constrained, sellers are encouraged to customize their presentations, using slides from this deck to enhance or extend the client deck as needed for the conversation.</a:t>
            </a:r>
          </a:p>
          <a:p>
            <a:pPr marL="0" marR="0" lvl="0" indent="0" algn="l" defTabSz="914400" rtl="0" eaLnBrk="1" fontAlgn="auto" latinLnBrk="0" hangingPunct="1">
              <a:lnSpc>
                <a:spcPct val="100000"/>
              </a:lnSpc>
              <a:spcAft>
                <a:spcPts val="0"/>
              </a:spcAft>
              <a:buClrTx/>
              <a:buSzTx/>
              <a:buFontTx/>
              <a:buNone/>
              <a:tabLst/>
              <a:defRPr/>
            </a:pPr>
            <a:endParaRPr lang="en-US" kern="1200" dirty="0">
              <a:solidFill>
                <a:schemeClr val="bg1"/>
              </a:solidFill>
              <a:latin typeface="+mn-lt"/>
              <a:ea typeface="IBM Plex Sans Light"/>
              <a:cs typeface="IBM Plex Sans Light" panose="020B0604020202020204" pitchFamily="34" charset="0"/>
            </a:endParaRPr>
          </a:p>
          <a:p>
            <a:pPr marL="0" marR="0" lvl="0" indent="0" algn="l" defTabSz="914400" rtl="0" eaLnBrk="1" fontAlgn="auto" latinLnBrk="0" hangingPunct="1">
              <a:lnSpc>
                <a:spcPct val="100000"/>
              </a:lnSpc>
              <a:spcAft>
                <a:spcPts val="0"/>
              </a:spcAft>
              <a:buClrTx/>
              <a:buSzTx/>
              <a:buFontTx/>
              <a:buNone/>
              <a:tabLst/>
              <a:defRPr/>
            </a:pPr>
            <a:r>
              <a:rPr lang="en-US" b="1" kern="1200" dirty="0">
                <a:solidFill>
                  <a:schemeClr val="bg1"/>
                </a:solidFill>
                <a:latin typeface="+mn-lt"/>
                <a:ea typeface="IBM Plex Sans Light"/>
                <a:cs typeface="IBM Plex Sans Light" panose="020B0604020202020204" pitchFamily="34" charset="0"/>
              </a:rPr>
              <a:t>Links</a:t>
            </a:r>
            <a:r>
              <a:rPr lang="en-US" kern="1200" dirty="0">
                <a:solidFill>
                  <a:schemeClr val="bg1"/>
                </a:solidFill>
                <a:latin typeface="+mn-lt"/>
                <a:ea typeface="IBM Plex Sans Light"/>
                <a:cs typeface="IBM Plex Sans Light" panose="020B0604020202020204" pitchFamily="34" charset="0"/>
              </a:rPr>
              <a:t>:</a:t>
            </a:r>
          </a:p>
          <a:p>
            <a:pPr marL="171450" marR="0" lvl="0" indent="-171450" algn="l" defTabSz="2438522" rtl="0" eaLnBrk="1" fontAlgn="auto" latinLnBrk="0" hangingPunct="1">
              <a:lnSpc>
                <a:spcPct val="110000"/>
              </a:lnSpc>
              <a:spcAft>
                <a:spcPts val="0"/>
              </a:spcAft>
              <a:buClrTx/>
              <a:buSzTx/>
              <a:buFont typeface="IBM Plex Sans Light" panose="020B0604020202020204" pitchFamily="34" charset="0"/>
              <a:buChar char="•"/>
              <a:tabLst/>
              <a:defRPr/>
            </a:pPr>
            <a:r>
              <a:rPr lang="en-US" dirty="0">
                <a:latin typeface="+mn-lt"/>
              </a:rPr>
              <a:t>Client Presentation: </a:t>
            </a:r>
            <a:r>
              <a:rPr lang="en-US" b="0" i="0" u="none" strike="noStrike" dirty="0">
                <a:solidFill>
                  <a:srgbClr val="333333"/>
                </a:solidFill>
                <a:effectLst/>
                <a:latin typeface="+mn-lt"/>
                <a:hlinkClick r:id="rId3"/>
              </a:rPr>
              <a:t>https://ibm.seismic.com/Link/Content/DCqd9cB4HbG6jGmH4VjTgjQWpfP8</a:t>
            </a:r>
            <a:r>
              <a:rPr lang="en-US" b="0" i="0" u="none" strike="noStrike" dirty="0">
                <a:solidFill>
                  <a:srgbClr val="333333"/>
                </a:solidFill>
                <a:effectLst/>
                <a:latin typeface="+mn-lt"/>
              </a:rPr>
              <a:t>.</a:t>
            </a:r>
            <a:endParaRPr lang="en-US" dirty="0">
              <a:latin typeface="+mn-lt"/>
            </a:endParaRPr>
          </a:p>
          <a:p>
            <a:pPr marL="171450" marR="0" lvl="0" indent="-171450" algn="l" defTabSz="2438522" rtl="0" eaLnBrk="1" fontAlgn="auto" latinLnBrk="0" hangingPunct="1">
              <a:lnSpc>
                <a:spcPct val="110000"/>
              </a:lnSpc>
              <a:spcAft>
                <a:spcPts val="0"/>
              </a:spcAft>
              <a:buClrTx/>
              <a:buSzTx/>
              <a:buFont typeface="IBM Plex Sans Light" panose="020B0604020202020204" pitchFamily="34" charset="0"/>
              <a:buChar char="•"/>
              <a:tabLst/>
              <a:defRPr/>
            </a:pPr>
            <a:r>
              <a:rPr lang="en-US" dirty="0">
                <a:latin typeface="+mn-lt"/>
              </a:rPr>
              <a:t>The </a:t>
            </a:r>
            <a:r>
              <a:rPr lang="en-US" dirty="0" err="1">
                <a:latin typeface="+mn-lt"/>
              </a:rPr>
              <a:t>watsonX</a:t>
            </a:r>
            <a:r>
              <a:rPr lang="en-US" dirty="0">
                <a:latin typeface="+mn-lt"/>
              </a:rPr>
              <a:t> Orchestrate Sales Kit on Seismic has additional product assets: </a:t>
            </a:r>
            <a:r>
              <a:rPr lang="en-US" dirty="0">
                <a:effectLst/>
                <a:latin typeface="+mn-lt"/>
                <a:hlinkClick r:id="rId4"/>
              </a:rPr>
              <a:t>https://ibm.seismic.com/Link/Content/DCbHf2RCFTPf3G9Cc2PBGggJWfGV</a:t>
            </a:r>
            <a:r>
              <a:rPr lang="en-US" dirty="0">
                <a:effectLst/>
                <a:latin typeface="+mn-lt"/>
              </a:rPr>
              <a:t>.</a:t>
            </a:r>
          </a:p>
          <a:p>
            <a:pPr marL="0" marR="0" lvl="0" indent="0" algn="l" defTabSz="914400" rtl="0" eaLnBrk="1" fontAlgn="auto" latinLnBrk="0" hangingPunct="1">
              <a:lnSpc>
                <a:spcPct val="100000"/>
              </a:lnSpc>
              <a:spcAft>
                <a:spcPts val="0"/>
              </a:spcAft>
              <a:buClrTx/>
              <a:buSzTx/>
              <a:buFontTx/>
              <a:buNone/>
              <a:tabLst/>
              <a:defRPr/>
            </a:pPr>
            <a:endParaRPr lang="en-US" dirty="0">
              <a:effectLst/>
              <a:latin typeface="+mn-lt"/>
            </a:endParaRPr>
          </a:p>
          <a:p>
            <a:pPr marL="0" marR="0" lvl="0" indent="0" algn="l" defTabSz="914400" rtl="0" eaLnBrk="1" fontAlgn="auto" latinLnBrk="0" hangingPunct="1">
              <a:lnSpc>
                <a:spcPct val="100000"/>
              </a:lnSpc>
              <a:spcAft>
                <a:spcPts val="0"/>
              </a:spcAft>
              <a:buClrTx/>
              <a:buSzTx/>
              <a:buFontTx/>
              <a:buNone/>
              <a:tabLst/>
              <a:defRPr/>
            </a:pPr>
            <a:r>
              <a:rPr lang="en-US" b="1" dirty="0">
                <a:effectLst/>
                <a:latin typeface="+mn-lt"/>
              </a:rPr>
              <a:t>Note to seller: </a:t>
            </a:r>
          </a:p>
          <a:p>
            <a:pPr marL="0" marR="0" lvl="0" indent="0" algn="l" defTabSz="914400" rtl="0" eaLnBrk="1" fontAlgn="auto" latinLnBrk="0" hangingPunct="1">
              <a:lnSpc>
                <a:spcPct val="100000"/>
              </a:lnSpc>
              <a:spcAft>
                <a:spcPts val="0"/>
              </a:spcAft>
              <a:buClrTx/>
              <a:buSzTx/>
              <a:buFontTx/>
              <a:buNone/>
              <a:tabLst/>
              <a:defRPr/>
            </a:pPr>
            <a:r>
              <a:rPr lang="en-US" dirty="0">
                <a:effectLst/>
                <a:latin typeface="+mn-lt"/>
              </a:rPr>
              <a:t>“Client Zero” is a term used in this presentation to refer to IBM’s own deployment of watsonx technologies to transform its business operations. IBM’s Client Zero business results are available in Seismic, and sellers can share these incredible transformation stories with their clients. This includes domain transformation journeys and dozens of use cases that will resonate with clients. Terms in this presentation, including AskHR, </a:t>
            </a:r>
            <a:r>
              <a:rPr lang="en-US" dirty="0" err="1">
                <a:effectLst/>
                <a:latin typeface="+mn-lt"/>
              </a:rPr>
              <a:t>AskIT</a:t>
            </a:r>
            <a:r>
              <a:rPr lang="en-US" dirty="0">
                <a:effectLst/>
                <a:latin typeface="+mn-lt"/>
              </a:rPr>
              <a:t>, </a:t>
            </a:r>
            <a:r>
              <a:rPr lang="en-US" dirty="0" err="1">
                <a:effectLst/>
                <a:latin typeface="+mn-lt"/>
              </a:rPr>
              <a:t>AskProcurement</a:t>
            </a:r>
            <a:r>
              <a:rPr lang="en-US" dirty="0">
                <a:effectLst/>
                <a:latin typeface="+mn-lt"/>
              </a:rPr>
              <a:t>, </a:t>
            </a:r>
            <a:r>
              <a:rPr lang="en-US" dirty="0" err="1">
                <a:effectLst/>
                <a:latin typeface="+mn-lt"/>
              </a:rPr>
              <a:t>AskSales</a:t>
            </a:r>
            <a:r>
              <a:rPr lang="en-US" dirty="0">
                <a:effectLst/>
                <a:latin typeface="+mn-lt"/>
              </a:rPr>
              <a:t>, CA@IBM (Code Assistant at IBM) and </a:t>
            </a:r>
            <a:r>
              <a:rPr lang="en-US" dirty="0" err="1">
                <a:effectLst/>
                <a:latin typeface="+mn-lt"/>
              </a:rPr>
              <a:t>WCA@RedHat</a:t>
            </a:r>
            <a:r>
              <a:rPr lang="en-US" dirty="0">
                <a:effectLst/>
                <a:latin typeface="+mn-lt"/>
              </a:rPr>
              <a:t> (watsonx Code Assistant at Red Hat) refer to AI assistants and agent solutions that are part of this transformational journey. More information is available at: </a:t>
            </a:r>
            <a:r>
              <a:rPr lang="en-US" i="0" u="none" strike="noStrike" dirty="0">
                <a:solidFill>
                  <a:srgbClr val="333333"/>
                </a:solidFill>
                <a:effectLst/>
                <a:latin typeface="+mn-lt"/>
                <a:hlinkClick r:id="rId5"/>
              </a:rPr>
              <a:t>https://ibm.seismic.com/Link/Content/DC3FBFRjP8VpR8QPRHF9Xh7VfDdj</a:t>
            </a:r>
            <a:r>
              <a:rPr lang="en-US" i="0" u="none" strike="noStrike" dirty="0">
                <a:solidFill>
                  <a:srgbClr val="333333"/>
                </a:solidFill>
                <a:effectLst/>
                <a:latin typeface="+mn-lt"/>
              </a:rPr>
              <a:t>.</a:t>
            </a:r>
            <a:endParaRPr lang="en-US" kern="1200" dirty="0">
              <a:solidFill>
                <a:schemeClr val="bg1"/>
              </a:solidFill>
              <a:latin typeface="+mn-lt"/>
              <a:ea typeface="IBM Plex Sans Light"/>
              <a:cs typeface="IBM Plex Sans Light" panose="020B0604020202020204" pitchFamily="34" charset="0"/>
            </a:endParaRPr>
          </a:p>
        </p:txBody>
      </p:sp>
      <p:sp>
        <p:nvSpPr>
          <p:cNvPr id="4" name="Slide Number Placeholder 3">
            <a:extLst>
              <a:ext uri="{FF2B5EF4-FFF2-40B4-BE49-F238E27FC236}">
                <a16:creationId xmlns:a16="http://schemas.microsoft.com/office/drawing/2014/main" id="{E8F7EDC8-05BF-EA6C-8521-1DF5A0E88802}"/>
              </a:ext>
            </a:extLst>
          </p:cNvPr>
          <p:cNvSpPr>
            <a:spLocks noGrp="1"/>
          </p:cNvSpPr>
          <p:nvPr>
            <p:ph type="sldNum" sz="quarter" idx="5"/>
          </p:nvPr>
        </p:nvSpPr>
        <p:spPr>
          <a:xfrm>
            <a:off x="6300216" y="8705088"/>
            <a:ext cx="338328" cy="228600"/>
          </a:xfrm>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2014776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r>
              <a:rPr lang="en-US" kern="100" dirty="0">
                <a:effectLst/>
                <a:latin typeface="+mn-lt"/>
                <a:ea typeface="IBM Plex Sans Light" panose="020B0004020202020204" pitchFamily="34" charset="0"/>
                <a:cs typeface="IBM Plex Sans Light" panose="02020603050405020304" pitchFamily="18" charset="0"/>
              </a:rPr>
              <a:t>As watsonx Orchestrate gains momentum in the market, the product team has made targeted enhancements for 2025, removing barriers to adoption and aligning more closely with evolving client needs.</a:t>
            </a:r>
          </a:p>
          <a:p>
            <a:pPr marL="0" marR="0"/>
            <a:endParaRPr lang="en-US" kern="100" dirty="0">
              <a:effectLst/>
              <a:latin typeface="+mn-lt"/>
              <a:ea typeface="IBM Plex Sans Light" panose="020B0004020202020204" pitchFamily="34" charset="0"/>
              <a:cs typeface="IBM Plex Sans Light" panose="02020603050405020304" pitchFamily="18" charset="0"/>
            </a:endParaRPr>
          </a:p>
          <a:p>
            <a:pPr marL="0" marR="0"/>
            <a:r>
              <a:rPr lang="en-US" kern="100" dirty="0">
                <a:effectLst/>
                <a:latin typeface="+mn-lt"/>
                <a:ea typeface="IBM Plex Sans Light" panose="020B0004020202020204" pitchFamily="34" charset="0"/>
                <a:cs typeface="IBM Plex Sans Light" panose="02020603050405020304" pitchFamily="18" charset="0"/>
              </a:rPr>
              <a:t>A key advancement is the introduction of a simplified pricing and consumption model. By shifting to monthly active users (MAUs) and tool runs as the core billing metrics, clients can now onboard more quickly, with greater transparency around cost, scale, and value. In addition, more out-of-the-box capabilities are included in base packages, enabling builders to start without overcommitting to complex pricing tiers or consumption plans.</a:t>
            </a:r>
          </a:p>
          <a:p>
            <a:pPr marL="0" marR="0"/>
            <a:endParaRPr lang="en-US" kern="100" dirty="0">
              <a:effectLst/>
              <a:latin typeface="+mn-lt"/>
              <a:ea typeface="IBM Plex Sans Light" panose="020B0004020202020204" pitchFamily="34" charset="0"/>
              <a:cs typeface="IBM Plex Sans Light" panose="02020603050405020304" pitchFamily="18" charset="0"/>
            </a:endParaRPr>
          </a:p>
          <a:p>
            <a:pPr marL="0" marR="0"/>
            <a:r>
              <a:rPr lang="en-US" kern="100" dirty="0">
                <a:effectLst/>
                <a:latin typeface="+mn-lt"/>
                <a:ea typeface="IBM Plex Sans Light" panose="020B0004020202020204" pitchFamily="34" charset="0"/>
                <a:cs typeface="IBM Plex Sans Light" panose="02020603050405020304" pitchFamily="18" charset="0"/>
              </a:rPr>
              <a:t>This new licensing model is designed to lower friction and accelerate value realization. To that end, the entry point for the watsonx Orchestrate Essentials plan has been reduced, reflecting direct market feedback. Clients can now begin at just $0.10 per MAU (USD)—a lower cost than previous watsonx Assistant tiers—making the transition to watsonx Orchestrate more accessible than ever.</a:t>
            </a:r>
          </a:p>
          <a:p>
            <a:pPr marL="0" marR="0"/>
            <a:endParaRPr lang="en-US" kern="100" dirty="0">
              <a:effectLst/>
              <a:latin typeface="+mn-lt"/>
              <a:ea typeface="IBM Plex Sans Light" panose="020B0004020202020204" pitchFamily="34" charset="0"/>
              <a:cs typeface="IBM Plex Sans Light" panose="02020603050405020304" pitchFamily="18" charset="0"/>
            </a:endParaRPr>
          </a:p>
          <a:p>
            <a:pPr marL="0" marR="0"/>
            <a:r>
              <a:rPr lang="en-US" kern="100" dirty="0">
                <a:effectLst/>
                <a:latin typeface="+mn-lt"/>
                <a:ea typeface="IBM Plex Sans Light" panose="020B0004020202020204" pitchFamily="34" charset="0"/>
                <a:cs typeface="IBM Plex Sans Light" panose="02020603050405020304" pitchFamily="18" charset="0"/>
              </a:rPr>
              <a:t>For larger organizations and regulated industries, watsonx Orchestrate now offers expanded multi-cloud and on-premises deployment options. Clients can deploy across IBM Cloud, AWS, or fully on-premises, supporting complex compliance requirements, data sovereignty needs, and industry certifications. Tailored data isolation environments are also available to meet IT audit expectations, including for healthcare clients and other sensitive sectors. AI agent functionality will continue to expand across these environments throughout the year.</a:t>
            </a:r>
          </a:p>
          <a:p>
            <a:pPr marL="0" marR="0"/>
            <a:endParaRPr lang="en-US" kern="100" dirty="0">
              <a:effectLst/>
              <a:latin typeface="+mn-lt"/>
              <a:ea typeface="IBM Plex Sans Light" panose="020B0004020202020204" pitchFamily="34" charset="0"/>
              <a:cs typeface="IBM Plex Sans Light" panose="02020603050405020304" pitchFamily="18" charset="0"/>
            </a:endParaRPr>
          </a:p>
          <a:p>
            <a:pPr marL="0" marR="0"/>
            <a:r>
              <a:rPr lang="en-US" kern="100" dirty="0">
                <a:effectLst/>
                <a:latin typeface="+mn-lt"/>
                <a:ea typeface="IBM Plex Sans Light" panose="020B0004020202020204" pitchFamily="34" charset="0"/>
                <a:cs typeface="IBM Plex Sans Light" panose="02020603050405020304" pitchFamily="18" charset="0"/>
              </a:rPr>
              <a:t>Global infrastructure is also scaling. IBM watsonx Orchestrate is now available across IBM Cloud data centers in Washington, Toronto, London, and Frankfurt, with Tokyo and Sydney added in Q2 2025. In parallel, AWS deployment options in the U.S., Frankfurt, and Singapore will extend reach and flexibility for enterprise clients.</a:t>
            </a:r>
          </a:p>
          <a:p>
            <a:pPr marL="0" marR="0"/>
            <a:endParaRPr lang="en-US" kern="100" dirty="0">
              <a:effectLst/>
              <a:latin typeface="+mn-lt"/>
              <a:ea typeface="IBM Plex Sans Light" panose="020B0004020202020204" pitchFamily="34" charset="0"/>
              <a:cs typeface="IBM Plex Sans Light" panose="02020603050405020304" pitchFamily="18" charset="0"/>
            </a:endParaRPr>
          </a:p>
          <a:p>
            <a:pPr marL="0" marR="0"/>
            <a:r>
              <a:rPr lang="en-US" kern="100" dirty="0">
                <a:effectLst/>
                <a:latin typeface="+mn-lt"/>
                <a:ea typeface="IBM Plex Sans Light" panose="020B0004020202020204" pitchFamily="34" charset="0"/>
                <a:cs typeface="IBM Plex Sans Light" panose="02020603050405020304" pitchFamily="18" charset="0"/>
              </a:rPr>
              <a:t>The product roadmap for 2025 reflects a clear vision: accelerate client adoption, remove complexity, and deliver value faster through trusted, enterprise-grade orchestration. With significant improvements to pricing, deployment, and packaged capabilities, watsonx Orchestrate is positioned to lead a new generation of intelligent automation use cases.</a:t>
            </a:r>
          </a:p>
          <a:p>
            <a:pPr marL="0" marR="0"/>
            <a:endParaRPr lang="en-US" kern="100" dirty="0">
              <a:effectLst/>
              <a:latin typeface="+mn-lt"/>
              <a:ea typeface="IBM Plex Sans Light" panose="020B0004020202020204" pitchFamily="34" charset="0"/>
              <a:cs typeface="IBM Plex Sans Light" panose="02020603050405020304" pitchFamily="18" charset="0"/>
            </a:endParaRPr>
          </a:p>
          <a:p>
            <a:pPr marL="0" marR="0"/>
            <a:r>
              <a:rPr lang="en-US" kern="100" dirty="0">
                <a:effectLst/>
                <a:latin typeface="+mn-lt"/>
                <a:ea typeface="IBM Plex Sans Light" panose="020B0004020202020204" pitchFamily="34" charset="0"/>
                <a:cs typeface="IBM Plex Sans Light" panose="02020603050405020304" pitchFamily="18" charset="0"/>
              </a:rPr>
              <a:t>For sellers, the message is clear: 2025 is the year to scale. With a simplified value proposition and global readiness, watsonx Orchestrate is the right solution at the right time—for every enterprise moving toward agentic AI.</a:t>
            </a:r>
          </a:p>
          <a:p>
            <a:pPr marL="0" marR="0"/>
            <a:endParaRPr lang="en-US" kern="100" dirty="0">
              <a:effectLst/>
              <a:latin typeface="+mn-lt"/>
            </a:endParaRPr>
          </a:p>
          <a:p>
            <a:pPr marL="0" marR="0"/>
            <a:r>
              <a:rPr lang="en-US" b="1" kern="100" dirty="0">
                <a:effectLst/>
                <a:latin typeface="+mn-lt"/>
              </a:rPr>
              <a:t>Definitions</a:t>
            </a:r>
            <a:r>
              <a:rPr lang="en-US" b="0" kern="100" dirty="0">
                <a:effectLst/>
                <a:latin typeface="+mn-lt"/>
              </a:rPr>
              <a:t>:</a:t>
            </a:r>
          </a:p>
          <a:p>
            <a:pPr marL="171450" marR="0" indent="-171450">
              <a:buFont typeface="IBM Plex Sans Light" panose="020B0604020202020204" pitchFamily="34" charset="0"/>
              <a:buChar char="•"/>
            </a:pPr>
            <a:r>
              <a:rPr lang="en-US" b="1" kern="100" dirty="0">
                <a:effectLst/>
                <a:latin typeface="+mn-lt"/>
              </a:rPr>
              <a:t>HIPAA: </a:t>
            </a:r>
            <a:r>
              <a:rPr lang="en-US" b="0" kern="100" dirty="0">
                <a:effectLst/>
                <a:latin typeface="+mn-lt"/>
              </a:rPr>
              <a:t>The Health Insurance Portability and Accountability Act is a U.S. federal law that establishes standards for protecting sensitive patient-protected health information (PHI). It applies to healthcare providers, insurers, and businesses that handle healthcare data, including SaaS providers.</a:t>
            </a:r>
          </a:p>
          <a:p>
            <a:pPr marR="0"/>
            <a:endParaRPr lang="en-US" b="0" kern="100" dirty="0">
              <a:effectLst/>
              <a:latin typeface="+mn-lt"/>
            </a:endParaRPr>
          </a:p>
          <a:p>
            <a:pPr marL="171450" marR="0" indent="-171450">
              <a:buFont typeface="IBM Plex Sans Light" panose="020B0604020202020204" pitchFamily="34" charset="0"/>
              <a:buChar char="•"/>
            </a:pPr>
            <a:r>
              <a:rPr lang="en-US" b="1" kern="100" dirty="0">
                <a:effectLst/>
                <a:latin typeface="+mn-lt"/>
              </a:rPr>
              <a:t>ISO 27001</a:t>
            </a:r>
            <a:r>
              <a:rPr lang="en-US" b="0" kern="100" dirty="0">
                <a:effectLst/>
                <a:latin typeface="+mn-lt"/>
              </a:rPr>
              <a:t>: Internationally recognized standards for Information Security Management Systems (ISMS) that provide a framework for organizations to manage sensitive company and customer information securely.</a:t>
            </a:r>
          </a:p>
          <a:p>
            <a:pPr marR="0"/>
            <a:endParaRPr lang="en-US" b="0" kern="100" dirty="0">
              <a:effectLst/>
              <a:latin typeface="+mn-lt"/>
            </a:endParaRPr>
          </a:p>
          <a:p>
            <a:pPr marL="171450" marR="0" indent="-171450">
              <a:buFont typeface="IBM Plex Sans Light" panose="020B0604020202020204" pitchFamily="34" charset="0"/>
              <a:buChar char="•"/>
            </a:pPr>
            <a:r>
              <a:rPr lang="en-US" b="1" kern="100" dirty="0">
                <a:effectLst/>
                <a:latin typeface="+mn-lt"/>
              </a:rPr>
              <a:t>SOC2</a:t>
            </a:r>
            <a:r>
              <a:rPr lang="en-US" b="0" kern="100" dirty="0">
                <a:effectLst/>
                <a:latin typeface="+mn-lt"/>
              </a:rPr>
              <a:t>: System and Organization Controls 2 is a framework developed by the AICPA (American Institute of Certified Public Accountants) that evaluates an organization’s controls regarding data security, availability, processing integrity, confidentiality, and privacy.</a:t>
            </a:r>
          </a:p>
          <a:p>
            <a:pPr marL="0" marR="0"/>
            <a:endParaRPr lang="en-US" b="1" kern="100" dirty="0">
              <a:effectLst/>
              <a:latin typeface="+mn-lt"/>
            </a:endParaRPr>
          </a:p>
        </p:txBody>
      </p:sp>
      <p:sp>
        <p:nvSpPr>
          <p:cNvPr id="4" name="Slide Number Placeholder 3"/>
          <p:cNvSpPr>
            <a:spLocks noGrp="1"/>
          </p:cNvSpPr>
          <p:nvPr>
            <p:ph type="sldNum" sz="quarter" idx="5"/>
          </p:nvPr>
        </p:nvSpPr>
        <p:spPr/>
        <p:txBody>
          <a:bodyPr/>
          <a:lstStyle/>
          <a:p>
            <a:fld id="{8E29AFC5-58B0-5849-A341-BA520AD751FF}" type="slidenum">
              <a:rPr lang="en-US" smtClean="0"/>
              <a:t>10</a:t>
            </a:fld>
            <a:endParaRPr lang="en-US" dirty="0"/>
          </a:p>
        </p:txBody>
      </p:sp>
    </p:spTree>
    <p:extLst>
      <p:ext uri="{BB962C8B-B14F-4D97-AF65-F5344CB8AC3E}">
        <p14:creationId xmlns:p14="http://schemas.microsoft.com/office/powerpoint/2010/main" val="3832682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15875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kern="0" dirty="0">
                <a:latin typeface="+mn-lt"/>
              </a:rPr>
              <a:t>This part of the presentation highlights common use cases for watsonx Orchestrate.</a:t>
            </a:r>
          </a:p>
        </p:txBody>
      </p:sp>
      <p:sp>
        <p:nvSpPr>
          <p:cNvPr id="4" name="Slide Number Placeholder 3">
            <a:extLst>
              <a:ext uri="{FF2B5EF4-FFF2-40B4-BE49-F238E27FC236}">
                <a16:creationId xmlns:a16="http://schemas.microsoft.com/office/drawing/2014/main" id="{322CFAC2-8EC1-7D47-801D-67F9182D3F3D}"/>
              </a:ext>
            </a:extLst>
          </p:cNvPr>
          <p:cNvSpPr>
            <a:spLocks noGrp="1"/>
          </p:cNvSpPr>
          <p:nvPr>
            <p:ph type="sldNum" sz="quarter" idx="5"/>
          </p:nvPr>
        </p:nvSpPr>
        <p:spPr>
          <a:xfrm>
            <a:off x="6300216" y="8705088"/>
            <a:ext cx="338328" cy="228600"/>
          </a:xfrm>
        </p:spPr>
        <p:txBody>
          <a:bodyPr/>
          <a:lstStyle/>
          <a:p>
            <a:fld id="{6E2E38B8-B0B4-AD41-AC6E-B781F46A9FD3}" type="slidenum">
              <a:rPr lang="en-US" smtClean="0"/>
              <a:pPr/>
              <a:t>11</a:t>
            </a:fld>
            <a:endParaRPr lang="en-US" dirty="0"/>
          </a:p>
        </p:txBody>
      </p:sp>
    </p:spTree>
    <p:extLst>
      <p:ext uri="{BB962C8B-B14F-4D97-AF65-F5344CB8AC3E}">
        <p14:creationId xmlns:p14="http://schemas.microsoft.com/office/powerpoint/2010/main" val="506755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lnSpc>
                <a:spcPct val="115000"/>
              </a:lnSpc>
            </a:pPr>
            <a:r>
              <a:rPr lang="en-US" kern="100" dirty="0">
                <a:effectLst/>
                <a:latin typeface="+mn-lt"/>
                <a:ea typeface="IBM Plex Sans Light" panose="020B0004020202020204" pitchFamily="34" charset="0"/>
                <a:cs typeface="IBM Plex Sans Light" panose="02020603050405020304" pitchFamily="18" charset="0"/>
              </a:rPr>
              <a:t>The previously discussed shift in buyer behavior, away from experimentation and toward business impact, is particularly evident in domains that consistently deliver high value. IBM watsonx Orchestrate is strategically focused on addressing these critical areas: HR, Sales, Procurement, Customer Care, and IT.</a:t>
            </a:r>
          </a:p>
          <a:p>
            <a:pPr marL="0" marR="0">
              <a:lnSpc>
                <a:spcPct val="115000"/>
              </a:lnSpc>
            </a:pPr>
            <a:endParaRPr lang="en-US" kern="100" dirty="0">
              <a:effectLst/>
              <a:latin typeface="+mn-lt"/>
              <a:ea typeface="IBM Plex Sans Light" panose="020B0004020202020204" pitchFamily="34" charset="0"/>
              <a:cs typeface="IBM Plex Sans Light" panose="02020603050405020304" pitchFamily="18" charset="0"/>
            </a:endParaRPr>
          </a:p>
          <a:p>
            <a:pPr marL="0" marR="0">
              <a:lnSpc>
                <a:spcPct val="115000"/>
              </a:lnSpc>
            </a:pPr>
            <a:r>
              <a:rPr lang="en-US" kern="100" dirty="0">
                <a:effectLst/>
                <a:latin typeface="+mn-lt"/>
                <a:ea typeface="IBM Plex Sans Light" panose="020B0004020202020204" pitchFamily="34" charset="0"/>
                <a:cs typeface="IBM Plex Sans Light" panose="02020603050405020304" pitchFamily="18" charset="0"/>
              </a:rPr>
              <a:t>These domains are filled with non-automated, high-volume workflows—manual, repetitive tasks that still consume significant time and resources. With more than seven years of internal implementation experience and deep engagements with clients, IBM understands the complexity and untapped potential across these functions. AI-powered orchestration offers an opportunity to radically improve operational efficiency, user experience, and responsiveness.</a:t>
            </a:r>
          </a:p>
          <a:p>
            <a:pPr marL="0" marR="0">
              <a:lnSpc>
                <a:spcPct val="115000"/>
              </a:lnSpc>
            </a:pPr>
            <a:endParaRPr lang="en-US" kern="100" dirty="0">
              <a:effectLst/>
              <a:latin typeface="+mn-lt"/>
              <a:ea typeface="IBM Plex Sans Light" panose="020B0004020202020204" pitchFamily="34" charset="0"/>
              <a:cs typeface="IBM Plex Sans Light" panose="02020603050405020304" pitchFamily="18" charset="0"/>
            </a:endParaRPr>
          </a:p>
          <a:p>
            <a:pPr marL="0" marR="0">
              <a:lnSpc>
                <a:spcPct val="115000"/>
              </a:lnSpc>
            </a:pPr>
            <a:r>
              <a:rPr lang="en-US" kern="100" dirty="0">
                <a:effectLst/>
                <a:latin typeface="+mn-lt"/>
                <a:ea typeface="IBM Plex Sans Light" panose="020B0004020202020204" pitchFamily="34" charset="0"/>
                <a:cs typeface="IBM Plex Sans Light" panose="02020603050405020304" pitchFamily="18" charset="0"/>
              </a:rPr>
              <a:t>Importantly, this is not just a matter of process improvement. It is a transformation of how work gets done by embedding intelligent agents into everyday workflows and aligning them with existing systems, data, and decisions.</a:t>
            </a:r>
          </a:p>
          <a:p>
            <a:pPr marL="0" marR="0">
              <a:lnSpc>
                <a:spcPct val="115000"/>
              </a:lnSpc>
            </a:pPr>
            <a:endParaRPr lang="en-US" kern="100" dirty="0">
              <a:effectLst/>
              <a:latin typeface="+mn-lt"/>
              <a:ea typeface="IBM Plex Sans Light" panose="020B0004020202020204" pitchFamily="34" charset="0"/>
              <a:cs typeface="IBM Plex Sans Light" panose="02020603050405020304" pitchFamily="18" charset="0"/>
            </a:endParaRPr>
          </a:p>
          <a:p>
            <a:pPr marL="0" marR="0">
              <a:lnSpc>
                <a:spcPct val="115000"/>
              </a:lnSpc>
            </a:pPr>
            <a:r>
              <a:rPr lang="en-US" kern="100" dirty="0">
                <a:effectLst/>
                <a:latin typeface="+mn-lt"/>
                <a:ea typeface="IBM Plex Sans Light" panose="020B0004020202020204" pitchFamily="34" charset="0"/>
                <a:cs typeface="IBM Plex Sans Light" panose="02020603050405020304" pitchFamily="18" charset="0"/>
              </a:rPr>
              <a:t>There is also powerful synergy between business process automation and software development productivity. For example, IBM watsonx Code Assistant plays a complementary role by accelerating code generation and modernization, aligning with IT departments seeking to automate development tasks and integrate with broader AI agent strategies. Together, these solutions address both the front and back ends of digital transformation.</a:t>
            </a:r>
          </a:p>
          <a:p>
            <a:pPr marL="0" marR="0">
              <a:lnSpc>
                <a:spcPct val="115000"/>
              </a:lnSpc>
            </a:pPr>
            <a:endParaRPr lang="en-US" kern="100" dirty="0">
              <a:effectLst/>
              <a:latin typeface="+mn-lt"/>
              <a:ea typeface="IBM Plex Sans Light" panose="020B0004020202020204" pitchFamily="34" charset="0"/>
              <a:cs typeface="IBM Plex Sans Light" panose="02020603050405020304" pitchFamily="18" charset="0"/>
            </a:endParaRPr>
          </a:p>
          <a:p>
            <a:pPr marL="0" marR="0">
              <a:lnSpc>
                <a:spcPct val="115000"/>
              </a:lnSpc>
            </a:pPr>
            <a:r>
              <a:rPr lang="en-US" kern="100" dirty="0">
                <a:effectLst/>
                <a:latin typeface="+mn-lt"/>
                <a:ea typeface="IBM Plex Sans Light" panose="020B0004020202020204" pitchFamily="34" charset="0"/>
                <a:cs typeface="IBM Plex Sans Light" panose="02020603050405020304" pitchFamily="18" charset="0"/>
              </a:rPr>
              <a:t>Looking ahead to 2025 and beyond, watsonx Orchestrate is not only well positioned but essential for enterprises seeking to operationalize automation with speed, scale, and relevance.</a:t>
            </a:r>
          </a:p>
          <a:p>
            <a:pPr marL="0" marR="0">
              <a:lnSpc>
                <a:spcPct val="115000"/>
              </a:lnSpc>
            </a:pPr>
            <a:endParaRPr lang="en-US" kern="100" dirty="0">
              <a:effectLst/>
              <a:latin typeface="+mn-lt"/>
              <a:ea typeface="IBM Plex Sans Light" panose="020B0004020202020204" pitchFamily="34" charset="0"/>
              <a:cs typeface="IBM Plex Sans Light" panose="02020603050405020304" pitchFamily="18" charset="0"/>
            </a:endParaRPr>
          </a:p>
          <a:p>
            <a:pPr marL="0" marR="0">
              <a:lnSpc>
                <a:spcPct val="115000"/>
              </a:lnSpc>
            </a:pPr>
            <a:r>
              <a:rPr lang="en-US" kern="100" dirty="0">
                <a:effectLst/>
                <a:latin typeface="+mn-lt"/>
                <a:ea typeface="IBM Plex Sans Light" panose="020B0004020202020204" pitchFamily="34" charset="0"/>
                <a:cs typeface="IBM Plex Sans Light" panose="02020603050405020304" pitchFamily="18" charset="0"/>
              </a:rPr>
              <a:t>Consider the scale of opportunity:</a:t>
            </a:r>
          </a:p>
          <a:p>
            <a:pPr marL="0" marR="0">
              <a:lnSpc>
                <a:spcPct val="115000"/>
              </a:lnSpc>
            </a:pPr>
            <a:endParaRPr lang="en-US" kern="100" dirty="0">
              <a:effectLst/>
              <a:latin typeface="+mn-lt"/>
              <a:ea typeface="IBM Plex Sans Light" panose="020B0004020202020204" pitchFamily="34" charset="0"/>
              <a:cs typeface="IBM Plex Sans Light" panose="02020603050405020304" pitchFamily="18" charset="0"/>
            </a:endParaRPr>
          </a:p>
          <a:p>
            <a:pPr marL="171450" marR="0" indent="-171450">
              <a:lnSpc>
                <a:spcPct val="115000"/>
              </a:lnSpc>
              <a:buFont typeface="IBM Plex Sans Light" panose="020B0604020202020204" pitchFamily="34" charset="0"/>
              <a:buChar char="•"/>
            </a:pPr>
            <a:r>
              <a:rPr lang="en-US" kern="100" dirty="0">
                <a:effectLst/>
                <a:latin typeface="+mn-lt"/>
                <a:ea typeface="IBM Plex Sans Light" panose="020B0004020202020204" pitchFamily="34" charset="0"/>
                <a:cs typeface="IBM Plex Sans Light" panose="02020603050405020304" pitchFamily="18" charset="0"/>
              </a:rPr>
              <a:t>The HR automation market alone is projected to reach $56 billion by 2030</a:t>
            </a:r>
            <a:r>
              <a:rPr lang="en-US" kern="100" baseline="30000" dirty="0">
                <a:effectLst/>
                <a:latin typeface="+mn-lt"/>
                <a:ea typeface="IBM Plex Sans Light" panose="020B0004020202020204" pitchFamily="34" charset="0"/>
                <a:cs typeface="IBM Plex Sans Light" panose="02020603050405020304" pitchFamily="18" charset="0"/>
              </a:rPr>
              <a:t>1</a:t>
            </a:r>
            <a:endParaRPr lang="en-US" kern="100" dirty="0">
              <a:effectLst/>
              <a:latin typeface="+mn-lt"/>
              <a:ea typeface="IBM Plex Sans Light" panose="020B0004020202020204" pitchFamily="34" charset="0"/>
              <a:cs typeface="IBM Plex Sans Light" panose="02020603050405020304" pitchFamily="18" charset="0"/>
            </a:endParaRPr>
          </a:p>
          <a:p>
            <a:pPr marL="171450" marR="0" indent="-171450">
              <a:lnSpc>
                <a:spcPct val="115000"/>
              </a:lnSpc>
              <a:buFont typeface="IBM Plex Sans Light" panose="020B0604020202020204" pitchFamily="34" charset="0"/>
              <a:buChar char="•"/>
            </a:pPr>
            <a:r>
              <a:rPr lang="en-US" kern="100" dirty="0">
                <a:effectLst/>
                <a:latin typeface="+mn-lt"/>
                <a:ea typeface="IBM Plex Sans Light" panose="020B0004020202020204" pitchFamily="34" charset="0"/>
                <a:cs typeface="IBM Plex Sans Light" panose="02020603050405020304" pitchFamily="18" charset="0"/>
              </a:rPr>
              <a:t>AI applications in HR are expected to exceed $15.24 billion</a:t>
            </a:r>
            <a:r>
              <a:rPr lang="en-US" kern="100" baseline="30000" dirty="0">
                <a:effectLst/>
                <a:latin typeface="+mn-lt"/>
                <a:ea typeface="IBM Plex Sans Light" panose="020B0004020202020204" pitchFamily="34" charset="0"/>
                <a:cs typeface="IBM Plex Sans Light" panose="02020603050405020304" pitchFamily="18" charset="0"/>
              </a:rPr>
              <a:t>2</a:t>
            </a:r>
            <a:endParaRPr lang="en-US" kern="100" dirty="0">
              <a:effectLst/>
              <a:latin typeface="+mn-lt"/>
              <a:ea typeface="IBM Plex Sans Light" panose="020B0004020202020204" pitchFamily="34" charset="0"/>
              <a:cs typeface="IBM Plex Sans Light" panose="02020603050405020304" pitchFamily="18" charset="0"/>
            </a:endParaRPr>
          </a:p>
          <a:p>
            <a:pPr marL="0" marR="0">
              <a:lnSpc>
                <a:spcPct val="115000"/>
              </a:lnSpc>
            </a:pPr>
            <a:endParaRPr lang="en-US" kern="100" dirty="0">
              <a:effectLst/>
              <a:latin typeface="+mn-lt"/>
              <a:ea typeface="IBM Plex Sans Light" panose="020B0004020202020204" pitchFamily="34" charset="0"/>
              <a:cs typeface="IBM Plex Sans Light" panose="02020603050405020304" pitchFamily="18" charset="0"/>
            </a:endParaRPr>
          </a:p>
          <a:p>
            <a:pPr marL="0" marR="0">
              <a:lnSpc>
                <a:spcPct val="115000"/>
              </a:lnSpc>
            </a:pPr>
            <a:r>
              <a:rPr lang="en-US" kern="100" dirty="0">
                <a:effectLst/>
                <a:latin typeface="+mn-lt"/>
                <a:ea typeface="IBM Plex Sans Light" panose="020B0004020202020204" pitchFamily="34" charset="0"/>
                <a:cs typeface="IBM Plex Sans Light" panose="02020603050405020304" pitchFamily="18" charset="0"/>
              </a:rPr>
              <a:t>These figures reflect more than market trends; they underscore a strategic imperative for clients to modernize critical business functions through AI. And they reaffirm IBM’s decision to focus investment, innovation, and partner engagement on domains that drive measurable impact.</a:t>
            </a:r>
          </a:p>
          <a:p>
            <a:pPr marL="0" marR="0">
              <a:lnSpc>
                <a:spcPct val="115000"/>
              </a:lnSpc>
            </a:pPr>
            <a:endParaRPr lang="en-US" kern="100" dirty="0">
              <a:effectLst/>
              <a:latin typeface="+mn-lt"/>
              <a:ea typeface="IBM Plex Sans Light" panose="020B0004020202020204" pitchFamily="34" charset="0"/>
              <a:cs typeface="IBM Plex Sans Light" panose="02020603050405020304" pitchFamily="18" charset="0"/>
            </a:endParaRPr>
          </a:p>
          <a:p>
            <a:pPr marL="0" marR="0">
              <a:lnSpc>
                <a:spcPct val="115000"/>
              </a:lnSpc>
            </a:pPr>
            <a:r>
              <a:rPr lang="en-US" kern="100" dirty="0">
                <a:effectLst/>
                <a:latin typeface="+mn-lt"/>
                <a:ea typeface="IBM Plex Sans Light" panose="020B0004020202020204" pitchFamily="34" charset="0"/>
                <a:cs typeface="IBM Plex Sans Light" panose="02020603050405020304" pitchFamily="18" charset="0"/>
              </a:rPr>
              <a:t>Finally, IT and developer-facing use cases are a key part of this vision. Integrating software development into the broader agentic AI strategy ensures watsonx Orchestrate supports the full enterprise spectrum—from business users to developers and technical teams—strengthening IBM’s position as a leader in the next era of automation.</a:t>
            </a:r>
          </a:p>
          <a:p>
            <a:pPr marL="0" marR="0">
              <a:lnSpc>
                <a:spcPct val="115000"/>
              </a:lnSpc>
            </a:pPr>
            <a:endParaRPr kumimoji="0" lang="en-US" b="0" i="0" u="none" strike="noStrike" kern="100" cap="none" normalizeH="0" baseline="0" dirty="0">
              <a:ln>
                <a:noFill/>
              </a:ln>
              <a:solidFill>
                <a:schemeClr val="bg1"/>
              </a:solidFill>
              <a:effectLst/>
              <a:latin typeface="+mn-lt"/>
              <a:ea typeface="IBM Plex Sans Light" panose="020B0004020202020204" pitchFamily="34" charset="0"/>
              <a:cs typeface="IBM Plex Sans Light" panose="02020603050405020304" pitchFamily="18" charset="0"/>
            </a:endParaRPr>
          </a:p>
          <a:p>
            <a:pPr marL="0" marR="0">
              <a:lnSpc>
                <a:spcPct val="115000"/>
              </a:lnSpc>
            </a:pPr>
            <a:r>
              <a:rPr kumimoji="0" lang="en-US" b="1" i="0" u="none" strike="noStrike" kern="100" cap="none" normalizeH="0" baseline="0" dirty="0">
                <a:ln>
                  <a:noFill/>
                </a:ln>
                <a:solidFill>
                  <a:schemeClr val="bg1"/>
                </a:solidFill>
                <a:effectLst/>
                <a:latin typeface="+mn-lt"/>
                <a:ea typeface="IBM Plex Sans Light" panose="020B0004020202020204" pitchFamily="34" charset="0"/>
                <a:cs typeface="IBM Plex Sans Light" panose="02020603050405020304" pitchFamily="18" charset="0"/>
              </a:rPr>
              <a:t>Links</a:t>
            </a:r>
            <a:r>
              <a:rPr kumimoji="0" lang="en-US" b="0" i="0" u="none" strike="noStrike" kern="100" cap="none" normalizeH="0" baseline="0" dirty="0">
                <a:ln>
                  <a:noFill/>
                </a:ln>
                <a:solidFill>
                  <a:schemeClr val="bg1"/>
                </a:solidFill>
                <a:effectLst/>
                <a:latin typeface="+mn-lt"/>
                <a:ea typeface="IBM Plex Sans Light" panose="020B0004020202020204" pitchFamily="34" charset="0"/>
                <a:cs typeface="IBM Plex Sans Light" panose="02020603050405020304" pitchFamily="18" charset="0"/>
              </a:rPr>
              <a:t>:</a:t>
            </a:r>
          </a:p>
          <a:p>
            <a:pPr marL="171450" marR="0" indent="-171450">
              <a:lnSpc>
                <a:spcPct val="115000"/>
              </a:lnSpc>
              <a:buFont typeface="IBM Plex Sans Light" panose="020B0604020202020204" pitchFamily="34" charset="0"/>
              <a:buChar char="•"/>
            </a:pPr>
            <a:r>
              <a:rPr kumimoji="0" lang="en-US" b="0" i="0" u="none" strike="noStrike" kern="100" cap="none" normalizeH="0" baseline="0" dirty="0">
                <a:ln>
                  <a:noFill/>
                </a:ln>
                <a:solidFill>
                  <a:schemeClr val="bg1"/>
                </a:solidFill>
                <a:effectLst/>
                <a:latin typeface="+mn-lt"/>
                <a:ea typeface="IBM Plex Sans Light" panose="020B0004020202020204" pitchFamily="34" charset="0"/>
                <a:cs typeface="IBM Plex Sans Light" panose="02020603050405020304" pitchFamily="18" charset="0"/>
              </a:rPr>
              <a:t>IBM Client Zero Seismic page: </a:t>
            </a:r>
            <a:r>
              <a:rPr kumimoji="0" lang="en-US" b="0" i="0" u="none" strike="noStrike" kern="100" cap="none" normalizeH="0" baseline="0" dirty="0">
                <a:ln>
                  <a:noFill/>
                </a:ln>
                <a:solidFill>
                  <a:schemeClr val="bg1"/>
                </a:solidFill>
                <a:effectLst/>
                <a:latin typeface="+mn-lt"/>
                <a:cs typeface="IBM Plex Sans Light" panose="02020603050405020304" pitchFamily="18" charset="0"/>
                <a:hlinkClick r:id="rId3"/>
              </a:rPr>
              <a:t>https://ibm.seismic.com/Link/Content/DC3FBFRjP8VpR8QPRHF9Xh7VfDdj</a:t>
            </a:r>
            <a:r>
              <a:rPr kumimoji="0" lang="en-US" b="0" i="0" u="none" strike="noStrike" kern="100" cap="none" normalizeH="0" baseline="0" dirty="0">
                <a:ln>
                  <a:noFill/>
                </a:ln>
                <a:solidFill>
                  <a:schemeClr val="bg1"/>
                </a:solidFill>
                <a:effectLst/>
                <a:latin typeface="+mn-lt"/>
                <a:cs typeface="IBM Plex Sans Light" panose="02020603050405020304" pitchFamily="18" charset="0"/>
              </a:rPr>
              <a:t> </a:t>
            </a:r>
            <a:endParaRPr kumimoji="0" lang="en-US" b="0" i="0" u="none" strike="noStrike" kern="100" cap="none" normalizeH="0" baseline="0" dirty="0">
              <a:ln>
                <a:noFill/>
              </a:ln>
              <a:solidFill>
                <a:schemeClr val="bg1"/>
              </a:solidFill>
              <a:effectLst/>
              <a:latin typeface="+mn-lt"/>
              <a:ea typeface="IBM Plex Sans Light" panose="020B0004020202020204" pitchFamily="34" charset="0"/>
              <a:cs typeface="IBM Plex Sans Light" panose="02020603050405020304" pitchFamily="18" charset="0"/>
            </a:endParaRPr>
          </a:p>
          <a:p>
            <a:pPr marL="0" marR="0">
              <a:lnSpc>
                <a:spcPct val="115000"/>
              </a:lnSpc>
            </a:pPr>
            <a:endParaRPr kumimoji="0" lang="en-US" b="0" i="0" u="none" strike="noStrike" kern="100" cap="none" normalizeH="0" baseline="0" dirty="0">
              <a:ln>
                <a:noFill/>
              </a:ln>
              <a:solidFill>
                <a:schemeClr val="bg1"/>
              </a:solidFill>
              <a:effectLst/>
              <a:latin typeface="+mn-lt"/>
              <a:ea typeface="IBM Plex Sans Light" panose="020B0004020202020204" pitchFamily="34" charset="0"/>
              <a:cs typeface="IBM Plex Sans Light" panose="02020603050405020304" pitchFamily="18" charset="0"/>
            </a:endParaRPr>
          </a:p>
          <a:p>
            <a:pPr marL="0" marR="0">
              <a:lnSpc>
                <a:spcPct val="115000"/>
              </a:lnSpc>
            </a:pPr>
            <a:r>
              <a:rPr kumimoji="0" lang="en-US" b="1" i="0" u="none" strike="noStrike" kern="100" cap="none" normalizeH="0" baseline="0" dirty="0">
                <a:ln>
                  <a:noFill/>
                </a:ln>
                <a:solidFill>
                  <a:schemeClr val="bg1"/>
                </a:solidFill>
                <a:effectLst/>
                <a:latin typeface="+mn-lt"/>
                <a:ea typeface="IBM Plex Sans Light" panose="020B0004020202020204" pitchFamily="34" charset="0"/>
                <a:cs typeface="IBM Plex Sans Light" panose="02020603050405020304" pitchFamily="18" charset="0"/>
              </a:rPr>
              <a:t>Sources</a:t>
            </a:r>
            <a:r>
              <a:rPr kumimoji="0" lang="en-US" b="0" i="0" u="none" strike="noStrike" kern="100" cap="none" normalizeH="0" baseline="0" dirty="0">
                <a:ln>
                  <a:noFill/>
                </a:ln>
                <a:solidFill>
                  <a:schemeClr val="bg1"/>
                </a:solidFill>
                <a:effectLst/>
                <a:latin typeface="+mn-lt"/>
                <a:ea typeface="IBM Plex Sans Light" panose="020B0004020202020204" pitchFamily="34" charset="0"/>
                <a:cs typeface="IBM Plex Sans Light" panose="02020603050405020304" pitchFamily="18" charset="0"/>
              </a:rPr>
              <a:t>:</a:t>
            </a:r>
          </a:p>
          <a:p>
            <a:pPr marL="0" marR="0">
              <a:lnSpc>
                <a:spcPct val="115000"/>
              </a:lnSpc>
            </a:pPr>
            <a:r>
              <a:rPr kumimoji="0" lang="en-US" b="0" i="0" u="none" strike="noStrike" kern="100" cap="none" normalizeH="0" baseline="30000" dirty="0">
                <a:ln>
                  <a:noFill/>
                </a:ln>
                <a:solidFill>
                  <a:schemeClr val="bg1"/>
                </a:solidFill>
                <a:effectLst/>
                <a:latin typeface="+mn-lt"/>
                <a:ea typeface="IBM Plex Sans Light" panose="020B0004020202020204" pitchFamily="34" charset="0"/>
                <a:cs typeface="IBM Plex Sans Light" panose="02020603050405020304" pitchFamily="18" charset="0"/>
              </a:rPr>
              <a:t>1 </a:t>
            </a:r>
            <a:r>
              <a:rPr kumimoji="0" lang="en-US" b="0" i="0" u="none" strike="noStrike" kern="100" cap="none" normalizeH="0" baseline="0" dirty="0">
                <a:ln>
                  <a:noFill/>
                </a:ln>
                <a:solidFill>
                  <a:schemeClr val="bg1"/>
                </a:solidFill>
                <a:effectLst/>
                <a:latin typeface="+mn-lt"/>
                <a:ea typeface="IBM Plex Sans Light" panose="020B0004020202020204" pitchFamily="34" charset="0"/>
                <a:cs typeface="IBM Plex Sans Light" panose="02020603050405020304" pitchFamily="18" charset="0"/>
              </a:rPr>
              <a:t>HR Management Market Size Forecasts, 2024 – 2030, Grand View Research, 2024: </a:t>
            </a:r>
            <a:r>
              <a:rPr kumimoji="0" lang="en-US" b="0" i="0" u="none" strike="noStrike" kern="100" cap="none" normalizeH="0" baseline="0" dirty="0">
                <a:ln>
                  <a:noFill/>
                </a:ln>
                <a:solidFill>
                  <a:schemeClr val="bg1"/>
                </a:solidFill>
                <a:effectLst/>
                <a:latin typeface="+mn-lt"/>
                <a:ea typeface="IBM Plex Sans Light" panose="020B0004020202020204" pitchFamily="34" charset="0"/>
                <a:cs typeface="IBM Plex Sans Light" panose="02020603050405020304" pitchFamily="18" charset="0"/>
                <a:hlinkClick r:id="rId4"/>
              </a:rPr>
              <a:t>https://www.grandviewresearch.com/industry-analysis/human-resource-management-hrm-market</a:t>
            </a:r>
            <a:r>
              <a:rPr kumimoji="0" lang="en-US" b="0" i="0" u="none" strike="noStrike" kern="100" cap="none" normalizeH="0" baseline="0" dirty="0">
                <a:ln>
                  <a:noFill/>
                </a:ln>
                <a:solidFill>
                  <a:schemeClr val="bg1"/>
                </a:solidFill>
                <a:effectLst/>
                <a:latin typeface="+mn-lt"/>
                <a:ea typeface="IBM Plex Sans Light" panose="020B0004020202020204" pitchFamily="34" charset="0"/>
                <a:cs typeface="IBM Plex Sans Light" panose="02020603050405020304" pitchFamily="18" charset="0"/>
              </a:rPr>
              <a:t> </a:t>
            </a:r>
          </a:p>
          <a:p>
            <a:pPr marL="0" marR="0">
              <a:lnSpc>
                <a:spcPct val="115000"/>
              </a:lnSpc>
            </a:pPr>
            <a:r>
              <a:rPr kumimoji="0" lang="en-US" b="0" i="0" u="none" strike="noStrike" kern="100" cap="none" normalizeH="0" baseline="30000" dirty="0">
                <a:ln>
                  <a:noFill/>
                </a:ln>
                <a:solidFill>
                  <a:schemeClr val="bg1"/>
                </a:solidFill>
                <a:effectLst/>
                <a:latin typeface="+mn-lt"/>
                <a:ea typeface="IBM Plex Sans Light" panose="020B0004020202020204" pitchFamily="34" charset="0"/>
                <a:cs typeface="IBM Plex Sans Light" panose="02020603050405020304" pitchFamily="18" charset="0"/>
              </a:rPr>
              <a:t>2 </a:t>
            </a:r>
            <a:r>
              <a:rPr kumimoji="0" lang="en-US" b="0" i="0" u="none" strike="noStrike" kern="100" cap="none" normalizeH="0" baseline="0" dirty="0">
                <a:ln>
                  <a:noFill/>
                </a:ln>
                <a:solidFill>
                  <a:schemeClr val="bg1"/>
                </a:solidFill>
                <a:effectLst/>
                <a:latin typeface="+mn-lt"/>
                <a:ea typeface="IBM Plex Sans Light" panose="020B0004020202020204" pitchFamily="34" charset="0"/>
                <a:cs typeface="IBM Plex Sans Light" panose="02020603050405020304" pitchFamily="18" charset="0"/>
              </a:rPr>
              <a:t>Artificial Intelligence In HR Market Size Forecasts, 2024-2030, Grand View Research, 2024: </a:t>
            </a:r>
            <a:r>
              <a:rPr kumimoji="0" lang="en-US" b="0" i="0" u="none" strike="noStrike" kern="100" cap="none" normalizeH="0" baseline="0" dirty="0">
                <a:ln>
                  <a:noFill/>
                </a:ln>
                <a:solidFill>
                  <a:schemeClr val="bg1"/>
                </a:solidFill>
                <a:effectLst/>
                <a:latin typeface="+mn-lt"/>
                <a:ea typeface="IBM Plex Sans Light" panose="020B0004020202020204" pitchFamily="34" charset="0"/>
                <a:cs typeface="IBM Plex Sans Light" panose="02020603050405020304" pitchFamily="18" charset="0"/>
                <a:hlinkClick r:id="rId5"/>
              </a:rPr>
              <a:t>https://www.grandviewresearch.com/industry-analysis/artificial-intelligence-hr-market-report</a:t>
            </a:r>
            <a:r>
              <a:rPr kumimoji="0" lang="en-US" b="0" i="0" u="none" strike="noStrike" kern="100" cap="none" normalizeH="0" baseline="0" dirty="0">
                <a:ln>
                  <a:noFill/>
                </a:ln>
                <a:solidFill>
                  <a:schemeClr val="bg1"/>
                </a:solidFill>
                <a:effectLst/>
                <a:latin typeface="+mn-lt"/>
                <a:ea typeface="IBM Plex Sans Light" panose="020B0004020202020204" pitchFamily="34" charset="0"/>
                <a:cs typeface="IBM Plex Sans Light" panose="02020603050405020304" pitchFamily="18" charset="0"/>
              </a:rPr>
              <a:t> </a:t>
            </a:r>
          </a:p>
          <a:p>
            <a:pPr marL="0" marR="0">
              <a:lnSpc>
                <a:spcPct val="115000"/>
              </a:lnSpc>
            </a:pPr>
            <a:endParaRPr kumimoji="0" lang="en-US" b="0" i="0" u="none" strike="noStrike" kern="100" cap="none" normalizeH="0" baseline="0" dirty="0">
              <a:ln>
                <a:noFill/>
              </a:ln>
              <a:solidFill>
                <a:schemeClr val="bg1"/>
              </a:solidFill>
              <a:effectLst/>
              <a:latin typeface="+mn-lt"/>
              <a:cs typeface="IBM Plex Sans Light" panose="02020603050405020304" pitchFamily="18" charset="0"/>
            </a:endParaRPr>
          </a:p>
          <a:p>
            <a:pPr marL="0" marR="0">
              <a:lnSpc>
                <a:spcPct val="115000"/>
              </a:lnSpc>
            </a:pPr>
            <a:endParaRPr kumimoji="0" lang="en-US" b="0" i="0" u="none" strike="noStrike" kern="100" cap="none" normalizeH="0" baseline="0" dirty="0">
              <a:ln>
                <a:noFill/>
              </a:ln>
              <a:solidFill>
                <a:schemeClr val="bg1"/>
              </a:solidFill>
              <a:effectLst/>
              <a:latin typeface="+mn-lt"/>
              <a:cs typeface="IBM Plex Sans Light" panose="02020603050405020304" pitchFamily="18" charset="0"/>
            </a:endParaRPr>
          </a:p>
          <a:p>
            <a:endParaRPr lang="en-US" dirty="0">
              <a:latin typeface="+mn-l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861488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b="0" i="0" u="none" strike="noStrike" dirty="0">
                <a:solidFill>
                  <a:srgbClr val="1C1C1C"/>
                </a:solidFill>
                <a:effectLst/>
                <a:latin typeface="+mn-lt"/>
              </a:rPr>
              <a:t>An exceptional opportunity exists for watsonx Orchestrate in the HR marketplace. IBM watsonx Orchestrate has successfully established a solid client base within clients’ HR departments, becoming one of the first departments to benefit from IBM's innovative AI assistant and agent solutions. The forthcoming slides in this section will highlight the key characteristics of the HR market space and how watsonx Orchestrate delivers enormous benefits.</a:t>
            </a:r>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449792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a:xfrm>
            <a:off x="206756" y="4023360"/>
            <a:ext cx="6419088" cy="4581088"/>
          </a:xfrm>
        </p:spPr>
        <p:txBody>
          <a:bodyPr/>
          <a:lstStyle/>
          <a:p>
            <a:r>
              <a:rPr lang="en-US" dirty="0">
                <a:effectLst/>
                <a:latin typeface="+mn-lt"/>
              </a:rPr>
              <a:t>In recent years, HR has faced significant scrutiny, driving a strong need for transformation through generative AI and automation. Historically, HR technology has operated in silos, with various tools failing to integrate smoothly, resulting in cumbersome manual data mapping between tasks. While some solutions address specific functions like talent selection and analysis, they often lack a comprehensive approach that spans the entire employee lifecycle.</a:t>
            </a:r>
          </a:p>
          <a:p>
            <a:endParaRPr lang="en-US" dirty="0">
              <a:effectLst/>
              <a:latin typeface="+mn-lt"/>
            </a:endParaRPr>
          </a:p>
          <a:p>
            <a:r>
              <a:rPr lang="en-US" dirty="0">
                <a:effectLst/>
                <a:latin typeface="+mn-lt"/>
              </a:rPr>
              <a:t>Enter watsonx Orchestrate — an innovative AI agent platform revolutionizing talent recruiting and HR operations. By streamlining processes across recruiting, onboarding, learning, performance, compensation, benefits, and payroll activities, watsonx Orchestrate can unify fragmented systems into a single, cohesive platform.</a:t>
            </a:r>
          </a:p>
          <a:p>
            <a:endParaRPr lang="en-US" dirty="0">
              <a:effectLst/>
              <a:latin typeface="+mn-lt"/>
            </a:endParaRPr>
          </a:p>
          <a:p>
            <a:r>
              <a:rPr lang="en-US" dirty="0">
                <a:effectLst/>
                <a:latin typeface="+mn-lt"/>
              </a:rPr>
              <a:t>This approach highlights the diverse roles that HR professionals juggle, each requiring its own set of tools and unique digital solutions. The HR domain presents a tremendous opportunity for digital transformation, particularly in automating key areas such as talent sourcing, expediting employee onboarding, managing learning and development programs, and conducting performance reviews.</a:t>
            </a:r>
          </a:p>
          <a:p>
            <a:endParaRPr lang="en-US" dirty="0">
              <a:effectLst/>
              <a:latin typeface="+mn-lt"/>
            </a:endParaRPr>
          </a:p>
          <a:p>
            <a:r>
              <a:rPr lang="en-US" dirty="0">
                <a:effectLst/>
                <a:latin typeface="+mn-lt"/>
              </a:rPr>
              <a:t>By focusing on the six pivotal areas of HR shown on this slide—recruiting, onboarding, learning, performance, compensation, and payroll—organizations can identify precise opportunities for digitization. While some tools are available for individual tasks within the HR spectrum, watsonx Orchestrate stands out by enabling management of the entire HR process seamlessly, from job posting to offer management. </a:t>
            </a:r>
          </a:p>
          <a:p>
            <a:endParaRPr lang="en-US" dirty="0">
              <a:effectLst/>
              <a:latin typeface="+mn-lt"/>
            </a:endParaRPr>
          </a:p>
          <a:p>
            <a:r>
              <a:rPr lang="en-US" dirty="0">
                <a:effectLst/>
                <a:latin typeface="+mn-lt"/>
              </a:rPr>
              <a:t>The capabilities of watsonx Orchestrate can significantly enhance HR functions, covering aspects like onboarding, enablement, pre- and post-hire verification, provisioning, access management, new hire guidance, and offboarding. Additionally, this platform facilitates a unified approach to managing, tracking, and reporting learning and enablement activities. Performance reviews can be effectively aligned with feedback processes, while compensation and benefits are managed securely and accurately, allowing for streamlined bonus planning, compensation benchmarking, and payroll tracking.</a:t>
            </a:r>
          </a:p>
          <a:p>
            <a:endParaRPr lang="en-US" dirty="0">
              <a:effectLst/>
              <a:latin typeface="+mn-lt"/>
            </a:endParaRPr>
          </a:p>
          <a:p>
            <a:r>
              <a:rPr lang="en-US" dirty="0">
                <a:effectLst/>
                <a:latin typeface="+mn-lt"/>
              </a:rPr>
              <a:t>Embracing watsonx Orchestrate promises not only to improve operational efficiency but also to empower HR teams to deliver exceptional experiences throughout the employee lifecycle. </a:t>
            </a:r>
          </a:p>
          <a:p>
            <a:endParaRPr lang="en-US" dirty="0">
              <a:effectLst/>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Tree>
    <p:extLst>
      <p:ext uri="{BB962C8B-B14F-4D97-AF65-F5344CB8AC3E}">
        <p14:creationId xmlns:p14="http://schemas.microsoft.com/office/powerpoint/2010/main" val="2178313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b="0" dirty="0">
                <a:effectLst/>
                <a:latin typeface="+mn-lt"/>
              </a:rPr>
              <a:t>IBM watsonx Orchestrate revolutionizes the talent acquisition landscape for specialists like Cassie (the HR persona on this slide) and other HR professionals, empowering them to concentrate on high-value tasks. By automating repetitive and time-consuming processes, Cassie can redirect her energy toward strategic initiatives such as crafting compelling job descriptions for requisitions (</a:t>
            </a:r>
            <a:r>
              <a:rPr lang="en-US" b="0" dirty="0" err="1">
                <a:effectLst/>
                <a:latin typeface="+mn-lt"/>
              </a:rPr>
              <a:t>reqs</a:t>
            </a:r>
            <a:r>
              <a:rPr lang="en-US" b="0" dirty="0">
                <a:effectLst/>
                <a:latin typeface="+mn-lt"/>
              </a:rPr>
              <a:t>), designing innovative advertising strategies, thoroughly screening candidates, and delivering insightful recommendations to hiring managers. </a:t>
            </a:r>
          </a:p>
          <a:p>
            <a:endParaRPr lang="en-US" b="0" dirty="0">
              <a:effectLst/>
              <a:latin typeface="+mn-lt"/>
            </a:endParaRPr>
          </a:p>
          <a:p>
            <a:r>
              <a:rPr lang="en-US" b="0" dirty="0">
                <a:effectLst/>
                <a:latin typeface="+mn-lt"/>
              </a:rPr>
              <a:t>Moreover, watsonx Orchestrate equips hiring managers with powerful interview questions and seamless onboarding support for new team members. Each column on this slide illustrates how watsonx Orchestrate streamlines the talent acquisition process, allowing professionals like Cassie to achieve greater efficiency and impact. </a:t>
            </a:r>
          </a:p>
          <a:p>
            <a:endParaRPr lang="en-US" b="0" dirty="0">
              <a:effectLst/>
              <a:latin typeface="+mn-lt"/>
            </a:endParaRPr>
          </a:p>
          <a:p>
            <a:r>
              <a:rPr lang="en-US" b="0" dirty="0">
                <a:effectLst/>
                <a:latin typeface="+mn-lt"/>
              </a:rPr>
              <a:t>With the assistance of AI agents to handle mundane tasks, Cassie can focus on work that truly demands thoughtful consideration and strategic insight. For example, watsonx Orchestrate can effectively coordinate form requirements among various stakeholders, eliminating delays and minimizing human errors. Embracing this innovative tool not only enhances productivity but also maximizes the potential of HR teams, ultimately leading to more successful hiring outcomes.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IBM Plex Sans Light"/>
                <a:cs typeface="IBM Plex Sans Light"/>
              </a:rPr>
              <a:pPr marL="0" marR="0" lvl="0" indent="0" algn="r" defTabSz="1829379"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endParaRPr>
          </a:p>
        </p:txBody>
      </p:sp>
    </p:spTree>
    <p:extLst>
      <p:ext uri="{BB962C8B-B14F-4D97-AF65-F5344CB8AC3E}">
        <p14:creationId xmlns:p14="http://schemas.microsoft.com/office/powerpoint/2010/main" val="3643126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b="0" dirty="0">
                <a:latin typeface="+mn-lt"/>
              </a:rPr>
              <a:t>In addition, watsonx Orchestrate empowers Cade, a newly hired employee (and the persona on this slide), to navigate unfamiliar processes with ease. This solution provides immediate access to crucial information needed for a smooth onboarding experience, helping Cade adapt to new tools and resources. When challenges arise, Cade can effortlessly escalate issues to connect with the right experts for guidance.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b="0"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0" dirty="0">
                <a:latin typeface="+mn-lt"/>
              </a:rPr>
              <a:t>By leveraging watsonx Orchestrate, Cade can concentrate on high-value tasks, such as mastering their new role and responsibilities, effectively utilizing new tools, and completing assignments without being sidetracked by unrelated matters. For example, an onboarding agent can seamlessly guide new hires like Cade through essential tasks and procedures, like filling out timesheets, while also facilitating connections with experts if they face challenges related to signing up for benefits, obtaining passwords, or other vital resources. This not only enhances a new hire’s onboarding experience but also accelerates their productivity and integration into the team.</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IBM Plex Sans Light"/>
                <a:cs typeface="IBM Plex Sans Light"/>
              </a:rPr>
              <a:pPr marL="0" marR="0" lvl="0" indent="0" algn="r" defTabSz="1829379" rtl="0" eaLnBrk="1" fontAlgn="auto" latinLnBrk="0" hangingPunct="1">
                <a:lnSpc>
                  <a:spcPct val="100000"/>
                </a:lnSpc>
                <a:spcBef>
                  <a:spcPts val="0"/>
                </a:spcBef>
                <a:spcAft>
                  <a:spcPts val="0"/>
                </a:spcAft>
                <a:buClrTx/>
                <a:buSzTx/>
                <a:buFontTx/>
                <a:buNone/>
                <a:tabLst/>
                <a:defRPr/>
              </a:pPr>
              <a:t>16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endParaRPr>
          </a:p>
        </p:txBody>
      </p:sp>
    </p:spTree>
    <p:extLst>
      <p:ext uri="{BB962C8B-B14F-4D97-AF65-F5344CB8AC3E}">
        <p14:creationId xmlns:p14="http://schemas.microsoft.com/office/powerpoint/2010/main" val="4066442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A2666-C7BD-5996-2E1C-ACDF7C6198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3F8A9-E5F0-EAE0-55FD-02318EBDB9E4}"/>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CF5C5537-7BC7-EA92-0FF5-4C9D07B28E07}"/>
              </a:ext>
            </a:extLst>
          </p:cNvPr>
          <p:cNvSpPr>
            <a:spLocks noGrp="1"/>
          </p:cNvSpPr>
          <p:nvPr>
            <p:ph type="body" idx="1"/>
          </p:nvPr>
        </p:nvSpPr>
        <p:spPr/>
        <p:txBody>
          <a:bodyPr/>
          <a:lstStyle/>
          <a:p>
            <a:r>
              <a:rPr lang="en-US" dirty="0">
                <a:latin typeface="+mn-lt"/>
              </a:rPr>
              <a:t>In the example shown on this slide, watsonx Orchestrate helps a people manager seeking to facilitate the transfer of an employee, Francesca Lopez, to another manager. The Ask HR agent analyzes the request, efficiently breaking it down into clear, actionable steps: first, searching for Francesca Lopez; next, coordinating the transfer to the designated manager; and finally, crafting and sending a notification email to Francesca.</a:t>
            </a:r>
          </a:p>
          <a:p>
            <a:endParaRPr lang="en-US" dirty="0">
              <a:latin typeface="+mn-lt"/>
            </a:endParaRPr>
          </a:p>
          <a:p>
            <a:r>
              <a:rPr lang="en-US" dirty="0">
                <a:latin typeface="+mn-lt"/>
              </a:rPr>
              <a:t>By systematically addressing each component of the request, the orchestrator for tools and agents executes these tasks seamlessly. This capability is made possible through robust integration with leading enterprise services such as Workday, SAP SuccessFactors, and Microsoft Outlook. The result is a streamlined process that enhances operational efficiency, reduces administrative burdens, and ensures a smooth transition for Francesca, benefiting both the employee and the organization. Embracing such advanced solutions transforms complex HR processes into straightforward, hassle-free experiences.</a:t>
            </a:r>
          </a:p>
          <a:p>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rPr>
              <a:t>For certain use cases, including sensitive human resource (HR) matters such as salary increases and promotions, the process may require a human-in-the-loop (HITL) confirmation. This ensures the responsible use of AI agents. In this slide’s example, the manager is asked to confirm the transfer details before the AI agent completes the tasks of sending confirmation emails and updating the HR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rPr>
              <a:t>Definitions</a:t>
            </a:r>
            <a:r>
              <a:rPr lang="en-US" dirty="0">
                <a:latin typeface="+mn-lt"/>
              </a:rPr>
              <a:t>:</a:t>
            </a:r>
          </a:p>
          <a:p>
            <a:pPr marL="171450" marR="0" lvl="0" indent="-171450" algn="l" defTabSz="914400"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r>
              <a:rPr lang="en-US" b="1" dirty="0">
                <a:latin typeface="+mn-lt"/>
              </a:rPr>
              <a:t>Human in the Loop (HITL)</a:t>
            </a:r>
            <a:r>
              <a:rPr lang="en-US" dirty="0">
                <a:latin typeface="+mn-lt"/>
              </a:rPr>
              <a:t>: an AI approach where human oversight is integrated into automated processes to review, validate, or refine AI-generated outputs, ensuring accuracy, reliability, and compliance.</a:t>
            </a:r>
          </a:p>
        </p:txBody>
      </p:sp>
      <p:sp>
        <p:nvSpPr>
          <p:cNvPr id="4" name="Slide Number Placeholder 3">
            <a:extLst>
              <a:ext uri="{FF2B5EF4-FFF2-40B4-BE49-F238E27FC236}">
                <a16:creationId xmlns:a16="http://schemas.microsoft.com/office/drawing/2014/main" id="{42A3CD75-ED82-21BF-70E5-D253D4A65D0A}"/>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412208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200" b="1" i="0" kern="1200" dirty="0">
                <a:solidFill>
                  <a:schemeClr val="bg1"/>
                </a:solidFill>
                <a:latin typeface="+mn-lt"/>
                <a:ea typeface="IBM Plex Sans Light"/>
                <a:cs typeface="IBM Plex Sans Light"/>
              </a:rPr>
              <a:t>&lt;DEMO VIDEO PLAYS AUTOMATICALLY WHEN IN PRESENTATION MODE&gt;</a:t>
            </a:r>
          </a:p>
          <a:p>
            <a:r>
              <a:rPr lang="en-US" dirty="0">
                <a:latin typeface="+mn-lt"/>
              </a:rPr>
              <a:t>This is a brief demo of the pre-built watsonx Orchestrate HR agent. It demonstrates how an AI agent can help a manager review and approve time-off or vacation requests. After the manager reviews and approves the request, this agent inquires whether the manager would like to notify each of their employees of the approval. When the manager agrees, the tool uses generative AI to create the emails, allowing the manager to review them all before sending.</a:t>
            </a:r>
          </a:p>
          <a:p>
            <a:endParaRPr lang="en-US" dirty="0">
              <a:latin typeface="+mn-lt"/>
            </a:endParaRPr>
          </a:p>
          <a:p>
            <a:r>
              <a:rPr lang="en-US" dirty="0">
                <a:latin typeface="+mn-lt"/>
              </a:rPr>
              <a:t>Finally, the manager provides feedback to the agent that the experience was positive. This helps the agent improve its responses and performance based on continuous learning through user feedback.</a:t>
            </a:r>
          </a:p>
          <a:p>
            <a:endParaRPr lang="en-US" dirty="0">
              <a:latin typeface="+mn-lt"/>
            </a:endParaRPr>
          </a:p>
          <a:p>
            <a:r>
              <a:rPr lang="en-US" dirty="0">
                <a:latin typeface="+mn-lt"/>
              </a:rPr>
              <a:t>This is just one of many example use cases — the watsonx Orchestrate HR Agent is ready to support dozens of common HR processes out-of-the-box (OOTB). These key processes are packaged in the domain agent and are easily configured through an intuitive catalog. Rather than starting from scratch and building out various integrations and workflows, organizations can leverage a tailored set of tools and agents (first built by IBM and partners and used inside of IBM) that expedite the initiation process. This approach not only accelerates deployment but also empowers businesses to extend and evolve their capabilities over time. </a:t>
            </a:r>
            <a:br>
              <a:rPr lang="en-US" dirty="0">
                <a:latin typeface="+mn-lt"/>
              </a:rPr>
            </a:b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200" b="0" i="0" u="none" strike="noStrike" dirty="0">
                <a:solidFill>
                  <a:srgbClr val="1C1C1C"/>
                </a:solidFill>
                <a:effectLst/>
                <a:latin typeface="+mn-lt"/>
              </a:rPr>
              <a:t>For more comprehensive insights on effectively engaging with HR organizations, sellers should review the Seismic resources at: </a:t>
            </a:r>
            <a:r>
              <a:rPr lang="en-US" sz="1200" dirty="0">
                <a:effectLst/>
                <a:latin typeface="+mn-lt"/>
                <a:hlinkClick r:id="rId3"/>
              </a:rPr>
              <a:t>https://ibm.seismic.com/Link/Content/DCWBHj6fdj9CT82Xgmp3Q47PQCQj#/?anchorId=0f8d3eb9-e73f-44c1-bcd9-fcc20f9b4a9e</a:t>
            </a:r>
            <a:r>
              <a:rPr lang="en-US" sz="1200" dirty="0">
                <a:effectLst/>
                <a:latin typeface="+mn-lt"/>
              </a:rPr>
              <a:t>.</a:t>
            </a:r>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a:p>
        </p:txBody>
      </p:sp>
    </p:spTree>
    <p:extLst>
      <p:ext uri="{BB962C8B-B14F-4D97-AF65-F5344CB8AC3E}">
        <p14:creationId xmlns:p14="http://schemas.microsoft.com/office/powerpoint/2010/main" val="3425084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158750"/>
            <a:ext cx="6424613" cy="3614738"/>
          </a:xfrm>
        </p:spPr>
      </p:sp>
      <p:sp>
        <p:nvSpPr>
          <p:cNvPr id="3" name="Notes Placeholder 2"/>
          <p:cNvSpPr>
            <a:spLocks noGrp="1"/>
          </p:cNvSpPr>
          <p:nvPr>
            <p:ph type="body" idx="1"/>
          </p:nvPr>
        </p:nvSpPr>
        <p:spPr/>
        <p:txBody>
          <a:bodyPr/>
          <a:lstStyle/>
          <a:p>
            <a:pPr marL="0" marR="0">
              <a:spcBef>
                <a:spcPts val="0"/>
              </a:spcBef>
              <a:spcAft>
                <a:spcPts val="0"/>
              </a:spcAft>
            </a:pPr>
            <a:r>
              <a:rPr lang="en-US" dirty="0">
                <a:latin typeface="+mn-lt"/>
              </a:rPr>
              <a:t>The following slides demonstrate how IBM watsonx Orchestrate adds value to procurement and sales use cases.</a:t>
            </a:r>
          </a:p>
          <a:p>
            <a:pPr marL="0" marR="0">
              <a:spcBef>
                <a:spcPts val="0"/>
              </a:spcBef>
              <a:spcAft>
                <a:spcPts val="0"/>
              </a:spcAft>
            </a:pPr>
            <a:endParaRPr lang="en-US" dirty="0">
              <a:latin typeface="+mn-lt"/>
            </a:endParaRPr>
          </a:p>
        </p:txBody>
      </p:sp>
      <p:sp>
        <p:nvSpPr>
          <p:cNvPr id="4" name="Slide Number Placeholder 3">
            <a:extLst>
              <a:ext uri="{FF2B5EF4-FFF2-40B4-BE49-F238E27FC236}">
                <a16:creationId xmlns:a16="http://schemas.microsoft.com/office/drawing/2014/main" id="{8D6850A9-FB54-4355-392F-082394C4912A}"/>
              </a:ext>
            </a:extLst>
          </p:cNvPr>
          <p:cNvSpPr>
            <a:spLocks noGrp="1"/>
          </p:cNvSpPr>
          <p:nvPr>
            <p:ph type="sldNum" sz="quarter" idx="5"/>
          </p:nvPr>
        </p:nvSpPr>
        <p:spPr>
          <a:xfrm>
            <a:off x="6300216" y="8705088"/>
            <a:ext cx="338328" cy="228600"/>
          </a:xfrm>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696998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This self-explanatory slide shares seller guidance and legal disclaimers for this presentation.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1507684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effectLst/>
                <a:latin typeface="+mn-lt"/>
              </a:rPr>
              <a:t>Similar to the HR example, this self-explanatory slide shows a project delivery persona in a procurement use case. The project delivery executive in this example can use watsonx Orchestrate to collate requests, complete and submit requisitions, and engage with prospective suppliers — all without needing extensive involvement from procurement specialists.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effectLst/>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effectLst/>
                <a:latin typeface="+mn-lt"/>
              </a:rPr>
              <a:t>This approach eliminates delays caused by coordinating multiple requests and approvals, eases matching with multiple suppliers to complete required information, ensures a positive experience with the right suppliers, and reduces processing time for quick onboarding.</a:t>
            </a:r>
            <a:br>
              <a:rPr lang="en-US" dirty="0">
                <a:effectLst/>
                <a:latin typeface="+mn-lt"/>
              </a:rPr>
            </a:br>
            <a:br>
              <a:rPr lang="en-US" dirty="0">
                <a:effectLst/>
                <a:latin typeface="+mn-lt"/>
              </a:rPr>
            </a:br>
            <a:r>
              <a:rPr lang="en-US" dirty="0">
                <a:effectLst/>
                <a:latin typeface="+mn-lt"/>
              </a:rPr>
              <a:t>For more information, sellers should visit the </a:t>
            </a:r>
            <a:r>
              <a:rPr lang="en-US" dirty="0">
                <a:latin typeface="+mn-lt"/>
              </a:rPr>
              <a:t>AI agents for Procurement Seismic page at: </a:t>
            </a:r>
            <a:r>
              <a:rPr lang="en-US" dirty="0">
                <a:effectLst/>
                <a:latin typeface="+mn-lt"/>
                <a:hlinkClick r:id="rId3"/>
              </a:rPr>
              <a:t>https://ibm.seismic.com/Link/Content/DCTQGRfqgWjJ78fTGb26JHMJ2BpG</a:t>
            </a:r>
            <a:r>
              <a:rPr lang="en-US" dirty="0">
                <a:effectLst/>
                <a:latin typeface="+mn-lt"/>
              </a:rPr>
              <a:t>.</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effectLst/>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1" dirty="0">
                <a:effectLst/>
                <a:latin typeface="+mn-lt"/>
              </a:rPr>
              <a:t>Terminology</a:t>
            </a:r>
            <a:r>
              <a:rPr lang="en-US" dirty="0">
                <a:effectLst/>
                <a:latin typeface="+mn-lt"/>
              </a:rPr>
              <a:t>:</a:t>
            </a:r>
          </a:p>
          <a:p>
            <a:pPr marL="171450" marR="0" lvl="0"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b="1" dirty="0">
                <a:effectLst/>
                <a:latin typeface="+mn-lt"/>
              </a:rPr>
              <a:t>PO</a:t>
            </a:r>
            <a:r>
              <a:rPr lang="en-US" b="0" dirty="0">
                <a:effectLst/>
                <a:latin typeface="+mn-lt"/>
              </a:rPr>
              <a:t>: Purchase Order</a:t>
            </a:r>
          </a:p>
          <a:p>
            <a:pPr marL="171450" marR="0" lvl="0"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b="1" dirty="0">
                <a:effectLst/>
                <a:latin typeface="+mn-lt"/>
              </a:rPr>
              <a:t>VMS</a:t>
            </a:r>
            <a:r>
              <a:rPr lang="en-US" dirty="0">
                <a:effectLst/>
                <a:latin typeface="+mn-lt"/>
              </a:rPr>
              <a:t>: Vendor Management System</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IBM Plex Sans Light"/>
                <a:cs typeface="IBM Plex Sans Light"/>
              </a:rPr>
              <a:pPr marL="0" marR="0" lvl="0" indent="0" algn="r" defTabSz="1829379" rtl="0" eaLnBrk="1" fontAlgn="auto" latinLnBrk="0" hangingPunct="1">
                <a:lnSpc>
                  <a:spcPct val="100000"/>
                </a:lnSpc>
                <a:spcBef>
                  <a:spcPts val="0"/>
                </a:spcBef>
                <a:spcAft>
                  <a:spcPts val="0"/>
                </a:spcAft>
                <a:buClrTx/>
                <a:buSzTx/>
                <a:buFontTx/>
                <a:buNone/>
                <a:tabLst/>
                <a:defRPr/>
              </a:pPr>
              <a:t>20</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endParaRPr>
          </a:p>
        </p:txBody>
      </p:sp>
    </p:spTree>
    <p:extLst>
      <p:ext uri="{BB962C8B-B14F-4D97-AF65-F5344CB8AC3E}">
        <p14:creationId xmlns:p14="http://schemas.microsoft.com/office/powerpoint/2010/main" val="4083611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effectLst/>
                <a:latin typeface="+mn-lt"/>
              </a:rPr>
              <a:t>This self-explanatory slide presents another persona in the procurement process – a new supplier aiming to onboard with an enterprise. IBM watsonx Orchestrate assists this new supplier in understanding key points in their supplier contracts, mitigating potential risks. </a:t>
            </a:r>
          </a:p>
          <a:p>
            <a:endParaRPr lang="en-US" dirty="0">
              <a:effectLst/>
              <a:latin typeface="+mn-lt"/>
            </a:endParaRPr>
          </a:p>
          <a:p>
            <a:r>
              <a:rPr lang="en-US" dirty="0">
                <a:effectLst/>
                <a:latin typeface="+mn-lt"/>
              </a:rPr>
              <a:t>Once approved, watsonx Orchestrate guides the supplier through the onboarding process for the enterprise's procurement systems and tools. Additionally, watsonx Orchestrate can assist the supplier with scheduled reporting tasks and project updates, and if needed, route them to the proper support channel.</a:t>
            </a:r>
          </a:p>
          <a:p>
            <a:endParaRPr lang="en-US" b="0" dirty="0">
              <a:effectLst/>
              <a:latin typeface="+mn-lt"/>
            </a:endParaRPr>
          </a:p>
          <a:p>
            <a:r>
              <a:rPr lang="en-US" dirty="0">
                <a:effectLst/>
                <a:latin typeface="+mn-lt"/>
              </a:rPr>
              <a:t>For more information, sellers should visit the </a:t>
            </a:r>
            <a:r>
              <a:rPr lang="en-US" dirty="0">
                <a:latin typeface="+mn-lt"/>
              </a:rPr>
              <a:t>AI agents for Procurement Seismic page at: </a:t>
            </a:r>
            <a:r>
              <a:rPr lang="en-US" dirty="0">
                <a:effectLst/>
                <a:latin typeface="+mn-lt"/>
                <a:hlinkClick r:id="rId3"/>
              </a:rPr>
              <a:t>https://ibm.seismic.com/Link/Content/DCTQGRfqgWjJ78fTGb26JHMJ2BpG</a:t>
            </a:r>
            <a:r>
              <a:rPr lang="en-US" dirty="0">
                <a:effectLst/>
                <a:latin typeface="+mn-lt"/>
              </a:rPr>
              <a:t>.</a:t>
            </a:r>
            <a:endParaRPr lang="en-US" b="0" dirty="0">
              <a:effectLst/>
              <a:latin typeface="+mn-l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IBM Plex Sans Light"/>
                <a:cs typeface="IBM Plex Sans Light"/>
              </a:rPr>
              <a:pPr marL="0" marR="0" lvl="0" indent="0" algn="r" defTabSz="1829379" rtl="0" eaLnBrk="1" fontAlgn="auto" latinLnBrk="0" hangingPunct="1">
                <a:lnSpc>
                  <a:spcPct val="100000"/>
                </a:lnSpc>
                <a:spcBef>
                  <a:spcPts val="0"/>
                </a:spcBef>
                <a:spcAft>
                  <a:spcPts val="0"/>
                </a:spcAft>
                <a:buClrTx/>
                <a:buSzTx/>
                <a:buFontTx/>
                <a:buNone/>
                <a:tabLst/>
                <a:defRPr/>
              </a:pPr>
              <a:t>21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endParaRPr>
          </a:p>
        </p:txBody>
      </p:sp>
    </p:spTree>
    <p:extLst>
      <p:ext uri="{BB962C8B-B14F-4D97-AF65-F5344CB8AC3E}">
        <p14:creationId xmlns:p14="http://schemas.microsoft.com/office/powerpoint/2010/main" val="2630412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b="0" dirty="0">
                <a:effectLst/>
                <a:latin typeface="+mn-lt"/>
              </a:rPr>
              <a:t>This self-explanatory slide shows how watsonx Orchestrate can help sellers conduct prospecting exercises. For example, it can generate a list of customers eligible for new offers and then match those customers with the appropriate products for upsell opportunities. </a:t>
            </a:r>
          </a:p>
          <a:p>
            <a:endParaRPr lang="en-US" b="0" dirty="0">
              <a:effectLst/>
              <a:latin typeface="+mn-lt"/>
            </a:endParaRPr>
          </a:p>
          <a:p>
            <a:r>
              <a:rPr lang="en-US" b="0" dirty="0">
                <a:effectLst/>
                <a:latin typeface="+mn-lt"/>
              </a:rPr>
              <a:t>IBM watsonx Orchestrate can also generate emails that enable sellers to perform any necessary outreach steps. Additionally, it can assist sellers in scheduling their client meetings and sending more product information to their prospects. This not only eliminates busy work and enhances efficiency but also improves quality and accuracy in targeting the right prospects with the appropriate messaging and engagement materials.</a:t>
            </a:r>
          </a:p>
          <a:p>
            <a:endParaRPr lang="en-US" b="0" dirty="0">
              <a:effectLst/>
              <a:latin typeface="+mn-lt"/>
            </a:endParaRPr>
          </a:p>
          <a:p>
            <a:pPr marL="0" marR="0" lvl="0" indent="0" algn="l" defTabSz="2438522" rtl="0" eaLnBrk="1" fontAlgn="auto" latinLnBrk="0" hangingPunct="1">
              <a:lnSpc>
                <a:spcPct val="100000"/>
              </a:lnSpc>
              <a:spcBef>
                <a:spcPts val="0"/>
              </a:spcBef>
              <a:spcAft>
                <a:spcPts val="0"/>
              </a:spcAft>
              <a:buClrTx/>
              <a:buSzTx/>
              <a:buFontTx/>
              <a:buNone/>
              <a:tabLst/>
              <a:defRPr/>
            </a:pPr>
            <a:r>
              <a:rPr lang="en-US" dirty="0">
                <a:effectLst/>
                <a:latin typeface="+mn-lt"/>
              </a:rPr>
              <a:t>For more information, sellers should visit the </a:t>
            </a:r>
            <a:r>
              <a:rPr lang="en-US" dirty="0">
                <a:latin typeface="+mn-lt"/>
              </a:rPr>
              <a:t>AI agents for Sales Seismic page at: </a:t>
            </a:r>
            <a:r>
              <a:rPr lang="en-US" dirty="0">
                <a:effectLst/>
                <a:latin typeface="+mn-lt"/>
                <a:hlinkClick r:id="rId3"/>
              </a:rPr>
              <a:t>https://ibm.seismic.com/Link/Content/DCWBHj6fdj9CT82Xgmp3Q47PQCQj#/?anchorId=2679d8ae-4240-45c0-9a33-a10843e3c433</a:t>
            </a:r>
            <a:r>
              <a:rPr lang="en-US" dirty="0">
                <a:effectLst/>
                <a:latin typeface="+mn-lt"/>
              </a:rPr>
              <a:t>.</a:t>
            </a:r>
            <a:endParaRPr lang="en-US" b="0" dirty="0">
              <a:effectLst/>
              <a:latin typeface="+mn-lt"/>
            </a:endParaRPr>
          </a:p>
          <a:p>
            <a:endParaRPr lang="en-US" b="0" dirty="0">
              <a:effectLst/>
              <a:latin typeface="+mn-lt"/>
            </a:endParaRPr>
          </a:p>
          <a:p>
            <a:r>
              <a:rPr lang="en-US" b="1" dirty="0">
                <a:effectLst/>
                <a:latin typeface="+mn-lt"/>
              </a:rPr>
              <a:t>Terminology</a:t>
            </a:r>
            <a:r>
              <a:rPr lang="en-US" b="0" dirty="0">
                <a:effectLst/>
                <a:latin typeface="+mn-lt"/>
              </a:rPr>
              <a:t>:</a:t>
            </a:r>
          </a:p>
          <a:p>
            <a:pPr marL="171450" indent="-171450">
              <a:buFont typeface="IBM Plex Sans Light" panose="020B0604020202020204" pitchFamily="34" charset="0"/>
              <a:buChar char="•"/>
            </a:pPr>
            <a:r>
              <a:rPr lang="en-US" b="1" dirty="0">
                <a:effectLst/>
                <a:latin typeface="+mn-lt"/>
              </a:rPr>
              <a:t>KPI</a:t>
            </a:r>
            <a:r>
              <a:rPr lang="en-US" b="0" dirty="0">
                <a:effectLst/>
                <a:latin typeface="+mn-lt"/>
              </a:rPr>
              <a:t>: Key performance indicator</a:t>
            </a:r>
            <a:endParaRPr lang="en-US" dirty="0">
              <a:latin typeface="+mn-l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IBM Plex Sans Light"/>
                <a:cs typeface="IBM Plex Sans Light"/>
              </a:rPr>
              <a:pPr marL="0" marR="0" lvl="0" indent="0" algn="r" defTabSz="1829379" rtl="0" eaLnBrk="1" fontAlgn="auto" latinLnBrk="0" hangingPunct="1">
                <a:lnSpc>
                  <a:spcPct val="100000"/>
                </a:lnSpc>
                <a:spcBef>
                  <a:spcPts val="0"/>
                </a:spcBef>
                <a:spcAft>
                  <a:spcPts val="0"/>
                </a:spcAft>
                <a:buClrTx/>
                <a:buSzTx/>
                <a:buFontTx/>
                <a:buNone/>
                <a:tabLst/>
                <a:defRPr/>
              </a:pPr>
              <a:t>22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endParaRPr>
          </a:p>
        </p:txBody>
      </p:sp>
    </p:spTree>
    <p:extLst>
      <p:ext uri="{BB962C8B-B14F-4D97-AF65-F5344CB8AC3E}">
        <p14:creationId xmlns:p14="http://schemas.microsoft.com/office/powerpoint/2010/main" val="948721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New customers coming to a brand to purchase a product can now use an AI agent to learn about that product. IBM watsonx Orchestrate can guide them to the right offer and help them understand the best plan for that product. It can schedule appointments and direct customers to find the right sales expert who can assist them in making their purchase. This self-explanatory slide illustrates a new customer persona as they navigate the buying journey. This expedites customers toward the right solution, ensuring a positive customer experience.</a:t>
            </a:r>
          </a:p>
          <a:p>
            <a:endParaRPr lang="en-US" b="0" dirty="0">
              <a:effectLst/>
              <a:latin typeface="+mn-lt"/>
            </a:endParaRPr>
          </a:p>
          <a:p>
            <a:r>
              <a:rPr lang="en-US" dirty="0">
                <a:latin typeface="+mn-lt"/>
              </a:rPr>
              <a:t>For more information, sellers should visit the AI agents for Sales Seismic page at: </a:t>
            </a:r>
            <a:r>
              <a:rPr lang="en-US" dirty="0">
                <a:latin typeface="+mn-lt"/>
                <a:hlinkClick r:id="rId3"/>
              </a:rPr>
              <a:t>https://ibm.seismic.com/Link/Content/DCWBHj6fdj9CT82Xgmp3Q47PQCQj#/?anchorId=2679d8ae-4240-45c0-9a33-a10843e3c433</a:t>
            </a:r>
            <a:r>
              <a:rPr lang="en-US" dirty="0">
                <a:latin typeface="+mn-lt"/>
              </a:rPr>
              <a:t>.</a:t>
            </a:r>
          </a:p>
          <a:p>
            <a:endParaRPr lang="en-US" b="0" dirty="0">
              <a:effectLst/>
              <a:latin typeface="+mn-l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IBM Plex Sans Light"/>
                <a:cs typeface="IBM Plex Sans Light"/>
              </a:rPr>
              <a:pPr marL="0" marR="0" lvl="0" indent="0" algn="r" defTabSz="1829379"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endParaRPr>
          </a:p>
        </p:txBody>
      </p:sp>
    </p:spTree>
    <p:extLst>
      <p:ext uri="{BB962C8B-B14F-4D97-AF65-F5344CB8AC3E}">
        <p14:creationId xmlns:p14="http://schemas.microsoft.com/office/powerpoint/2010/main" val="1880760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080B5-626E-621F-1D39-DFFD1ED50B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6BD3A-A94D-687B-1C6B-7691AD80B44D}"/>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17CC771F-9518-624D-1D94-64C214A3481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rPr>
              <a:t>This slide illustrates how IBM’s </a:t>
            </a:r>
            <a:r>
              <a:rPr lang="en-US" dirty="0" err="1">
                <a:effectLst/>
                <a:latin typeface="+mn-lt"/>
              </a:rPr>
              <a:t>AskSales</a:t>
            </a:r>
            <a:r>
              <a:rPr lang="en-US" dirty="0">
                <a:effectLst/>
                <a:latin typeface="+mn-lt"/>
              </a:rPr>
              <a:t> AI agent effectively manages a series of requests, empowering users to gain insights into current sales plays, acquire a targeted list of accounts that align with specific user criteria, gather new intelligence for particular accounts, and seamlessly send renewal proposals tailored to user requests.</a:t>
            </a:r>
          </a:p>
          <a:p>
            <a:pPr marL="342900" marR="0" lvl="0" indent="-342900" algn="l" defTabSz="914400" rtl="0" eaLnBrk="1" fontAlgn="auto" latinLnBrk="0" hangingPunct="1">
              <a:lnSpc>
                <a:spcPct val="100000"/>
              </a:lnSpc>
              <a:spcBef>
                <a:spcPts val="0"/>
              </a:spcBef>
              <a:spcAft>
                <a:spcPts val="0"/>
              </a:spcAft>
              <a:buClrTx/>
              <a:buSzTx/>
              <a:buFont typeface="IBM Plex Sans Light"/>
              <a:buAutoNum type="arabicPeriod"/>
              <a:tabLst/>
              <a:defRPr/>
            </a:pPr>
            <a:endParaRPr lang="en-US" dirty="0">
              <a:effectLst/>
              <a:latin typeface="+mn-lt"/>
            </a:endParaRPr>
          </a:p>
          <a:p>
            <a:pPr marL="0" marR="0" lvl="0" indent="0" algn="l" defTabSz="914400" rtl="0" eaLnBrk="1" fontAlgn="auto" latinLnBrk="0" hangingPunct="1">
              <a:lnSpc>
                <a:spcPct val="100000"/>
              </a:lnSpc>
              <a:spcBef>
                <a:spcPts val="0"/>
              </a:spcBef>
              <a:spcAft>
                <a:spcPts val="0"/>
              </a:spcAft>
              <a:buClrTx/>
              <a:buSzTx/>
              <a:buFont typeface="IBM Plex Sans Light"/>
              <a:buNone/>
              <a:tabLst/>
              <a:defRPr/>
            </a:pPr>
            <a:r>
              <a:rPr lang="en-US" dirty="0">
                <a:effectLst/>
                <a:latin typeface="+mn-lt"/>
              </a:rPr>
              <a:t>The entire process can operate without any human intervention – executing completely in an autonomous manner without a human in the loop (HITL).</a:t>
            </a:r>
          </a:p>
        </p:txBody>
      </p:sp>
      <p:sp>
        <p:nvSpPr>
          <p:cNvPr id="4" name="Slide Number Placeholder 3">
            <a:extLst>
              <a:ext uri="{FF2B5EF4-FFF2-40B4-BE49-F238E27FC236}">
                <a16:creationId xmlns:a16="http://schemas.microsoft.com/office/drawing/2014/main" id="{435C1744-1FB9-BF89-F8C7-7578A903B3A2}"/>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21697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123825"/>
            <a:ext cx="6424613" cy="3614738"/>
          </a:xfrm>
        </p:spPr>
      </p:sp>
      <p:sp>
        <p:nvSpPr>
          <p:cNvPr id="3" name="Notes Placeholder 2"/>
          <p:cNvSpPr>
            <a:spLocks noGrp="1"/>
          </p:cNvSpPr>
          <p:nvPr>
            <p:ph type="body" idx="1"/>
          </p:nvPr>
        </p:nvSpPr>
        <p:spPr>
          <a:xfrm>
            <a:off x="191342" y="3923928"/>
            <a:ext cx="6419088" cy="4320309"/>
          </a:xfrm>
        </p:spPr>
        <p:txBody>
          <a:bodyPr/>
          <a:lstStyle/>
          <a:p>
            <a:r>
              <a:rPr lang="en-US" kern="0" dirty="0">
                <a:latin typeface="+mn-lt"/>
              </a:rPr>
              <a:t>This section covers the architecture and capabilities of watsonx Orchestrate.</a:t>
            </a:r>
          </a:p>
          <a:p>
            <a:endParaRPr lang="en-US" sz="1000" dirty="0">
              <a:latin typeface="+mn-lt"/>
            </a:endParaRPr>
          </a:p>
        </p:txBody>
      </p:sp>
      <p:sp>
        <p:nvSpPr>
          <p:cNvPr id="4" name="Slide Number Placeholder 3">
            <a:extLst>
              <a:ext uri="{FF2B5EF4-FFF2-40B4-BE49-F238E27FC236}">
                <a16:creationId xmlns:a16="http://schemas.microsoft.com/office/drawing/2014/main" id="{9961C1C1-77AE-4EE1-1A02-35E45C986926}"/>
              </a:ext>
            </a:extLst>
          </p:cNvPr>
          <p:cNvSpPr>
            <a:spLocks noGrp="1"/>
          </p:cNvSpPr>
          <p:nvPr>
            <p:ph type="sldNum" sz="quarter" idx="5"/>
          </p:nvPr>
        </p:nvSpPr>
        <p:spPr>
          <a:xfrm>
            <a:off x="6300216" y="8705088"/>
            <a:ext cx="338328" cy="228600"/>
          </a:xfrm>
        </p:spPr>
        <p:txBody>
          <a:bodyPr/>
          <a:lstStyle/>
          <a:p>
            <a:fld id="{6E2E38B8-B0B4-AD41-AC6E-B781F46A9FD3}" type="slidenum">
              <a:rPr lang="en-US" smtClean="0"/>
              <a:pPr/>
              <a:t>25</a:t>
            </a:fld>
            <a:endParaRPr lang="en-US" dirty="0"/>
          </a:p>
        </p:txBody>
      </p:sp>
    </p:spTree>
    <p:extLst>
      <p:ext uri="{BB962C8B-B14F-4D97-AF65-F5344CB8AC3E}">
        <p14:creationId xmlns:p14="http://schemas.microsoft.com/office/powerpoint/2010/main" val="2611401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200" kern="100" dirty="0">
                <a:effectLst/>
                <a:latin typeface="+mn-lt"/>
                <a:ea typeface="IBM Plex Sans Light" panose="020B0004020202020204" pitchFamily="34" charset="0"/>
                <a:cs typeface="IBM Plex Sans Light" panose="02020603050405020304" pitchFamily="18" charset="0"/>
              </a:rPr>
              <a:t>To illustrate how watsonx Orchestrate operates in a real-world scenario, consider a Customer Success Manager (CSM) responsible for onboarding a new client, Focus Corp.</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kern="100" dirty="0">
              <a:effectLst/>
              <a:latin typeface="+mn-lt"/>
              <a:ea typeface="IBM Plex Sans Light" panose="020B0004020202020204" pitchFamily="34" charset="0"/>
              <a:cs typeface="IBM Plex Sans Light"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200" kern="100" dirty="0">
                <a:effectLst/>
                <a:latin typeface="+mn-lt"/>
                <a:ea typeface="IBM Plex Sans Light" panose="020B0004020202020204" pitchFamily="34" charset="0"/>
                <a:cs typeface="IBM Plex Sans Light" panose="02020603050405020304" pitchFamily="18" charset="0"/>
              </a:rPr>
              <a:t>The manager in this example initiates the process by interacting with watsonx Orchestrate through one of several available enterprise channels, such as Microsoft Teams, Slack, or a customer service portal. IBM watsonx Orchestrate interprets the request and intelligently matches it to the appropriate Customer Verification Agent, automatically triggering the orchestration engine.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kern="100" dirty="0">
              <a:effectLst/>
              <a:latin typeface="+mn-lt"/>
              <a:ea typeface="IBM Plex Sans Light" panose="020B0004020202020204" pitchFamily="34" charset="0"/>
              <a:cs typeface="IBM Plex Sans Light"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200" kern="100" dirty="0">
                <a:effectLst/>
                <a:latin typeface="+mn-lt"/>
                <a:ea typeface="IBM Plex Sans Light" panose="020B0004020202020204" pitchFamily="34" charset="0"/>
                <a:cs typeface="IBM Plex Sans Light" panose="02020603050405020304" pitchFamily="18" charset="0"/>
              </a:rPr>
              <a:t>From there, Orchestrate dynamically assembles a plan, identifying the right agents from the catalog and coordinating their execution. Each agent brings specialized capabilities and can access a tailored set of tools to complete specific parts of the overall task.</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kern="100" dirty="0">
              <a:effectLst/>
              <a:latin typeface="+mn-lt"/>
              <a:ea typeface="IBM Plex Sans Light" panose="020B0004020202020204" pitchFamily="34" charset="0"/>
              <a:cs typeface="IBM Plex Sans Light"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200" kern="100" dirty="0">
                <a:effectLst/>
                <a:latin typeface="+mn-lt"/>
                <a:ea typeface="IBM Plex Sans Light" panose="020B0004020202020204" pitchFamily="34" charset="0"/>
                <a:cs typeface="IBM Plex Sans Light" panose="02020603050405020304" pitchFamily="18" charset="0"/>
              </a:rPr>
              <a:t>For example: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kern="100" dirty="0">
              <a:effectLst/>
              <a:latin typeface="+mn-lt"/>
              <a:ea typeface="IBM Plex Sans Light" panose="020B0004020202020204" pitchFamily="34" charset="0"/>
              <a:cs typeface="IBM Plex Sans Light"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sz="1200" kern="100" dirty="0">
                <a:effectLst/>
                <a:latin typeface="+mn-lt"/>
                <a:ea typeface="IBM Plex Sans Light" panose="020B0004020202020204" pitchFamily="34" charset="0"/>
                <a:cs typeface="IBM Plex Sans Light" panose="02020603050405020304" pitchFamily="18" charset="0"/>
              </a:rPr>
              <a:t>The Company Profiling Agent is configured with premium data tools from Dun &amp; Bradstreet, enabling real-time access to verified business insights.</a:t>
            </a:r>
          </a:p>
          <a:p>
            <a:pPr marL="171450" marR="0" lvl="0"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sz="1200" kern="100" dirty="0">
                <a:effectLst/>
                <a:latin typeface="+mn-lt"/>
                <a:ea typeface="IBM Plex Sans Light" panose="020B0004020202020204" pitchFamily="34" charset="0"/>
                <a:cs typeface="IBM Plex Sans Light" panose="02020603050405020304" pitchFamily="18" charset="0"/>
              </a:rPr>
              <a:t>The Onboarding Agent operates through Salesforce </a:t>
            </a:r>
            <a:r>
              <a:rPr lang="en-US" sz="1200" kern="100" dirty="0" err="1">
                <a:effectLst/>
                <a:latin typeface="+mn-lt"/>
                <a:ea typeface="IBM Plex Sans Light" panose="020B0004020202020204" pitchFamily="34" charset="0"/>
                <a:cs typeface="IBM Plex Sans Light" panose="02020603050405020304" pitchFamily="18" charset="0"/>
              </a:rPr>
              <a:t>Agentforce</a:t>
            </a:r>
            <a:r>
              <a:rPr lang="en-US" sz="1200" kern="100" dirty="0">
                <a:effectLst/>
                <a:latin typeface="+mn-lt"/>
                <a:ea typeface="IBM Plex Sans Light" panose="020B0004020202020204" pitchFamily="34" charset="0"/>
                <a:cs typeface="IBM Plex Sans Light" panose="02020603050405020304" pitchFamily="18" charset="0"/>
              </a:rPr>
              <a:t>, ensuring that all customer records, account hierarchies, and onboarding workflows are created within the client’s customer relationship management (CRM) environment.</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kern="100" dirty="0">
              <a:effectLst/>
              <a:latin typeface="+mn-lt"/>
              <a:ea typeface="IBM Plex Sans Light" panose="020B0004020202020204" pitchFamily="34" charset="0"/>
              <a:cs typeface="IBM Plex Sans Light"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200" kern="100" dirty="0">
                <a:effectLst/>
                <a:latin typeface="+mn-lt"/>
                <a:ea typeface="IBM Plex Sans Light" panose="020B0004020202020204" pitchFamily="34" charset="0"/>
                <a:cs typeface="IBM Plex Sans Light" panose="02020603050405020304" pitchFamily="18" charset="0"/>
              </a:rPr>
              <a:t>IBM watsonx Orchestrate seamlessly manages this diverse set of agents, even when they are distributed across different platforms or hosted in different environments. This heterogeneity is a core strength of the platform, allowing enterprises to orchestrate work across proprietary systems, third-party platforms, and hybrid infrastructures.</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kern="100" dirty="0">
              <a:effectLst/>
              <a:latin typeface="+mn-lt"/>
              <a:ea typeface="IBM Plex Sans Light" panose="020B0004020202020204" pitchFamily="34" charset="0"/>
              <a:cs typeface="IBM Plex Sans Light"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200" kern="100" dirty="0">
                <a:effectLst/>
                <a:latin typeface="+mn-lt"/>
                <a:ea typeface="IBM Plex Sans Light" panose="020B0004020202020204" pitchFamily="34" charset="0"/>
                <a:cs typeface="IBM Plex Sans Light" panose="02020603050405020304" pitchFamily="18" charset="0"/>
              </a:rPr>
              <a:t>In this example, a complex, multi-step workflow is handled efficiently, transparently, and with minimal human intervention, demonstrating how watsonx Orchestrate delivers intelligent automation at scale.</a:t>
            </a:r>
          </a:p>
        </p:txBody>
      </p:sp>
      <p:sp>
        <p:nvSpPr>
          <p:cNvPr id="4" name="Slide Number Placeholder 3"/>
          <p:cNvSpPr>
            <a:spLocks noGrp="1"/>
          </p:cNvSpPr>
          <p:nvPr>
            <p:ph type="sldNum" sz="quarter" idx="5"/>
          </p:nvPr>
        </p:nvSpPr>
        <p:spPr/>
        <p:txBody>
          <a:bodyPr/>
          <a:lstStyle/>
          <a:p>
            <a:fld id="{6E2E38B8-B0B4-AD41-AC6E-B781F46A9FD3}" type="slidenum">
              <a:rPr lang="en-US" smtClean="0"/>
              <a:pPr/>
              <a:t>26</a:t>
            </a:fld>
            <a:endParaRPr lang="en-US" dirty="0"/>
          </a:p>
        </p:txBody>
      </p:sp>
      <p:sp>
        <p:nvSpPr>
          <p:cNvPr id="5" name="Footer Placeholder 4"/>
          <p:cNvSpPr>
            <a:spLocks noGrp="1"/>
          </p:cNvSpPr>
          <p:nvPr>
            <p:ph type="ftr" sz="quarter" idx="4"/>
          </p:nvPr>
        </p:nvSpPr>
        <p:spPr/>
        <p:txBody>
          <a:bodyPr/>
          <a:lstStyle/>
          <a:p>
            <a:r>
              <a:rPr lang="en-US" dirty="0"/>
              <a:t> </a:t>
            </a:r>
          </a:p>
        </p:txBody>
      </p:sp>
    </p:spTree>
    <p:extLst>
      <p:ext uri="{BB962C8B-B14F-4D97-AF65-F5344CB8AC3E}">
        <p14:creationId xmlns:p14="http://schemas.microsoft.com/office/powerpoint/2010/main" val="3858042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200" kern="100" dirty="0">
                <a:effectLst/>
                <a:latin typeface="+mn-lt"/>
                <a:ea typeface="IBM Plex Sans Light" panose="020B0004020202020204" pitchFamily="34" charset="0"/>
                <a:cs typeface="IBM Plex Sans Light" panose="02020603050405020304" pitchFamily="18" charset="0"/>
              </a:rPr>
              <a:t>Continuing the customer onboarding example, this slide introduces the core framework used to define and manage agents in watsonx Orchestrate. This framework is designed to abstract complexity while providing the flexibility enterprises need to scale intelligent automation.</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kern="100" dirty="0">
              <a:effectLst/>
              <a:latin typeface="+mn-lt"/>
              <a:ea typeface="IBM Plex Sans Light" panose="020B0004020202020204" pitchFamily="34" charset="0"/>
              <a:cs typeface="IBM Plex Sans Light"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200" kern="100" dirty="0">
                <a:effectLst/>
                <a:latin typeface="+mn-lt"/>
                <a:ea typeface="IBM Plex Sans Light" panose="020B0004020202020204" pitchFamily="34" charset="0"/>
                <a:cs typeface="IBM Plex Sans Light" panose="02020603050405020304" pitchFamily="18" charset="0"/>
              </a:rPr>
              <a:t>Each agent in watsonx Orchestrate is defined through three key components: Toolset, Knowledge, and Behavior. Specifically:</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kern="100" dirty="0">
              <a:effectLst/>
              <a:latin typeface="+mn-lt"/>
              <a:ea typeface="IBM Plex Sans Light" panose="020B0004020202020204" pitchFamily="34" charset="0"/>
              <a:cs typeface="IBM Plex Sans Light"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b="1" kern="100" dirty="0">
                <a:effectLst/>
                <a:latin typeface="+mn-lt"/>
                <a:ea typeface="IBM Plex Sans Light" panose="020B0004020202020204" pitchFamily="34" charset="0"/>
                <a:cs typeface="IBM Plex Sans Light" panose="02020603050405020304" pitchFamily="18" charset="0"/>
              </a:rPr>
              <a:t>Toolset </a:t>
            </a:r>
            <a:r>
              <a:rPr lang="en-US" sz="1200" kern="100" dirty="0">
                <a:effectLst/>
                <a:latin typeface="+mn-lt"/>
                <a:ea typeface="IBM Plex Sans Light" panose="020B0004020202020204" pitchFamily="34" charset="0"/>
                <a:cs typeface="IBM Plex Sans Light" panose="02020603050405020304" pitchFamily="18" charset="0"/>
              </a:rPr>
              <a:t>defines what the agent is capable of doing. The toolset includes:</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kern="100" dirty="0">
              <a:effectLst/>
              <a:latin typeface="+mn-lt"/>
              <a:ea typeface="IBM Plex Sans Light" panose="020B0004020202020204" pitchFamily="34" charset="0"/>
              <a:cs typeface="IBM Plex Sans Light" panose="02020603050405020304" pitchFamily="18" charset="0"/>
            </a:endParaRPr>
          </a:p>
          <a:p>
            <a:pPr marL="637140" marR="0" lvl="1"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sz="1200" kern="100" dirty="0">
                <a:effectLst/>
                <a:latin typeface="+mn-lt"/>
                <a:ea typeface="IBM Plex Sans Light" panose="020B0004020202020204" pitchFamily="34" charset="0"/>
                <a:cs typeface="IBM Plex Sans Light" panose="02020603050405020304" pitchFamily="18" charset="0"/>
              </a:rPr>
              <a:t>Custom-built tools developed within the enterprise to execute specific actions.</a:t>
            </a:r>
          </a:p>
          <a:p>
            <a:pPr marL="637140" marR="0" lvl="1"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sz="1200" kern="100" dirty="0">
                <a:effectLst/>
                <a:latin typeface="+mn-lt"/>
                <a:ea typeface="IBM Plex Sans Light" panose="020B0004020202020204" pitchFamily="34" charset="0"/>
                <a:cs typeface="IBM Plex Sans Light" panose="02020603050405020304" pitchFamily="18" charset="0"/>
              </a:rPr>
              <a:t>Third-party or open-source tools, which can integrate diverse services and APIs.</a:t>
            </a:r>
          </a:p>
          <a:p>
            <a:pPr marL="637140" marR="0" lvl="1"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sz="1200" kern="100" dirty="0">
                <a:effectLst/>
                <a:latin typeface="+mn-lt"/>
                <a:ea typeface="IBM Plex Sans Light" panose="020B0004020202020204" pitchFamily="34" charset="0"/>
                <a:cs typeface="IBM Plex Sans Light" panose="02020603050405020304" pitchFamily="18" charset="0"/>
              </a:rPr>
              <a:t>Other agents, which can be called upon as collaborators, enabling task delegation and multi-agent orchestration.</a:t>
            </a:r>
          </a:p>
          <a:p>
            <a:pPr marL="465690" marR="0" lvl="1" indent="0" algn="l" defTabSz="2438522" rtl="0" eaLnBrk="1" fontAlgn="auto" latinLnBrk="0" hangingPunct="1">
              <a:lnSpc>
                <a:spcPct val="110000"/>
              </a:lnSpc>
              <a:spcBef>
                <a:spcPts val="0"/>
              </a:spcBef>
              <a:spcAft>
                <a:spcPts val="0"/>
              </a:spcAft>
              <a:buClrTx/>
              <a:buSzTx/>
              <a:buFontTx/>
              <a:buNone/>
              <a:tabLst/>
              <a:defRPr/>
            </a:pPr>
            <a:endParaRPr lang="en-US" sz="1200" kern="100" dirty="0">
              <a:effectLst/>
              <a:latin typeface="+mn-lt"/>
              <a:ea typeface="IBM Plex Sans Light" panose="020B0004020202020204" pitchFamily="34" charset="0"/>
              <a:cs typeface="IBM Plex Sans Light" panose="02020603050405020304" pitchFamily="18" charset="0"/>
            </a:endParaRPr>
          </a:p>
          <a:p>
            <a:pPr marL="465690" marR="0" lvl="1" indent="0" algn="l" defTabSz="2438522" rtl="0" eaLnBrk="1" fontAlgn="auto" latinLnBrk="0" hangingPunct="1">
              <a:lnSpc>
                <a:spcPct val="110000"/>
              </a:lnSpc>
              <a:spcBef>
                <a:spcPts val="0"/>
              </a:spcBef>
              <a:spcAft>
                <a:spcPts val="0"/>
              </a:spcAft>
              <a:buClrTx/>
              <a:buSzTx/>
              <a:buFontTx/>
              <a:buNone/>
              <a:tabLst/>
              <a:defRPr/>
            </a:pPr>
            <a:r>
              <a:rPr lang="en-US" sz="1200" kern="100" dirty="0">
                <a:effectLst/>
                <a:latin typeface="+mn-lt"/>
                <a:ea typeface="IBM Plex Sans Light" panose="020B0004020202020204" pitchFamily="34" charset="0"/>
                <a:cs typeface="IBM Plex Sans Light" panose="02020603050405020304" pitchFamily="18" charset="0"/>
              </a:rPr>
              <a:t>The toolset provides the functional foundation for how an agent completes its tasks—whether it’s retrieving data, updating systems, or interacting with users.</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kern="100" dirty="0">
              <a:effectLst/>
              <a:latin typeface="+mn-lt"/>
              <a:ea typeface="IBM Plex Sans Light" panose="020B0004020202020204" pitchFamily="34" charset="0"/>
              <a:cs typeface="IBM Plex Sans Light"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b="1" kern="100" dirty="0">
                <a:effectLst/>
                <a:latin typeface="+mn-lt"/>
                <a:ea typeface="IBM Plex Sans Light" panose="020B0004020202020204" pitchFamily="34" charset="0"/>
                <a:cs typeface="IBM Plex Sans Light" panose="02020603050405020304" pitchFamily="18" charset="0"/>
              </a:rPr>
              <a:t>Knowledge</a:t>
            </a:r>
            <a:r>
              <a:rPr lang="en-US" sz="1200" b="0" kern="100" dirty="0">
                <a:effectLst/>
                <a:latin typeface="+mn-lt"/>
                <a:ea typeface="IBM Plex Sans Light" panose="020B0004020202020204" pitchFamily="34" charset="0"/>
                <a:cs typeface="IBM Plex Sans Light" panose="02020603050405020304" pitchFamily="18" charset="0"/>
              </a:rPr>
              <a:t>.</a:t>
            </a:r>
            <a:r>
              <a:rPr lang="en-US" sz="1200" b="1" kern="100" dirty="0">
                <a:effectLst/>
                <a:latin typeface="+mn-lt"/>
                <a:ea typeface="IBM Plex Sans Light" panose="020B0004020202020204" pitchFamily="34" charset="0"/>
                <a:cs typeface="IBM Plex Sans Light" panose="02020603050405020304" pitchFamily="18" charset="0"/>
              </a:rPr>
              <a:t> </a:t>
            </a:r>
            <a:r>
              <a:rPr lang="en-US" sz="1200" kern="100" dirty="0">
                <a:effectLst/>
                <a:latin typeface="+mn-lt"/>
                <a:ea typeface="IBM Plex Sans Light" panose="020B0004020202020204" pitchFamily="34" charset="0"/>
                <a:cs typeface="IBM Plex Sans Light" panose="02020603050405020304" pitchFamily="18" charset="0"/>
              </a:rPr>
              <a:t>Agents can be grounded in domain-specific documents, knowledge and terminology, ensuring contextual relevance. This allows agents to:</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kern="100" dirty="0">
              <a:effectLst/>
              <a:latin typeface="+mn-lt"/>
              <a:ea typeface="IBM Plex Sans Light" panose="020B0004020202020204" pitchFamily="34" charset="0"/>
              <a:cs typeface="IBM Plex Sans Light" panose="02020603050405020304" pitchFamily="18" charset="0"/>
            </a:endParaRPr>
          </a:p>
          <a:p>
            <a:pPr marL="637140" marR="0" lvl="1"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sz="1200" kern="100" dirty="0">
                <a:effectLst/>
                <a:latin typeface="+mn-lt"/>
                <a:ea typeface="IBM Plex Sans Light" panose="020B0004020202020204" pitchFamily="34" charset="0"/>
                <a:cs typeface="IBM Plex Sans Light" panose="02020603050405020304" pitchFamily="18" charset="0"/>
              </a:rPr>
              <a:t>Understand industry-specific concepts.</a:t>
            </a:r>
          </a:p>
          <a:p>
            <a:pPr marL="637140" marR="0" lvl="1"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sz="1200" kern="100" dirty="0">
                <a:effectLst/>
                <a:latin typeface="+mn-lt"/>
                <a:ea typeface="IBM Plex Sans Light" panose="020B0004020202020204" pitchFamily="34" charset="0"/>
                <a:cs typeface="IBM Plex Sans Light" panose="02020603050405020304" pitchFamily="18" charset="0"/>
              </a:rPr>
              <a:t>Communicate using the language of the business unit, such as HR, procurement, customer care, and so on.</a:t>
            </a:r>
          </a:p>
          <a:p>
            <a:pPr marL="637140" marR="0" lvl="1"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sz="1200" kern="100" dirty="0">
                <a:effectLst/>
                <a:latin typeface="+mn-lt"/>
                <a:ea typeface="IBM Plex Sans Light" panose="020B0004020202020204" pitchFamily="34" charset="0"/>
                <a:cs typeface="IBM Plex Sans Light" panose="02020603050405020304" pitchFamily="18" charset="0"/>
              </a:rPr>
              <a:t>Apply policy and operational logic that reflects enterprise practices.</a:t>
            </a:r>
          </a:p>
          <a:p>
            <a:pPr marL="465690" marR="0" lvl="1" indent="0" algn="l" defTabSz="2438522" rtl="0" eaLnBrk="1" fontAlgn="auto" latinLnBrk="0" hangingPunct="1">
              <a:lnSpc>
                <a:spcPct val="110000"/>
              </a:lnSpc>
              <a:spcBef>
                <a:spcPts val="0"/>
              </a:spcBef>
              <a:spcAft>
                <a:spcPts val="0"/>
              </a:spcAft>
              <a:buClrTx/>
              <a:buSzTx/>
              <a:buFontTx/>
              <a:buNone/>
              <a:tabLst/>
              <a:defRPr/>
            </a:pPr>
            <a:endParaRPr lang="en-US" sz="1200" kern="100" dirty="0">
              <a:effectLst/>
              <a:latin typeface="+mn-lt"/>
              <a:ea typeface="IBM Plex Sans Light" panose="020B0004020202020204" pitchFamily="34" charset="0"/>
              <a:cs typeface="IBM Plex Sans Light" panose="02020603050405020304" pitchFamily="18" charset="0"/>
            </a:endParaRPr>
          </a:p>
          <a:p>
            <a:pPr marL="465690" marR="0" lvl="1" indent="0" algn="l" defTabSz="2438522" rtl="0" eaLnBrk="1" fontAlgn="auto" latinLnBrk="0" hangingPunct="1">
              <a:lnSpc>
                <a:spcPct val="110000"/>
              </a:lnSpc>
              <a:spcBef>
                <a:spcPts val="0"/>
              </a:spcBef>
              <a:spcAft>
                <a:spcPts val="0"/>
              </a:spcAft>
              <a:buClrTx/>
              <a:buSzTx/>
              <a:buFontTx/>
              <a:buNone/>
              <a:tabLst/>
              <a:defRPr/>
            </a:pPr>
            <a:r>
              <a:rPr lang="en-US" sz="1200" kern="100" dirty="0">
                <a:effectLst/>
                <a:latin typeface="+mn-lt"/>
                <a:ea typeface="IBM Plex Sans Light" panose="020B0004020202020204" pitchFamily="34" charset="0"/>
                <a:cs typeface="IBM Plex Sans Light" panose="02020603050405020304" pitchFamily="18" charset="0"/>
              </a:rPr>
              <a:t>Grounding agents in knowledge enhances their precision and adaptability within domain workflows.</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kern="100" dirty="0">
              <a:effectLst/>
              <a:latin typeface="+mn-lt"/>
              <a:ea typeface="IBM Plex Sans Light" panose="020B0004020202020204" pitchFamily="34" charset="0"/>
              <a:cs typeface="IBM Plex Sans Light"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200" b="1" kern="100" dirty="0">
                <a:effectLst/>
                <a:latin typeface="+mn-lt"/>
                <a:ea typeface="IBM Plex Sans Light" panose="020B0004020202020204" pitchFamily="34" charset="0"/>
                <a:cs typeface="IBM Plex Sans Light" panose="02020603050405020304" pitchFamily="18" charset="0"/>
              </a:rPr>
              <a:t>Behavior</a:t>
            </a:r>
            <a:r>
              <a:rPr lang="en-US" sz="1200" kern="100" dirty="0">
                <a:effectLst/>
                <a:latin typeface="+mn-lt"/>
                <a:ea typeface="IBM Plex Sans Light" panose="020B0004020202020204" pitchFamily="34" charset="0"/>
                <a:cs typeface="IBM Plex Sans Light" panose="02020603050405020304" pitchFamily="18" charset="0"/>
              </a:rPr>
              <a:t>. Agent behavior is managed through configurable guidelines and interaction preferences. Enterprises can:</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kern="100" dirty="0">
              <a:effectLst/>
              <a:latin typeface="+mn-lt"/>
              <a:ea typeface="IBM Plex Sans Light" panose="020B0004020202020204" pitchFamily="34" charset="0"/>
              <a:cs typeface="IBM Plex Sans Light" panose="02020603050405020304" pitchFamily="18" charset="0"/>
            </a:endParaRPr>
          </a:p>
          <a:p>
            <a:pPr marL="637140" marR="0" lvl="1"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sz="1200" kern="100" dirty="0">
                <a:effectLst/>
                <a:latin typeface="+mn-lt"/>
                <a:ea typeface="IBM Plex Sans Light" panose="020B0004020202020204" pitchFamily="34" charset="0"/>
                <a:cs typeface="IBM Plex Sans Light" panose="02020603050405020304" pitchFamily="18" charset="0"/>
              </a:rPr>
              <a:t>Define how agents respond across various communication channels.</a:t>
            </a:r>
          </a:p>
          <a:p>
            <a:pPr marL="637140" marR="0" lvl="1"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sz="1200" kern="100" dirty="0">
                <a:effectLst/>
                <a:latin typeface="+mn-lt"/>
                <a:ea typeface="IBM Plex Sans Light" panose="020B0004020202020204" pitchFamily="34" charset="0"/>
                <a:cs typeface="IBM Plex Sans Light" panose="02020603050405020304" pitchFamily="18" charset="0"/>
              </a:rPr>
              <a:t>Apply guardrails to ensure compliant, brand-aligned interaction.</a:t>
            </a:r>
          </a:p>
          <a:p>
            <a:pPr marL="637140" marR="0" lvl="1"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sz="1200" kern="100" dirty="0">
                <a:effectLst/>
                <a:latin typeface="+mn-lt"/>
                <a:ea typeface="IBM Plex Sans Light" panose="020B0004020202020204" pitchFamily="34" charset="0"/>
                <a:cs typeface="IBM Plex Sans Light" panose="02020603050405020304" pitchFamily="18" charset="0"/>
              </a:rPr>
              <a:t>Adjust tone, escalation logic, and fallback behaviors to reflect organizational norms.</a:t>
            </a:r>
          </a:p>
          <a:p>
            <a:pPr marL="465690" marR="0" lvl="1" indent="0" algn="l" defTabSz="2438522" rtl="0" eaLnBrk="1" fontAlgn="auto" latinLnBrk="0" hangingPunct="1">
              <a:lnSpc>
                <a:spcPct val="110000"/>
              </a:lnSpc>
              <a:spcBef>
                <a:spcPts val="0"/>
              </a:spcBef>
              <a:spcAft>
                <a:spcPts val="0"/>
              </a:spcAft>
              <a:buClrTx/>
              <a:buSzTx/>
              <a:buFontTx/>
              <a:buNone/>
              <a:tabLst/>
              <a:defRPr/>
            </a:pPr>
            <a:endParaRPr lang="en-US" sz="1200" kern="100" dirty="0">
              <a:effectLst/>
              <a:latin typeface="+mn-lt"/>
              <a:ea typeface="IBM Plex Sans Light" panose="020B0004020202020204" pitchFamily="34" charset="0"/>
              <a:cs typeface="IBM Plex Sans Light" panose="02020603050405020304" pitchFamily="18" charset="0"/>
            </a:endParaRPr>
          </a:p>
          <a:p>
            <a:pPr marL="465690" marR="0" lvl="1" indent="0" algn="l" defTabSz="2438522" rtl="0" eaLnBrk="1" fontAlgn="auto" latinLnBrk="0" hangingPunct="1">
              <a:lnSpc>
                <a:spcPct val="110000"/>
              </a:lnSpc>
              <a:spcBef>
                <a:spcPts val="0"/>
              </a:spcBef>
              <a:spcAft>
                <a:spcPts val="0"/>
              </a:spcAft>
              <a:buClrTx/>
              <a:buSzTx/>
              <a:buFontTx/>
              <a:buNone/>
              <a:tabLst/>
              <a:defRPr/>
            </a:pPr>
            <a:r>
              <a:rPr lang="en-US" sz="1200" kern="100" dirty="0">
                <a:effectLst/>
                <a:latin typeface="+mn-lt"/>
                <a:ea typeface="IBM Plex Sans Light" panose="020B0004020202020204" pitchFamily="34" charset="0"/>
                <a:cs typeface="IBM Plex Sans Light" panose="02020603050405020304" pitchFamily="18" charset="0"/>
              </a:rPr>
              <a:t>These behavioral configurations ensure that agents act responsibly and consistently, aligned with enterprise standards for governance, tone, and user experience.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kern="100" dirty="0">
              <a:effectLst/>
              <a:latin typeface="+mn-lt"/>
              <a:ea typeface="IBM Plex Sans Light" panose="020B0004020202020204" pitchFamily="34" charset="0"/>
              <a:cs typeface="IBM Plex Sans Light"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200" kern="100" dirty="0">
                <a:effectLst/>
                <a:latin typeface="+mn-lt"/>
                <a:ea typeface="IBM Plex Sans Light" panose="020B0004020202020204" pitchFamily="34" charset="0"/>
                <a:cs typeface="IBM Plex Sans Light" panose="02020603050405020304" pitchFamily="18" charset="0"/>
              </a:rPr>
              <a:t>This modular framework—Toolset, Knowledge, and Behavior—allows clients to create powerful, reusable agents tailored to enterprise environments. In the onboarding example, each agent in the orchestration flow brings its own combination of these components, enabling them to work together effectively while maintaining flexibility, control, and accountability.</a:t>
            </a:r>
          </a:p>
        </p:txBody>
      </p:sp>
      <p:sp>
        <p:nvSpPr>
          <p:cNvPr id="4" name="Slide Number Placeholder 3"/>
          <p:cNvSpPr>
            <a:spLocks noGrp="1"/>
          </p:cNvSpPr>
          <p:nvPr>
            <p:ph type="sldNum" sz="quarter" idx="5"/>
          </p:nvPr>
        </p:nvSpPr>
        <p:spPr/>
        <p:txBody>
          <a:bodyPr/>
          <a:lstStyle/>
          <a:p>
            <a:fld id="{6E2E38B8-B0B4-AD41-AC6E-B781F46A9FD3}" type="slidenum">
              <a:rPr lang="en-US" smtClean="0"/>
              <a:pPr/>
              <a:t>27</a:t>
            </a:fld>
            <a:endParaRPr lang="en-US" dirty="0"/>
          </a:p>
        </p:txBody>
      </p:sp>
      <p:sp>
        <p:nvSpPr>
          <p:cNvPr id="5" name="Footer Placeholder 4"/>
          <p:cNvSpPr>
            <a:spLocks noGrp="1"/>
          </p:cNvSpPr>
          <p:nvPr>
            <p:ph type="ftr" sz="quarter" idx="4"/>
          </p:nvPr>
        </p:nvSpPr>
        <p:spPr/>
        <p:txBody>
          <a:bodyPr/>
          <a:lstStyle/>
          <a:p>
            <a:r>
              <a:rPr lang="en-US" dirty="0"/>
              <a:t> </a:t>
            </a:r>
          </a:p>
        </p:txBody>
      </p:sp>
    </p:spTree>
    <p:extLst>
      <p:ext uri="{BB962C8B-B14F-4D97-AF65-F5344CB8AC3E}">
        <p14:creationId xmlns:p14="http://schemas.microsoft.com/office/powerpoint/2010/main" val="30547161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As enterprises navigate an increasingly complex landscape of AI agents, copilots, and business applications, the question is not whether to adopt agentic AI, but how to do it effectively, at scale, and with control. To meet this challenge, watsonx Orchestrate delivers a targeted, enterprise-ready framework organized around four strategic pillars. These pillars define how organizations can orchestrate intelligent work, accelerate time-to-value, build custom agents, and operate with confidence.</a:t>
            </a:r>
          </a:p>
          <a:p>
            <a:endParaRPr lang="en-US" dirty="0">
              <a:latin typeface="+mn-lt"/>
            </a:endParaRPr>
          </a:p>
          <a:p>
            <a:r>
              <a:rPr lang="en-US" dirty="0">
                <a:latin typeface="+mn-lt"/>
              </a:rPr>
              <a:t>Together, these capabilities form a comprehensive, modular approach that enables clients to unify tools, drive outcomes across domains, and build on a platform built for scale and trust.</a:t>
            </a:r>
          </a:p>
          <a:p>
            <a:endParaRPr lang="en-US" dirty="0">
              <a:latin typeface="+mn-lt"/>
            </a:endParaRPr>
          </a:p>
          <a:p>
            <a:r>
              <a:rPr lang="en-US" dirty="0">
                <a:latin typeface="+mn-lt"/>
              </a:rPr>
              <a:t>This slide briefly introduces each pillar before exploring them in more detail:</a:t>
            </a:r>
          </a:p>
          <a:p>
            <a:endParaRPr lang="en-US" dirty="0">
              <a:latin typeface="+mn-lt"/>
            </a:endParaRPr>
          </a:p>
          <a:p>
            <a:pPr marL="285750" indent="-285750">
              <a:buFont typeface="IBM Plex Sans Light" panose="020B0604020202020204" pitchFamily="34" charset="0"/>
              <a:buChar char="•"/>
            </a:pPr>
            <a:r>
              <a:rPr lang="en-US" b="1" dirty="0">
                <a:latin typeface="+mn-lt"/>
              </a:rPr>
              <a:t>Orchestrator for Tools and Agents</a:t>
            </a:r>
            <a:r>
              <a:rPr lang="en-US" b="0" dirty="0">
                <a:latin typeface="+mn-lt"/>
              </a:rPr>
              <a:t>:</a:t>
            </a:r>
            <a:r>
              <a:rPr lang="en-US" dirty="0">
                <a:latin typeface="+mn-lt"/>
              </a:rPr>
              <a:t> Enables multi-agent, multi-tool orchestration across existing systems, unlocking AI-driven productivity.</a:t>
            </a:r>
          </a:p>
          <a:p>
            <a:pPr marL="285750" indent="-285750">
              <a:buFont typeface="IBM Plex Sans Light" panose="020B0604020202020204" pitchFamily="34" charset="0"/>
              <a:buChar char="•"/>
            </a:pPr>
            <a:r>
              <a:rPr lang="en-US" b="1" dirty="0">
                <a:latin typeface="+mn-lt"/>
              </a:rPr>
              <a:t>Prebuilt AI Agents</a:t>
            </a:r>
            <a:r>
              <a:rPr lang="en-US" b="0" dirty="0">
                <a:latin typeface="+mn-lt"/>
              </a:rPr>
              <a:t>:</a:t>
            </a:r>
            <a:r>
              <a:rPr lang="en-US" dirty="0">
                <a:latin typeface="+mn-lt"/>
              </a:rPr>
              <a:t> Provides ready-to-use agents for high-value domains, accelerating deployment and return on investment (ROI) from day one.</a:t>
            </a:r>
          </a:p>
          <a:p>
            <a:pPr marL="285750" indent="-285750">
              <a:buFont typeface="IBM Plex Sans Light" panose="020B0604020202020204" pitchFamily="34" charset="0"/>
              <a:buChar char="•"/>
            </a:pPr>
            <a:r>
              <a:rPr lang="en-US" b="1" dirty="0">
                <a:latin typeface="+mn-lt"/>
              </a:rPr>
              <a:t>Build Your Own Agent</a:t>
            </a:r>
            <a:r>
              <a:rPr lang="en-US" b="0" dirty="0">
                <a:latin typeface="+mn-lt"/>
              </a:rPr>
              <a:t>:</a:t>
            </a:r>
            <a:r>
              <a:rPr lang="en-US" dirty="0">
                <a:latin typeface="+mn-lt"/>
              </a:rPr>
              <a:t> Offers no-code and pro-code options for developing and deploying custom agents on a unified platform.</a:t>
            </a:r>
          </a:p>
          <a:p>
            <a:pPr marL="285750" indent="-285750">
              <a:buFont typeface="IBM Plex Sans Light" panose="020B0604020202020204" pitchFamily="34" charset="0"/>
              <a:buChar char="•"/>
            </a:pPr>
            <a:r>
              <a:rPr lang="en-US" b="1" dirty="0">
                <a:latin typeface="+mn-lt"/>
              </a:rPr>
              <a:t>AI </a:t>
            </a:r>
            <a:r>
              <a:rPr lang="en-US" b="1" dirty="0" err="1">
                <a:latin typeface="+mn-lt"/>
              </a:rPr>
              <a:t>AgentOps</a:t>
            </a:r>
            <a:r>
              <a:rPr lang="en-US" b="0" dirty="0">
                <a:latin typeface="+mn-lt"/>
              </a:rPr>
              <a:t>:</a:t>
            </a:r>
            <a:r>
              <a:rPr lang="en-US" dirty="0">
                <a:latin typeface="+mn-lt"/>
              </a:rPr>
              <a:t> Delivers enterprise-grade management, monitoring, and governance to keep agent performance aligned with business goals.</a:t>
            </a:r>
          </a:p>
          <a:p>
            <a:endParaRPr lang="en-US" dirty="0">
              <a:latin typeface="+mn-lt"/>
            </a:endParaRPr>
          </a:p>
          <a:p>
            <a:r>
              <a:rPr lang="en-US" dirty="0">
                <a:latin typeface="+mn-lt"/>
              </a:rPr>
              <a:t>This framework is not just comprehensive—it’s essential for enterprises that want to lead in the next wave of AI-driven transformation.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1DFC5F-E2CB-7447-87A9-F720A7093B0F}" type="slidenum">
              <a:rPr kumimoji="0" lang="en-US" u="none" strike="noStrike" kern="1200" cap="none" spc="0" normalizeH="0" baseline="0" noProof="0" smtClean="0">
                <a:ln>
                  <a:noFill/>
                </a:ln>
                <a:solidFill>
                  <a:prstClr val="black"/>
                </a:solidFill>
                <a:effectLst/>
                <a:uLnTx/>
                <a:uFillTx/>
                <a:latin typeface="IBM Plex Sans Light" panose="020B0503050203000203" pitchFamily="34" charset="0"/>
                <a:ea typeface="IBM Plex Sans Light"/>
                <a:cs typeface="IBM Plex Sans Light"/>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u="none" strike="noStrike" kern="1200" cap="none" spc="0" normalizeH="0" baseline="0" noProof="0" dirty="0">
              <a:ln>
                <a:noFill/>
              </a:ln>
              <a:solidFill>
                <a:prstClr val="black"/>
              </a:solidFill>
              <a:effectLst/>
              <a:uLnTx/>
              <a:uFillTx/>
              <a:latin typeface="IBM Plex Sans Light" panose="020B0503050203000203" pitchFamily="34" charset="0"/>
              <a:ea typeface="IBM Plex Sans Light"/>
              <a:cs typeface="IBM Plex Sans Light"/>
            </a:endParaRPr>
          </a:p>
        </p:txBody>
      </p:sp>
    </p:spTree>
    <p:extLst>
      <p:ext uri="{BB962C8B-B14F-4D97-AF65-F5344CB8AC3E}">
        <p14:creationId xmlns:p14="http://schemas.microsoft.com/office/powerpoint/2010/main" val="3738097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95F5A-3449-3592-28A1-7F78123C52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608EB0-CB35-F465-D6B7-1D132C1F223C}"/>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4DA96A43-2B7D-820D-C4D9-BD0909FDD979}"/>
              </a:ext>
            </a:extLst>
          </p:cNvPr>
          <p:cNvSpPr>
            <a:spLocks noGrp="1"/>
          </p:cNvSpPr>
          <p:nvPr>
            <p:ph type="body" idx="1"/>
          </p:nvPr>
        </p:nvSpPr>
        <p:spPr>
          <a:xfrm>
            <a:off x="205948" y="4087090"/>
            <a:ext cx="6419850" cy="4320309"/>
          </a:xfrm>
        </p:spPr>
        <p:txBody>
          <a:bodyPr/>
          <a:lstStyle/>
          <a:p>
            <a:pPr marL="0" indent="0">
              <a:buFont typeface="Symbol"/>
              <a:buNone/>
            </a:pPr>
            <a:r>
              <a:rPr lang="en-US" dirty="0">
                <a:latin typeface="+mn-lt"/>
              </a:rPr>
              <a:t>The slides in this section provide a deeper exploration of the Orchestrator for Tools and Agents capability in watsonx Orchestrate.</a:t>
            </a:r>
            <a:endParaRPr lang="en-US" b="0" dirty="0">
              <a:latin typeface="+mn-lt"/>
            </a:endParaRPr>
          </a:p>
        </p:txBody>
      </p:sp>
      <p:sp>
        <p:nvSpPr>
          <p:cNvPr id="4" name="Slide Number Placeholder 3">
            <a:extLst>
              <a:ext uri="{FF2B5EF4-FFF2-40B4-BE49-F238E27FC236}">
                <a16:creationId xmlns:a16="http://schemas.microsoft.com/office/drawing/2014/main" id="{7C97A15A-6BC3-B53F-9531-212060059EC3}"/>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IBM Plex Sans Light"/>
                <a:cs typeface="IBM Plex Sans Light"/>
              </a:rPr>
              <a:pPr marL="0" marR="0" lvl="0" indent="0" algn="r" defTabSz="1829379" rtl="0" eaLnBrk="1" fontAlgn="auto" latinLnBrk="0" hangingPunct="1">
                <a:lnSpc>
                  <a:spcPct val="100000"/>
                </a:lnSpc>
                <a:spcBef>
                  <a:spcPts val="0"/>
                </a:spcBef>
                <a:spcAft>
                  <a:spcPts val="0"/>
                </a:spcAft>
                <a:buClrTx/>
                <a:buSzTx/>
                <a:buFontTx/>
                <a:buNone/>
                <a:tabLst/>
                <a:defRPr/>
              </a:pPr>
              <a:t>29</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IBM Plex Sans Light"/>
              <a:cs typeface="IBM Plex Sans Light"/>
            </a:endParaRPr>
          </a:p>
        </p:txBody>
      </p:sp>
    </p:spTree>
    <p:extLst>
      <p:ext uri="{BB962C8B-B14F-4D97-AF65-F5344CB8AC3E}">
        <p14:creationId xmlns:p14="http://schemas.microsoft.com/office/powerpoint/2010/main" val="1208248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The following topics will be covered in this presentation.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2242365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defTabSz="1219140">
              <a:spcBef>
                <a:spcPct val="0"/>
              </a:spcBef>
              <a:spcAft>
                <a:spcPct val="0"/>
              </a:spcAft>
              <a:defRPr/>
            </a:pPr>
            <a:r>
              <a:rPr lang="en-US" kern="0" dirty="0">
                <a:latin typeface="+mn-lt"/>
              </a:rPr>
              <a:t>At the core of watsonx Orchestrate is a powerful, large language model (LLM)-powered agentic orchestration layer, IBM’s answer to the complexity of modern enterprise automation. This supervisory layer intelligently coordinates tasks across multiple agents, assistants, tools, and systems, transforming fragmented workflows into cohesive, scalable operations.</a:t>
            </a:r>
          </a:p>
          <a:p>
            <a:pPr defTabSz="1219140">
              <a:spcBef>
                <a:spcPct val="0"/>
              </a:spcBef>
              <a:spcAft>
                <a:spcPct val="0"/>
              </a:spcAft>
              <a:defRPr/>
            </a:pPr>
            <a:endParaRPr lang="en-US" kern="0" dirty="0">
              <a:latin typeface="+mn-lt"/>
            </a:endParaRPr>
          </a:p>
          <a:p>
            <a:pPr defTabSz="1219140">
              <a:spcBef>
                <a:spcPct val="0"/>
              </a:spcBef>
              <a:spcAft>
                <a:spcPct val="0"/>
              </a:spcAft>
              <a:defRPr/>
            </a:pPr>
            <a:r>
              <a:rPr lang="en-US" kern="0" dirty="0">
                <a:latin typeface="+mn-lt"/>
              </a:rPr>
              <a:t>Enterprises cannot rely on a single agent or solution to handle the full range of use cases, domains, and channels. Business environments are too diverse and dynamic for siloed automation. That’s why multi-agent orchestration is foundational—it enables collaboration across agents and tools through a single point of interaction, driven by natural language and enterprise context.</a:t>
            </a:r>
          </a:p>
          <a:p>
            <a:pPr defTabSz="1219140">
              <a:spcBef>
                <a:spcPct val="0"/>
              </a:spcBef>
              <a:spcAft>
                <a:spcPct val="0"/>
              </a:spcAft>
              <a:defRPr/>
            </a:pPr>
            <a:endParaRPr lang="en-US" kern="0" dirty="0">
              <a:latin typeface="+mn-lt"/>
            </a:endParaRPr>
          </a:p>
          <a:p>
            <a:pPr defTabSz="1219140">
              <a:spcBef>
                <a:spcPct val="0"/>
              </a:spcBef>
              <a:spcAft>
                <a:spcPct val="0"/>
              </a:spcAft>
              <a:defRPr/>
            </a:pPr>
            <a:r>
              <a:rPr lang="en-US" kern="0" dirty="0">
                <a:latin typeface="+mn-lt"/>
              </a:rPr>
              <a:t>This orchestration layer:</a:t>
            </a:r>
          </a:p>
          <a:p>
            <a:pPr defTabSz="1219140">
              <a:spcBef>
                <a:spcPct val="0"/>
              </a:spcBef>
              <a:spcAft>
                <a:spcPct val="0"/>
              </a:spcAft>
              <a:defRPr/>
            </a:pPr>
            <a:endParaRPr lang="en-US" kern="0" dirty="0">
              <a:latin typeface="+mn-lt"/>
            </a:endParaRPr>
          </a:p>
          <a:p>
            <a:pPr marL="171450" indent="-171450" defTabSz="1219140">
              <a:spcBef>
                <a:spcPct val="0"/>
              </a:spcBef>
              <a:spcAft>
                <a:spcPct val="0"/>
              </a:spcAft>
              <a:buFont typeface="Arial" panose="020B0604020202020204" pitchFamily="34" charset="0"/>
              <a:buChar char="•"/>
              <a:defRPr/>
            </a:pPr>
            <a:r>
              <a:rPr lang="en-US" kern="0" dirty="0">
                <a:latin typeface="+mn-lt"/>
              </a:rPr>
              <a:t>Understands user intent using LLMs</a:t>
            </a:r>
          </a:p>
          <a:p>
            <a:pPr marL="171450" indent="-171450" defTabSz="1219140">
              <a:spcBef>
                <a:spcPct val="0"/>
              </a:spcBef>
              <a:spcAft>
                <a:spcPct val="0"/>
              </a:spcAft>
              <a:buFont typeface="Arial" panose="020B0604020202020204" pitchFamily="34" charset="0"/>
              <a:buChar char="•"/>
              <a:defRPr/>
            </a:pPr>
            <a:r>
              <a:rPr lang="en-US" kern="0" dirty="0">
                <a:latin typeface="+mn-lt"/>
              </a:rPr>
              <a:t>Matches tasks to the right assets: agents, assistants, skills, automations, or APIs</a:t>
            </a:r>
          </a:p>
          <a:p>
            <a:pPr marL="171450" indent="-171450" defTabSz="1219140">
              <a:spcBef>
                <a:spcPct val="0"/>
              </a:spcBef>
              <a:spcAft>
                <a:spcPct val="0"/>
              </a:spcAft>
              <a:buFont typeface="Arial" panose="020B0604020202020204" pitchFamily="34" charset="0"/>
              <a:buChar char="•"/>
              <a:defRPr/>
            </a:pPr>
            <a:r>
              <a:rPr lang="en-US" kern="0" dirty="0">
                <a:latin typeface="+mn-lt"/>
              </a:rPr>
              <a:t>Supports workflows that span departments, domains, and systems</a:t>
            </a:r>
          </a:p>
          <a:p>
            <a:pPr marL="171450" indent="-171450" defTabSz="1219140">
              <a:spcBef>
                <a:spcPct val="0"/>
              </a:spcBef>
              <a:spcAft>
                <a:spcPct val="0"/>
              </a:spcAft>
              <a:buFont typeface="Arial" panose="020B0604020202020204" pitchFamily="34" charset="0"/>
              <a:buChar char="•"/>
              <a:defRPr/>
            </a:pPr>
            <a:r>
              <a:rPr lang="en-US" kern="0" dirty="0">
                <a:latin typeface="+mn-lt"/>
              </a:rPr>
              <a:t>Connects directly to a vast ecosystem of enterprise applications</a:t>
            </a:r>
          </a:p>
          <a:p>
            <a:pPr defTabSz="1219140">
              <a:spcBef>
                <a:spcPct val="0"/>
              </a:spcBef>
              <a:spcAft>
                <a:spcPct val="0"/>
              </a:spcAft>
              <a:defRPr/>
            </a:pPr>
            <a:endParaRPr lang="en-US" kern="0" dirty="0">
              <a:latin typeface="+mn-lt"/>
            </a:endParaRPr>
          </a:p>
          <a:p>
            <a:pPr defTabSz="1219140">
              <a:spcBef>
                <a:spcPct val="0"/>
              </a:spcBef>
              <a:spcAft>
                <a:spcPct val="0"/>
              </a:spcAft>
              <a:defRPr/>
            </a:pPr>
            <a:r>
              <a:rPr lang="en-US" kern="0" dirty="0">
                <a:latin typeface="+mn-lt"/>
              </a:rPr>
              <a:t>The orchestrator agent is analogous to the hub of a wheel, intelligently routing requests and coordinating execution across a distributed set of capabilities, regardless of whether they’re built by IBM, third-party vendors, or clients themselves. This open approach ensures clients can extend and integrate without needing to rip and replace existing investments.</a:t>
            </a:r>
          </a:p>
          <a:p>
            <a:pPr defTabSz="1219140">
              <a:spcBef>
                <a:spcPct val="0"/>
              </a:spcBef>
              <a:spcAft>
                <a:spcPct val="0"/>
              </a:spcAft>
              <a:defRPr/>
            </a:pPr>
            <a:endParaRPr lang="en-US" kern="0" dirty="0">
              <a:latin typeface="+mn-lt"/>
            </a:endParaRPr>
          </a:p>
          <a:p>
            <a:pPr defTabSz="1219140">
              <a:spcBef>
                <a:spcPct val="0"/>
              </a:spcBef>
              <a:spcAft>
                <a:spcPct val="0"/>
              </a:spcAft>
              <a:defRPr/>
            </a:pPr>
            <a:r>
              <a:rPr lang="en-US" kern="0" dirty="0">
                <a:latin typeface="+mn-lt"/>
              </a:rPr>
              <a:t>What makes IBM’s approach unique is its focus on incremental adoption and interoperability. Enterprises can launch quickly, scale gradually, and connect agents from multiple sources, leveraging their current infrastructure while embracing next-generation AI.</a:t>
            </a:r>
          </a:p>
          <a:p>
            <a:pPr defTabSz="1219140">
              <a:spcBef>
                <a:spcPct val="0"/>
              </a:spcBef>
              <a:spcAft>
                <a:spcPct val="0"/>
              </a:spcAft>
              <a:defRPr/>
            </a:pPr>
            <a:endParaRPr lang="en-US" kern="0" dirty="0">
              <a:latin typeface="+mn-lt"/>
            </a:endParaRPr>
          </a:p>
          <a:p>
            <a:pPr defTabSz="1219140">
              <a:spcBef>
                <a:spcPct val="0"/>
              </a:spcBef>
              <a:spcAft>
                <a:spcPct val="0"/>
              </a:spcAft>
              <a:defRPr/>
            </a:pPr>
            <a:r>
              <a:rPr lang="en-US" kern="0" dirty="0">
                <a:latin typeface="+mn-lt"/>
              </a:rPr>
              <a:t>The result is a consistent and intelligent user experience that enables employees and customers to complete tasks across systems using natural language. Whether the request involves onboarding, document processing, accessing enterprise knowledge, or escalating to a human, the orchestrator plans, routes, and executes seamlessly.</a:t>
            </a:r>
          </a:p>
          <a:p>
            <a:pPr defTabSz="1219140">
              <a:spcBef>
                <a:spcPct val="0"/>
              </a:spcBef>
              <a:spcAft>
                <a:spcPct val="0"/>
              </a:spcAft>
              <a:defRPr/>
            </a:pPr>
            <a:endParaRPr lang="en-US" kern="0" dirty="0">
              <a:latin typeface="+mn-lt"/>
            </a:endParaRPr>
          </a:p>
          <a:p>
            <a:pPr defTabSz="1219140">
              <a:spcBef>
                <a:spcPct val="0"/>
              </a:spcBef>
              <a:spcAft>
                <a:spcPct val="0"/>
              </a:spcAft>
              <a:defRPr/>
            </a:pPr>
            <a:r>
              <a:rPr lang="en-US" kern="0" dirty="0">
                <a:latin typeface="+mn-lt"/>
              </a:rPr>
              <a:t>In summary, agentic orchestration empowers enterprises to:</a:t>
            </a:r>
          </a:p>
          <a:p>
            <a:pPr defTabSz="1219140">
              <a:spcBef>
                <a:spcPct val="0"/>
              </a:spcBef>
              <a:spcAft>
                <a:spcPct val="0"/>
              </a:spcAft>
              <a:defRPr/>
            </a:pPr>
            <a:endParaRPr lang="en-US" kern="0" dirty="0">
              <a:latin typeface="+mn-lt"/>
            </a:endParaRPr>
          </a:p>
          <a:p>
            <a:pPr marL="171450" indent="-171450" defTabSz="1219140">
              <a:spcBef>
                <a:spcPct val="0"/>
              </a:spcBef>
              <a:spcAft>
                <a:spcPct val="0"/>
              </a:spcAft>
              <a:buFont typeface="Arial" panose="020B0604020202020204" pitchFamily="34" charset="0"/>
              <a:buChar char="•"/>
              <a:defRPr/>
            </a:pPr>
            <a:r>
              <a:rPr lang="en-US" kern="0" dirty="0">
                <a:latin typeface="+mn-lt"/>
              </a:rPr>
              <a:t>Unify their AI ecosystem under a single control plane</a:t>
            </a:r>
          </a:p>
          <a:p>
            <a:pPr marL="171450" indent="-171450" defTabSz="1219140">
              <a:spcBef>
                <a:spcPct val="0"/>
              </a:spcBef>
              <a:spcAft>
                <a:spcPct val="0"/>
              </a:spcAft>
              <a:buFont typeface="Arial" panose="020B0604020202020204" pitchFamily="34" charset="0"/>
              <a:buChar char="•"/>
              <a:defRPr/>
            </a:pPr>
            <a:r>
              <a:rPr lang="en-US" kern="0" dirty="0">
                <a:latin typeface="+mn-lt"/>
              </a:rPr>
              <a:t>Maximize productivity across use cases and departments</a:t>
            </a:r>
          </a:p>
          <a:p>
            <a:pPr marL="171450" indent="-171450" defTabSz="1219140">
              <a:spcBef>
                <a:spcPct val="0"/>
              </a:spcBef>
              <a:spcAft>
                <a:spcPct val="0"/>
              </a:spcAft>
              <a:buFont typeface="Arial" panose="020B0604020202020204" pitchFamily="34" charset="0"/>
              <a:buChar char="•"/>
              <a:defRPr/>
            </a:pPr>
            <a:r>
              <a:rPr lang="en-US" kern="0" dirty="0">
                <a:latin typeface="+mn-lt"/>
              </a:rPr>
              <a:t>Scale with flexibility, trust, and speed</a:t>
            </a:r>
          </a:p>
          <a:p>
            <a:pPr defTabSz="1219140">
              <a:spcBef>
                <a:spcPct val="0"/>
              </a:spcBef>
              <a:spcAft>
                <a:spcPct val="0"/>
              </a:spcAft>
              <a:defRPr/>
            </a:pPr>
            <a:endParaRPr lang="en-US" kern="0" dirty="0">
              <a:latin typeface="+mn-lt"/>
            </a:endParaRPr>
          </a:p>
          <a:p>
            <a:pPr defTabSz="1219140">
              <a:spcBef>
                <a:spcPct val="0"/>
              </a:spcBef>
              <a:spcAft>
                <a:spcPct val="0"/>
              </a:spcAft>
              <a:defRPr/>
            </a:pPr>
            <a:r>
              <a:rPr lang="en-US" kern="0" dirty="0">
                <a:latin typeface="+mn-lt"/>
              </a:rPr>
              <a:t>IBM watsonx Orchestrate delivers this orchestration framework, turning AI assistants and agents into a coordinated, enterprise-grade digital workforce.</a:t>
            </a:r>
          </a:p>
          <a:p>
            <a:pPr defTabSz="1219140">
              <a:spcBef>
                <a:spcPct val="0"/>
              </a:spcBef>
              <a:spcAft>
                <a:spcPct val="0"/>
              </a:spcAft>
              <a:defRPr/>
            </a:pPr>
            <a:endParaRPr lang="en-US" kern="0" dirty="0">
              <a:latin typeface="+mn-lt"/>
            </a:endParaRPr>
          </a:p>
          <a:p>
            <a:pPr defTabSz="1219140">
              <a:spcBef>
                <a:spcPct val="0"/>
              </a:spcBef>
              <a:spcAft>
                <a:spcPct val="0"/>
              </a:spcAft>
              <a:defRPr/>
            </a:pPr>
            <a:r>
              <a:rPr lang="en-US" b="1" kern="0" dirty="0">
                <a:latin typeface="+mn-lt"/>
              </a:rPr>
              <a:t>Terminology</a:t>
            </a:r>
            <a:r>
              <a:rPr lang="en-US" kern="0" dirty="0">
                <a:latin typeface="+mn-lt"/>
              </a:rPr>
              <a:t>:</a:t>
            </a:r>
          </a:p>
          <a:p>
            <a:pPr marL="171450" indent="-171450" defTabSz="1219140">
              <a:spcBef>
                <a:spcPct val="0"/>
              </a:spcBef>
              <a:spcAft>
                <a:spcPct val="0"/>
              </a:spcAft>
              <a:buFont typeface="Arial" panose="020B0604020202020204" pitchFamily="34" charset="0"/>
              <a:buChar char="•"/>
              <a:defRPr/>
            </a:pPr>
            <a:r>
              <a:rPr lang="en-US" b="1" kern="0" dirty="0">
                <a:latin typeface="+mn-lt"/>
              </a:rPr>
              <a:t>BYOA</a:t>
            </a:r>
            <a:r>
              <a:rPr lang="en-US" kern="0" dirty="0">
                <a:latin typeface="+mn-lt"/>
              </a:rPr>
              <a:t>: Bring your own agent</a:t>
            </a:r>
          </a:p>
          <a:p>
            <a:pPr marL="171450" indent="-171450" defTabSz="1219140">
              <a:spcBef>
                <a:spcPct val="0"/>
              </a:spcBef>
              <a:spcAft>
                <a:spcPct val="0"/>
              </a:spcAft>
              <a:buFont typeface="Arial" panose="020B0604020202020204" pitchFamily="34" charset="0"/>
              <a:buChar char="•"/>
              <a:defRPr/>
            </a:pPr>
            <a:r>
              <a:rPr lang="en-US" b="1" kern="0" dirty="0">
                <a:latin typeface="+mn-lt"/>
              </a:rPr>
              <a:t>SDK</a:t>
            </a:r>
            <a:r>
              <a:rPr lang="en-US" b="0" kern="0" dirty="0">
                <a:latin typeface="+mn-lt"/>
              </a:rPr>
              <a:t>: Software development kit</a:t>
            </a:r>
            <a:r>
              <a:rPr lang="en-US" b="1" kern="0" dirty="0">
                <a:latin typeface="+mn-lt"/>
              </a:rPr>
              <a:t> </a:t>
            </a:r>
          </a:p>
          <a:p>
            <a:endParaRPr lang="en-US" dirty="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1DFC5F-E2CB-7447-87A9-F720A7093B0F}" type="slidenum">
              <a:rPr kumimoji="0" lang="en-US" u="none" strike="noStrike" kern="1200" cap="none" spc="0" normalizeH="0" baseline="0" noProof="0" smtClean="0">
                <a:ln>
                  <a:noFill/>
                </a:ln>
                <a:solidFill>
                  <a:prstClr val="black"/>
                </a:solidFill>
                <a:effectLst/>
                <a:uLnTx/>
                <a:uFillTx/>
                <a:latin typeface="IBM Plex Sans Light" panose="020B0503050203000203" pitchFamily="34" charset="0"/>
                <a:ea typeface="IBM Plex Sans Light"/>
                <a:cs typeface="IBM Plex Sans Light"/>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u="none" strike="noStrike" kern="1200" cap="none" spc="0" normalizeH="0" baseline="0" noProof="0" dirty="0">
              <a:ln>
                <a:noFill/>
              </a:ln>
              <a:solidFill>
                <a:prstClr val="black"/>
              </a:solidFill>
              <a:effectLst/>
              <a:uLnTx/>
              <a:uFillTx/>
              <a:latin typeface="IBM Plex Sans Light" panose="020B0503050203000203" pitchFamily="34" charset="0"/>
              <a:ea typeface="IBM Plex Sans Light"/>
              <a:cs typeface="IBM Plex Sans Light"/>
            </a:endParaRPr>
          </a:p>
        </p:txBody>
      </p:sp>
    </p:spTree>
    <p:extLst>
      <p:ext uri="{BB962C8B-B14F-4D97-AF65-F5344CB8AC3E}">
        <p14:creationId xmlns:p14="http://schemas.microsoft.com/office/powerpoint/2010/main" val="1181989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rgbClr val="000000"/>
                </a:solidFill>
                <a:latin typeface="+mn-lt"/>
              </a:rPr>
              <a:t>This slide illustrates how watsonx Orchestrate enhances and extends the capabilities of existing AI assistants, such as Microsoft Copilot, by orchestrating across a broader network of agents, tools, and enterprise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rgbClr val="000000"/>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rgbClr val="000000"/>
                </a:solidFill>
                <a:latin typeface="+mn-lt"/>
              </a:rPr>
              <a:t>In this HR support example, an employee initiates a request through a familiar Copilot chat interface. Instead of being limited to what the Copilot agent can do alone, watsonx Orchestrate steps in as the orchestration layer, dynamically identifying and coordinating the right resources to fulfill the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rgbClr val="000000"/>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rgbClr val="000000"/>
                </a:solidFill>
                <a:latin typeface="+mn-lt"/>
              </a:rPr>
              <a:t>This agent orchestrator understands the end user’s intent in the context of the enterprise and assembles a plan that spans multiple systems and agent types. This includes: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rgbClr val="000000"/>
              </a:solidFill>
              <a:latin typeface="+mn-lt"/>
            </a:endParaRPr>
          </a:p>
          <a:p>
            <a:pPr marL="171450" marR="0" lvl="0" indent="-171450" algn="l" defTabSz="914400"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r>
              <a:rPr lang="en-US" sz="1200" kern="0" dirty="0">
                <a:solidFill>
                  <a:srgbClr val="000000"/>
                </a:solidFill>
                <a:latin typeface="+mn-lt"/>
              </a:rPr>
              <a:t>A Salesforce Agent to access employee or account information</a:t>
            </a:r>
          </a:p>
          <a:p>
            <a:pPr marL="171450" marR="0" lvl="0" indent="-171450" algn="l" defTabSz="914400"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r>
              <a:rPr lang="en-US" sz="1200" kern="0" dirty="0">
                <a:solidFill>
                  <a:srgbClr val="000000"/>
                </a:solidFill>
                <a:latin typeface="+mn-lt"/>
              </a:rPr>
              <a:t>Additional Copilot agents integrated into other parts of the business</a:t>
            </a:r>
          </a:p>
          <a:p>
            <a:pPr marL="171450" marR="0" lvl="0" indent="-171450" algn="l" defTabSz="914400"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r>
              <a:rPr lang="en-US" sz="1200" kern="0" dirty="0">
                <a:solidFill>
                  <a:srgbClr val="000000"/>
                </a:solidFill>
                <a:latin typeface="+mn-lt"/>
              </a:rPr>
              <a:t>The watsonx Orchestrate catalog agents and tools, purpose-built for HR</a:t>
            </a:r>
          </a:p>
          <a:p>
            <a:pPr marL="0" marR="0" lvl="0" indent="0" algn="l" defTabSz="914400" rtl="0" eaLnBrk="1" fontAlgn="auto" latinLnBrk="0" hangingPunct="1">
              <a:lnSpc>
                <a:spcPct val="100000"/>
              </a:lnSpc>
              <a:spcBef>
                <a:spcPts val="0"/>
              </a:spcBef>
              <a:spcAft>
                <a:spcPts val="0"/>
              </a:spcAft>
              <a:buClrTx/>
              <a:buSzTx/>
              <a:buFont typeface="IBM Plex Sans Light" panose="020B0604020202020204" pitchFamily="34" charset="0"/>
              <a:buNone/>
              <a:tabLst/>
              <a:defRPr/>
            </a:pPr>
            <a:endParaRPr lang="en-US" sz="1200" kern="0" dirty="0">
              <a:solidFill>
                <a:srgbClr val="000000"/>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rgbClr val="000000"/>
                </a:solidFill>
                <a:latin typeface="+mn-lt"/>
              </a:rPr>
              <a:t>By bringing these assets together, the end user receives a complete, seamless experience—regardless of where the capabilities originate. This approach demonstrates four key differentiators of watsonx Orchestrate: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rgbClr val="000000"/>
              </a:solidFill>
              <a:latin typeface="+mn-lt"/>
            </a:endParaRPr>
          </a:p>
          <a:p>
            <a:pPr marL="171450" marR="0" lvl="0" indent="-171450" algn="l" defTabSz="914400"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r>
              <a:rPr lang="en-US" sz="1200" b="1" kern="0" dirty="0">
                <a:solidFill>
                  <a:srgbClr val="000000"/>
                </a:solidFill>
                <a:latin typeface="+mn-lt"/>
              </a:rPr>
              <a:t>Unified Orchestration Across the Enterprise</a:t>
            </a:r>
            <a:r>
              <a:rPr lang="en-US" sz="1200" kern="0" dirty="0">
                <a:solidFill>
                  <a:srgbClr val="000000"/>
                </a:solidFill>
                <a:latin typeface="+mn-lt"/>
              </a:rPr>
              <a:t>. IBM watsonx Orchestrate brings together disparate agents, apps, and automations into a cohesive, LLM-powered workflow, removing silos and delivering business outcomes through a single touchpoint.</a:t>
            </a:r>
          </a:p>
          <a:p>
            <a:pPr marL="171450" marR="0" lvl="0" indent="-171450" algn="l" defTabSz="914400"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endParaRPr lang="en-US" sz="1200" kern="0" dirty="0">
              <a:solidFill>
                <a:srgbClr val="000000"/>
              </a:solidFill>
              <a:latin typeface="+mn-lt"/>
            </a:endParaRPr>
          </a:p>
          <a:p>
            <a:pPr marL="171450" marR="0" lvl="0" indent="-171450" algn="l" defTabSz="914400"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r>
              <a:rPr lang="en-US" sz="1200" b="1" kern="0" dirty="0">
                <a:solidFill>
                  <a:srgbClr val="000000"/>
                </a:solidFill>
                <a:latin typeface="+mn-lt"/>
              </a:rPr>
              <a:t>Fast Time-to-Value</a:t>
            </a:r>
            <a:r>
              <a:rPr lang="en-US" sz="1200" kern="0" dirty="0">
                <a:solidFill>
                  <a:srgbClr val="000000"/>
                </a:solidFill>
                <a:latin typeface="+mn-lt"/>
              </a:rPr>
              <a:t>. Domain-specific, prebuilt agents for HR, procurement, and customer care enable clients to activate high-ROI use cases quickly, with minimal configuration.</a:t>
            </a:r>
          </a:p>
          <a:p>
            <a:pPr marL="171450" marR="0" lvl="0" indent="-171450" algn="l" defTabSz="914400"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endParaRPr lang="en-US" sz="1200" kern="0" dirty="0">
              <a:solidFill>
                <a:srgbClr val="000000"/>
              </a:solidFill>
              <a:latin typeface="+mn-lt"/>
            </a:endParaRPr>
          </a:p>
          <a:p>
            <a:pPr marL="171450" marR="0" lvl="0" indent="-171450" algn="l" defTabSz="914400"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r>
              <a:rPr lang="en-US" sz="1200" b="1" kern="0" dirty="0">
                <a:solidFill>
                  <a:srgbClr val="000000"/>
                </a:solidFill>
                <a:latin typeface="+mn-lt"/>
              </a:rPr>
              <a:t>Openness and Interoperability</a:t>
            </a:r>
            <a:r>
              <a:rPr lang="en-US" sz="1200" kern="0" dirty="0">
                <a:solidFill>
                  <a:srgbClr val="000000"/>
                </a:solidFill>
                <a:latin typeface="+mn-lt"/>
              </a:rPr>
              <a:t>. The platform is designed to work with third-party agents, SaaS applications, and public cloud environments—including Microsoft and Salesforce ecosystems, ensuring that existing investments continue to deliver value.</a:t>
            </a:r>
          </a:p>
          <a:p>
            <a:pPr marL="171450" marR="0" lvl="0" indent="-171450" algn="l" defTabSz="914400"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endParaRPr lang="en-US" sz="1200" kern="0" dirty="0">
              <a:solidFill>
                <a:srgbClr val="000000"/>
              </a:solidFill>
              <a:latin typeface="+mn-lt"/>
            </a:endParaRPr>
          </a:p>
          <a:p>
            <a:pPr marL="171450" marR="0" lvl="0" indent="-171450" algn="l" defTabSz="914400"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r>
              <a:rPr lang="en-US" sz="1200" b="1" kern="0" dirty="0">
                <a:solidFill>
                  <a:srgbClr val="000000"/>
                </a:solidFill>
                <a:latin typeface="+mn-lt"/>
              </a:rPr>
              <a:t>Flexible Agent Development</a:t>
            </a:r>
            <a:r>
              <a:rPr lang="en-US" sz="1200" kern="0" dirty="0">
                <a:solidFill>
                  <a:srgbClr val="000000"/>
                </a:solidFill>
                <a:latin typeface="+mn-lt"/>
              </a:rPr>
              <a:t>. Business and technical users can build and extend agents in a low-code studio, combining LLMs, automation, and enterprise data without complex development cycles.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rgbClr val="000000"/>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rgbClr val="000000"/>
                </a:solidFill>
                <a:latin typeface="+mn-lt"/>
              </a:rPr>
              <a:t>In summary, watsonx Orchestrate doesn’t compete with existing assistants, it amplifies them. By serving as an intelligent coordinator behind the scenes, it ensures that enterprises can deliver unified, high-value experiences across tools, platforms, and business domains.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rgbClr val="000000"/>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A demonstration of this use case can be found in the client presentation at: </a:t>
            </a:r>
            <a:r>
              <a:rPr lang="en-US" b="0" i="0" u="none" strike="noStrike" dirty="0">
                <a:solidFill>
                  <a:srgbClr val="333333"/>
                </a:solidFill>
                <a:effectLst/>
                <a:latin typeface="+mn-lt"/>
                <a:hlinkClick r:id="rId3"/>
              </a:rPr>
              <a:t>https://ibm.seismic.com/Link/Content/DCqd9cB4HbG6jGmH4VjTgjQWpfP8</a:t>
            </a:r>
            <a:r>
              <a:rPr lang="en-US" b="0" i="0" u="none" strike="noStrike" dirty="0">
                <a:solidFill>
                  <a:srgbClr val="333333"/>
                </a:solidFill>
                <a:effectLst/>
                <a:latin typeface="+mn-lt"/>
              </a:rPr>
              <a:t>.</a:t>
            </a: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04DCFD-00AB-D642-B25C-D9DC453991F0}" type="slidenum">
              <a:rPr kumimoji="0" lang="en-US" u="none" strike="noStrike" kern="1200" cap="none" spc="0" normalizeH="0" baseline="0" noProof="0" smtClean="0">
                <a:ln>
                  <a:noFill/>
                </a:ln>
                <a:solidFill>
                  <a:prstClr val="black"/>
                </a:solidFill>
                <a:effectLst/>
                <a:uLnTx/>
                <a:uFillTx/>
                <a:latin typeface="IBM Plex Sans Light" panose="020B0503050203000203" pitchFamily="34" charset="0"/>
                <a:ea typeface="IBM Plex Sans Light"/>
                <a:cs typeface="IBM Plex Sans Light"/>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u="none" strike="noStrike" kern="1200" cap="none" spc="0" normalizeH="0" baseline="0" noProof="0" dirty="0">
              <a:ln>
                <a:noFill/>
              </a:ln>
              <a:solidFill>
                <a:prstClr val="black"/>
              </a:solidFill>
              <a:effectLst/>
              <a:uLnTx/>
              <a:uFillTx/>
              <a:latin typeface="IBM Plex Sans Light" panose="020B0503050203000203" pitchFamily="34" charset="0"/>
              <a:ea typeface="IBM Plex Sans Light"/>
              <a:cs typeface="IBM Plex Sans Light"/>
            </a:endParaRPr>
          </a:p>
        </p:txBody>
      </p:sp>
    </p:spTree>
    <p:extLst>
      <p:ext uri="{BB962C8B-B14F-4D97-AF65-F5344CB8AC3E}">
        <p14:creationId xmlns:p14="http://schemas.microsoft.com/office/powerpoint/2010/main" val="1362740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This slide presents a visual comparison between two approaches to AI-driven experiences.</a:t>
            </a:r>
          </a:p>
          <a:p>
            <a:endParaRPr lang="en-US" dirty="0">
              <a:latin typeface="+mn-lt"/>
            </a:endParaRPr>
          </a:p>
          <a:p>
            <a:pPr marL="0" indent="0">
              <a:buFont typeface="IBM Plex Sans Light" panose="020B0604020202020204" pitchFamily="34" charset="0"/>
              <a:buNone/>
            </a:pPr>
            <a:r>
              <a:rPr lang="en-US" dirty="0">
                <a:latin typeface="+mn-lt"/>
              </a:rPr>
              <a:t>On the left is a common scenario: a generative AI assistant, agents or copilots operating in isolation. These solutions are typically limited to single-channel, single-agent use cases. While useful for basic inquiries, they lack the depth to handle cross-functional tasks, coordinate with other systems, or evolve with changing business needs.</a:t>
            </a:r>
          </a:p>
          <a:p>
            <a:pPr marL="171450" indent="-171450">
              <a:buFont typeface="IBM Plex Sans Light" panose="020B0604020202020204" pitchFamily="34" charset="0"/>
              <a:buChar char="•"/>
            </a:pPr>
            <a:endParaRPr lang="en-US" dirty="0">
              <a:latin typeface="+mn-lt"/>
            </a:endParaRPr>
          </a:p>
          <a:p>
            <a:pPr marL="0" indent="0">
              <a:buFont typeface="IBM Plex Sans Light" panose="020B0604020202020204" pitchFamily="34" charset="0"/>
              <a:buNone/>
            </a:pPr>
            <a:r>
              <a:rPr lang="en-US" dirty="0">
                <a:latin typeface="+mn-lt"/>
              </a:rPr>
              <a:t>On the right is a more advanced model, powered by the watsonx Orchestrate’s agent orchestration. Here, generative AI is not just a chat interface—it becomes part of a coordinated ecosystem where agents, tools, and automation collaborate to deliver richer outcomes. The orchestrator plans, routes, and supervises each task, seamlessly blending multiple agents, systems, and interactions into one unified experience.</a:t>
            </a:r>
          </a:p>
          <a:p>
            <a:endParaRPr lang="en-US" dirty="0">
              <a:latin typeface="+mn-lt"/>
            </a:endParaRPr>
          </a:p>
          <a:p>
            <a:r>
              <a:rPr lang="en-US" dirty="0">
                <a:latin typeface="+mn-lt"/>
              </a:rPr>
              <a:t>To guide client conversations, sellers can pose three strategic questions:</a:t>
            </a:r>
          </a:p>
          <a:p>
            <a:pPr marL="228600" indent="-228600">
              <a:buFont typeface="IBM Plex Sans Light"/>
              <a:buAutoNum type="arabicPeriod"/>
            </a:pPr>
            <a:endParaRPr lang="en-US" b="1" dirty="0">
              <a:latin typeface="+mn-lt"/>
            </a:endParaRPr>
          </a:p>
          <a:p>
            <a:pPr marL="228600" indent="-228600">
              <a:buFont typeface="IBM Plex Sans Light"/>
              <a:buAutoNum type="arabicPeriod"/>
            </a:pPr>
            <a:r>
              <a:rPr lang="en-US" b="1" dirty="0">
                <a:latin typeface="+mn-lt"/>
              </a:rPr>
              <a:t>Integration</a:t>
            </a:r>
            <a:r>
              <a:rPr lang="en-US" dirty="0">
                <a:latin typeface="+mn-lt"/>
              </a:rPr>
              <a:t> – How are AI agents being integrated into existing digital workflows and task automation efforts?</a:t>
            </a:r>
          </a:p>
          <a:p>
            <a:pPr marL="228600" indent="-228600">
              <a:buFont typeface="IBM Plex Sans Light"/>
              <a:buAutoNum type="arabicPeriod"/>
            </a:pPr>
            <a:r>
              <a:rPr lang="en-US" b="1" dirty="0">
                <a:latin typeface="+mn-lt"/>
              </a:rPr>
              <a:t>Investment Maximization </a:t>
            </a:r>
            <a:r>
              <a:rPr lang="en-US" dirty="0">
                <a:latin typeface="+mn-lt"/>
              </a:rPr>
              <a:t>– How are current generative AI investments (chatbots, copilots) being extended for broader return on investment (ROI)?</a:t>
            </a:r>
          </a:p>
          <a:p>
            <a:pPr marL="228600" indent="-228600">
              <a:buFont typeface="IBM Plex Sans Light"/>
              <a:buAutoNum type="arabicPeriod"/>
            </a:pPr>
            <a:r>
              <a:rPr lang="en-US" b="1" dirty="0">
                <a:latin typeface="+mn-lt"/>
              </a:rPr>
              <a:t>Experience Control </a:t>
            </a:r>
            <a:r>
              <a:rPr lang="en-US" dirty="0">
                <a:latin typeface="+mn-lt"/>
              </a:rPr>
              <a:t>– How is control maintained over user experience and task execution as agentic AI becomes more dynamic and autonomous?</a:t>
            </a:r>
          </a:p>
          <a:p>
            <a:endParaRPr lang="en-US" dirty="0">
              <a:latin typeface="+mn-lt"/>
            </a:endParaRPr>
          </a:p>
          <a:p>
            <a:r>
              <a:rPr lang="en-US" dirty="0">
                <a:latin typeface="+mn-lt"/>
              </a:rPr>
              <a:t>These questions reveal key pain points that the Orchestrator agent directly addresses.</a:t>
            </a:r>
          </a:p>
          <a:p>
            <a:endParaRPr lang="en-US" dirty="0">
              <a:latin typeface="+mn-lt"/>
            </a:endParaRPr>
          </a:p>
          <a:p>
            <a:r>
              <a:rPr lang="en-US" dirty="0">
                <a:latin typeface="+mn-lt"/>
              </a:rPr>
              <a:t>Key Benefits of agent orchestration:</a:t>
            </a:r>
          </a:p>
          <a:p>
            <a:endParaRPr lang="en-US" dirty="0">
              <a:latin typeface="+mn-lt"/>
            </a:endParaRPr>
          </a:p>
          <a:p>
            <a:pPr marL="171450" indent="-171450">
              <a:buFont typeface="Arial" panose="020B0604020202020204" pitchFamily="34" charset="0"/>
              <a:buChar char="•"/>
            </a:pPr>
            <a:r>
              <a:rPr lang="en-US" b="1" dirty="0">
                <a:latin typeface="+mn-lt"/>
              </a:rPr>
              <a:t>Enhanced User Experience</a:t>
            </a:r>
            <a:r>
              <a:rPr lang="en-US" dirty="0">
                <a:latin typeface="+mn-lt"/>
              </a:rPr>
              <a:t>. Multi-turn, intelligent conversations that go beyond simple Q&amp;A, enabling agents to collaborate and resolve complex requests in a natural, flexible way.</a:t>
            </a:r>
          </a:p>
          <a:p>
            <a:pPr marL="171450" indent="-171450">
              <a:buFont typeface="Arial" panose="020B0604020202020204" pitchFamily="34" charset="0"/>
              <a:buChar char="•"/>
            </a:pPr>
            <a:endParaRPr lang="en-US" dirty="0">
              <a:latin typeface="+mn-lt"/>
            </a:endParaRPr>
          </a:p>
          <a:p>
            <a:pPr marL="171450" indent="-171450">
              <a:buFont typeface="Arial" panose="020B0604020202020204" pitchFamily="34" charset="0"/>
              <a:buChar char="•"/>
            </a:pPr>
            <a:r>
              <a:rPr lang="en-US" b="1" dirty="0">
                <a:latin typeface="+mn-lt"/>
              </a:rPr>
              <a:t>Lower Total Cost of Ownership</a:t>
            </a:r>
            <a:r>
              <a:rPr lang="en-US" dirty="0">
                <a:latin typeface="+mn-lt"/>
              </a:rPr>
              <a:t>. Tasks are completed more efficiently with less manual oversight. Organizations can scale automation across functions without building and managing one-off solutions.</a:t>
            </a:r>
          </a:p>
          <a:p>
            <a:pPr marL="171450" indent="-171450">
              <a:buFont typeface="Arial" panose="020B0604020202020204" pitchFamily="34" charset="0"/>
              <a:buChar char="•"/>
            </a:pPr>
            <a:endParaRPr lang="en-US" dirty="0">
              <a:latin typeface="+mn-lt"/>
            </a:endParaRPr>
          </a:p>
          <a:p>
            <a:pPr marL="171450" indent="-171450">
              <a:buFont typeface="Arial" panose="020B0604020202020204" pitchFamily="34" charset="0"/>
              <a:buChar char="•"/>
            </a:pPr>
            <a:r>
              <a:rPr lang="en-US" b="1" dirty="0">
                <a:latin typeface="+mn-lt"/>
              </a:rPr>
              <a:t>Operational Agility</a:t>
            </a:r>
            <a:r>
              <a:rPr lang="en-US" dirty="0">
                <a:latin typeface="+mn-lt"/>
              </a:rPr>
              <a:t>. As needs evolve, the orchestrator framework allows enterprises to rapidly deploy new agents, workflows, or integrations, without disruption.</a:t>
            </a:r>
          </a:p>
          <a:p>
            <a:endParaRPr lang="en-US" dirty="0">
              <a:latin typeface="+mn-lt"/>
            </a:endParaRPr>
          </a:p>
          <a:p>
            <a:r>
              <a:rPr lang="en-US" dirty="0">
                <a:latin typeface="+mn-lt"/>
              </a:rPr>
              <a:t>In summary, the agent orchestrator is more than just a routing layer—it’s the strategic enabler of a modern AI experience. It allows clients to fully realize the promise of AI by orchestrating the intelligence, connectivity, and adaptability needed for enterprise-scale outcomes.</a:t>
            </a:r>
          </a:p>
          <a:p>
            <a:endParaRPr lang="en-US" dirty="0">
              <a:latin typeface="+mn-lt"/>
            </a:endParaRPr>
          </a:p>
          <a:p>
            <a:r>
              <a:rPr lang="en-US" b="1" dirty="0">
                <a:latin typeface="+mn-lt"/>
              </a:rPr>
              <a:t>Terminology</a:t>
            </a:r>
            <a:r>
              <a:rPr lang="en-US" dirty="0">
                <a:latin typeface="+mn-lt"/>
              </a:rPr>
              <a:t>:</a:t>
            </a:r>
          </a:p>
          <a:p>
            <a:pPr marL="171450" indent="-171450">
              <a:buFont typeface="Arial" panose="020B0604020202020204" pitchFamily="34" charset="0"/>
              <a:buChar char="•"/>
            </a:pPr>
            <a:r>
              <a:rPr lang="en-US" b="1" dirty="0">
                <a:latin typeface="+mn-lt"/>
              </a:rPr>
              <a:t>LLM</a:t>
            </a:r>
            <a:r>
              <a:rPr lang="en-US" dirty="0">
                <a:latin typeface="+mn-lt"/>
              </a:rPr>
              <a:t>: Large language model</a:t>
            </a:r>
          </a:p>
          <a:p>
            <a:pPr marL="171450" indent="-171450">
              <a:buFont typeface="Arial" panose="020B0604020202020204" pitchFamily="34" charset="0"/>
              <a:buChar char="•"/>
            </a:pPr>
            <a:r>
              <a:rPr lang="en-US" b="1" dirty="0">
                <a:latin typeface="+mn-lt"/>
              </a:rPr>
              <a:t>UX</a:t>
            </a:r>
            <a:r>
              <a:rPr lang="en-US" dirty="0">
                <a:latin typeface="+mn-lt"/>
              </a:rPr>
              <a:t>: User experience</a:t>
            </a:r>
          </a:p>
          <a:p>
            <a:endParaRPr lang="en-US" dirty="0">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32</a:t>
            </a:fld>
            <a:endParaRPr lang="en-US" dirty="0"/>
          </a:p>
        </p:txBody>
      </p:sp>
    </p:spTree>
    <p:extLst>
      <p:ext uri="{BB962C8B-B14F-4D97-AF65-F5344CB8AC3E}">
        <p14:creationId xmlns:p14="http://schemas.microsoft.com/office/powerpoint/2010/main" val="15363983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8A31D-60C4-48F8-6982-6C0D24131B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6AEE08-FDD6-3D8D-4E9A-24C5259F3FE4}"/>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317ED0C9-9A81-65F4-7BEB-D1764A29434C}"/>
              </a:ext>
            </a:extLst>
          </p:cNvPr>
          <p:cNvSpPr>
            <a:spLocks noGrp="1"/>
          </p:cNvSpPr>
          <p:nvPr>
            <p:ph type="body" idx="1"/>
          </p:nvPr>
        </p:nvSpPr>
        <p:spPr>
          <a:xfrm>
            <a:off x="205948" y="4087090"/>
            <a:ext cx="6419850" cy="4320309"/>
          </a:xfrm>
        </p:spPr>
        <p:txBody>
          <a:bodyPr/>
          <a:lstStyle/>
          <a:p>
            <a:r>
              <a:rPr lang="en-US" dirty="0">
                <a:latin typeface="+mn-lt"/>
              </a:rPr>
              <a:t>This section focuses on the second watsonx Orchestrate capability pillar: </a:t>
            </a:r>
            <a:r>
              <a:rPr lang="en-US" b="1" dirty="0">
                <a:latin typeface="+mn-lt"/>
              </a:rPr>
              <a:t>Prebuilt AI Agents and the Agent Catalog</a:t>
            </a:r>
            <a:r>
              <a:rPr lang="en-US" dirty="0">
                <a:latin typeface="+mn-lt"/>
              </a:rPr>
              <a:t>. This set of capabilities accelerates adoption by giving enterprises immediate access to trusted agents and tools—both horizontal utility and domain-specific agents and tools for functions like HR, Procurement, and Customer Care.</a:t>
            </a:r>
            <a:br>
              <a:rPr lang="en-US" dirty="0">
                <a:latin typeface="+mn-lt"/>
              </a:rPr>
            </a:br>
            <a:endParaRPr lang="en-US" dirty="0">
              <a:latin typeface="+mn-lt"/>
            </a:endParaRPr>
          </a:p>
          <a:p>
            <a:r>
              <a:rPr lang="en-US" dirty="0">
                <a:latin typeface="+mn-lt"/>
              </a:rPr>
              <a:t>IBM watsonx Orchestrate’s catalog is designed for discoverability and reuse, enabling faster deployment, greater standardization, and higher return on investment (ROI) across enterprise automation initiatives.</a:t>
            </a:r>
          </a:p>
        </p:txBody>
      </p:sp>
      <p:sp>
        <p:nvSpPr>
          <p:cNvPr id="4" name="Slide Number Placeholder 3">
            <a:extLst>
              <a:ext uri="{FF2B5EF4-FFF2-40B4-BE49-F238E27FC236}">
                <a16:creationId xmlns:a16="http://schemas.microsoft.com/office/drawing/2014/main" id="{9BDBF384-306A-CF94-DA42-270F89083E24}"/>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IBM Plex Sans Light"/>
                <a:cs typeface="IBM Plex Sans Light"/>
              </a:rPr>
              <a:pPr marL="0" marR="0" lvl="0" indent="0" algn="r" defTabSz="1829379" rtl="0" eaLnBrk="1" fontAlgn="auto" latinLnBrk="0" hangingPunct="1">
                <a:lnSpc>
                  <a:spcPct val="100000"/>
                </a:lnSpc>
                <a:spcBef>
                  <a:spcPts val="0"/>
                </a:spcBef>
                <a:spcAft>
                  <a:spcPts val="0"/>
                </a:spcAft>
                <a:buClrTx/>
                <a:buSzTx/>
                <a:buFontTx/>
                <a:buNone/>
                <a:tabLst/>
                <a:defRPr/>
              </a:pPr>
              <a:t>33</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IBM Plex Sans Light"/>
              <a:cs typeface="IBM Plex Sans Light"/>
            </a:endParaRPr>
          </a:p>
        </p:txBody>
      </p:sp>
    </p:spTree>
    <p:extLst>
      <p:ext uri="{BB962C8B-B14F-4D97-AF65-F5344CB8AC3E}">
        <p14:creationId xmlns:p14="http://schemas.microsoft.com/office/powerpoint/2010/main" val="3129640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defTabSz="2437912">
              <a:defRPr/>
            </a:pPr>
            <a:r>
              <a:rPr lang="en-GB" dirty="0">
                <a:solidFill>
                  <a:srgbClr val="000000"/>
                </a:solidFill>
              </a:rPr>
              <a:t>IBM watsonx Orchestrate includes a powerful, enterprise-ready Agent and Tool </a:t>
            </a:r>
            <a:r>
              <a:rPr lang="en-GB" dirty="0" err="1">
                <a:solidFill>
                  <a:srgbClr val="000000"/>
                </a:solidFill>
              </a:rPr>
              <a:t>Catalog</a:t>
            </a:r>
            <a:r>
              <a:rPr lang="en-GB" dirty="0">
                <a:solidFill>
                  <a:srgbClr val="000000"/>
                </a:solidFill>
              </a:rPr>
              <a:t>—a centralized, searchable environment designed to accelerate agent adoption and reuse across the business.</a:t>
            </a:r>
          </a:p>
          <a:p>
            <a:pPr defTabSz="2437912">
              <a:defRPr/>
            </a:pPr>
            <a:endParaRPr lang="en-GB" dirty="0">
              <a:solidFill>
                <a:srgbClr val="000000"/>
              </a:solidFill>
            </a:endParaRPr>
          </a:p>
          <a:p>
            <a:pPr defTabSz="2437912">
              <a:defRPr/>
            </a:pPr>
            <a:r>
              <a:rPr lang="en-GB" dirty="0">
                <a:solidFill>
                  <a:srgbClr val="000000"/>
                </a:solidFill>
              </a:rPr>
              <a:t>The </a:t>
            </a:r>
            <a:r>
              <a:rPr lang="en-GB" dirty="0" err="1">
                <a:solidFill>
                  <a:srgbClr val="000000"/>
                </a:solidFill>
              </a:rPr>
              <a:t>catalog</a:t>
            </a:r>
            <a:r>
              <a:rPr lang="en-GB" dirty="0">
                <a:solidFill>
                  <a:srgbClr val="000000"/>
                </a:solidFill>
              </a:rPr>
              <a:t> allows agent builders to:</a:t>
            </a:r>
          </a:p>
          <a:p>
            <a:pPr defTabSz="2437912">
              <a:defRPr/>
            </a:pPr>
            <a:endParaRPr lang="en-GB" dirty="0">
              <a:solidFill>
                <a:srgbClr val="000000"/>
              </a:solidFill>
            </a:endParaRPr>
          </a:p>
          <a:p>
            <a:pPr marL="285750" indent="-285750" defTabSz="2437912">
              <a:buFont typeface="IBM Plex Sans Light" panose="020B0604020202020204" pitchFamily="34" charset="0"/>
              <a:buChar char="•"/>
              <a:defRPr/>
            </a:pPr>
            <a:r>
              <a:rPr lang="en-GB" dirty="0">
                <a:solidFill>
                  <a:srgbClr val="000000"/>
                </a:solidFill>
              </a:rPr>
              <a:t>Discover and connect to IBM-built, partner-built, and custom agents and tools from across the enterprise</a:t>
            </a:r>
          </a:p>
          <a:p>
            <a:pPr marL="285750" indent="-285750" defTabSz="2437912">
              <a:buFont typeface="IBM Plex Sans Light" panose="020B0604020202020204" pitchFamily="34" charset="0"/>
              <a:buChar char="•"/>
              <a:defRPr/>
            </a:pPr>
            <a:r>
              <a:rPr lang="en-GB" dirty="0">
                <a:solidFill>
                  <a:srgbClr val="000000"/>
                </a:solidFill>
              </a:rPr>
              <a:t>Browse by domain, application, or capability, with filtering and search features that surface the most relevant agents and tools for a given task</a:t>
            </a:r>
          </a:p>
          <a:p>
            <a:pPr marL="285750" indent="-285750" defTabSz="2437912">
              <a:buFont typeface="IBM Plex Sans Light" panose="020B0604020202020204" pitchFamily="34" charset="0"/>
              <a:buChar char="•"/>
              <a:defRPr/>
            </a:pPr>
            <a:r>
              <a:rPr lang="en-GB" dirty="0">
                <a:solidFill>
                  <a:srgbClr val="000000"/>
                </a:solidFill>
              </a:rPr>
              <a:t>Preview agent configurations, including tool usage, collaborator agents, and embedded logic—without needing to enter the build interface</a:t>
            </a:r>
          </a:p>
          <a:p>
            <a:pPr marL="285750" indent="-285750" defTabSz="2437912">
              <a:buFont typeface="IBM Plex Sans Light" panose="020B0604020202020204" pitchFamily="34" charset="0"/>
              <a:buChar char="•"/>
              <a:defRPr/>
            </a:pPr>
            <a:r>
              <a:rPr lang="en-GB" dirty="0">
                <a:solidFill>
                  <a:srgbClr val="000000"/>
                </a:solidFill>
              </a:rPr>
              <a:t>Use agents as templates, enabling rapid customization, refinement, and deployment</a:t>
            </a:r>
          </a:p>
          <a:p>
            <a:pPr defTabSz="2437912">
              <a:defRPr/>
            </a:pPr>
            <a:endParaRPr lang="en-GB" dirty="0">
              <a:solidFill>
                <a:srgbClr val="000000"/>
              </a:solidFill>
            </a:endParaRPr>
          </a:p>
          <a:p>
            <a:pPr defTabSz="2437912">
              <a:defRPr/>
            </a:pPr>
            <a:r>
              <a:rPr lang="en-GB" dirty="0">
                <a:solidFill>
                  <a:srgbClr val="000000"/>
                </a:solidFill>
              </a:rPr>
              <a:t>This environment brings together agents across functional domains such as HR, Procurement, Sales, Customer Care, and more, featuring integrations with leading enterprise platforms like Salesforce, Box, and Oracle Human Capital Management (HCM). Teams can also publish their own agents to the </a:t>
            </a:r>
            <a:r>
              <a:rPr lang="en-GB" dirty="0" err="1">
                <a:solidFill>
                  <a:srgbClr val="000000"/>
                </a:solidFill>
              </a:rPr>
              <a:t>catalog</a:t>
            </a:r>
            <a:r>
              <a:rPr lang="en-GB" dirty="0">
                <a:solidFill>
                  <a:srgbClr val="000000"/>
                </a:solidFill>
              </a:rPr>
              <a:t>, enabling reuse and governance at scale.</a:t>
            </a:r>
          </a:p>
          <a:p>
            <a:pPr defTabSz="2437912">
              <a:defRPr/>
            </a:pPr>
            <a:endParaRPr lang="en-GB" dirty="0">
              <a:solidFill>
                <a:srgbClr val="000000"/>
              </a:solidFill>
            </a:endParaRPr>
          </a:p>
          <a:p>
            <a:pPr defTabSz="2437912">
              <a:defRPr/>
            </a:pPr>
            <a:r>
              <a:rPr lang="en-GB" dirty="0">
                <a:solidFill>
                  <a:srgbClr val="000000"/>
                </a:solidFill>
              </a:rPr>
              <a:t>The prebuilt enterprise-proven domain agents are particularly impactful. These are AI agents tailored to high-value enterprise functions, pre-integrated with relevant systems and equipped with ready-to-use tools and workflows. By using these agents, enterprises can avoid starting from scratch—accelerating time-to-value while reducing development overhead.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1DFC5F-E2CB-7447-87A9-F720A7093B0F}" type="slidenum">
              <a:rPr kumimoji="0" lang="en-US" u="none" strike="noStrike" kern="1200" cap="none" spc="0" normalizeH="0" baseline="0" noProof="0" smtClean="0">
                <a:ln>
                  <a:noFill/>
                </a:ln>
                <a:solidFill>
                  <a:prstClr val="black"/>
                </a:solidFill>
                <a:effectLst/>
                <a:uLnTx/>
                <a:uFillTx/>
                <a:latin typeface="IBM Plex Sans Light" panose="020B0503050203000203" pitchFamily="34" charset="0"/>
                <a:ea typeface="IBM Plex Sans Light"/>
                <a:cs typeface="IBM Plex Sans Light"/>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u="none" strike="noStrike" kern="1200" cap="none" spc="0" normalizeH="0" baseline="0" noProof="0" dirty="0">
              <a:ln>
                <a:noFill/>
              </a:ln>
              <a:solidFill>
                <a:prstClr val="black"/>
              </a:solidFill>
              <a:effectLst/>
              <a:uLnTx/>
              <a:uFillTx/>
              <a:latin typeface="IBM Plex Sans Light" panose="020B0503050203000203" pitchFamily="34" charset="0"/>
              <a:ea typeface="IBM Plex Sans Light"/>
              <a:cs typeface="IBM Plex Sans Light"/>
            </a:endParaRPr>
          </a:p>
        </p:txBody>
      </p:sp>
    </p:spTree>
    <p:extLst>
      <p:ext uri="{BB962C8B-B14F-4D97-AF65-F5344CB8AC3E}">
        <p14:creationId xmlns:p14="http://schemas.microsoft.com/office/powerpoint/2010/main" val="460304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00000"/>
              </a:lnSpc>
              <a:spcBef>
                <a:spcPts val="0"/>
              </a:spcBef>
              <a:spcAft>
                <a:spcPts val="0"/>
              </a:spcAft>
              <a:buClrTx/>
              <a:buSzTx/>
              <a:buFontTx/>
              <a:buNone/>
              <a:tabLst/>
              <a:defRPr/>
            </a:pPr>
            <a:r>
              <a:rPr lang="en-GB" dirty="0">
                <a:latin typeface="IBM Plex Sans Light"/>
              </a:rPr>
              <a:t>This slide demonstrates the watsonx Orchestrate </a:t>
            </a:r>
            <a:r>
              <a:rPr lang="en-GB" dirty="0" err="1">
                <a:latin typeface="IBM Plex Sans Light"/>
              </a:rPr>
              <a:t>Catalog</a:t>
            </a:r>
            <a:r>
              <a:rPr lang="en-GB" dirty="0">
                <a:latin typeface="IBM Plex Sans Light"/>
              </a:rPr>
              <a:t>. </a:t>
            </a:r>
          </a:p>
          <a:p>
            <a:pPr marL="0" marR="0" lvl="0" indent="0" algn="l" defTabSz="2438522" rtl="0" eaLnBrk="1" fontAlgn="auto" latinLnBrk="0" hangingPunct="1">
              <a:lnSpc>
                <a:spcPct val="100000"/>
              </a:lnSpc>
              <a:spcBef>
                <a:spcPts val="0"/>
              </a:spcBef>
              <a:spcAft>
                <a:spcPts val="0"/>
              </a:spcAft>
              <a:buClrTx/>
              <a:buSzTx/>
              <a:buFontTx/>
              <a:buNone/>
              <a:tabLst/>
              <a:defRPr/>
            </a:pPr>
            <a:endParaRPr lang="en-GB" dirty="0">
              <a:latin typeface="IBM Plex Sans Light"/>
            </a:endParaRPr>
          </a:p>
          <a:p>
            <a:pPr marL="0" marR="0" lvl="0" indent="0" algn="l" defTabSz="2438522" rtl="0" eaLnBrk="1" fontAlgn="auto" latinLnBrk="0" hangingPunct="1">
              <a:lnSpc>
                <a:spcPct val="100000"/>
              </a:lnSpc>
              <a:spcBef>
                <a:spcPts val="0"/>
              </a:spcBef>
              <a:spcAft>
                <a:spcPts val="0"/>
              </a:spcAft>
              <a:buClrTx/>
              <a:buSzTx/>
              <a:buFontTx/>
              <a:buNone/>
              <a:tabLst/>
              <a:defRPr/>
            </a:pPr>
            <a:r>
              <a:rPr lang="en-GB" b="1" dirty="0">
                <a:latin typeface="IBM Plex Sans Light"/>
              </a:rPr>
              <a:t>&lt;CLICK TO PLAY DEMO&gt;</a:t>
            </a:r>
            <a:endParaRPr lang="en-US" i="1" dirty="0"/>
          </a:p>
          <a:p>
            <a:endParaRPr lang="en-US" i="1" dirty="0"/>
          </a:p>
          <a:p>
            <a:r>
              <a:rPr lang="en-US" i="1" dirty="0"/>
              <a:t>[0:00–0:20] — Catalog Browsing and Agent Selection</a:t>
            </a:r>
            <a:endParaRPr lang="en-US" dirty="0"/>
          </a:p>
          <a:p>
            <a:r>
              <a:rPr lang="en-US" dirty="0"/>
              <a:t>In watsonx Orchestrate, the Agent and Tool Catalog serves as a central hub for discovering and configuring AI agents. Here, a business user locates the Employee Support Manager Agent—a prebuilt solution designed to assist with HR-related requests.</a:t>
            </a:r>
          </a:p>
          <a:p>
            <a:endParaRPr lang="en-US" dirty="0"/>
          </a:p>
          <a:p>
            <a:r>
              <a:rPr lang="en-US" i="1" dirty="0"/>
              <a:t>[0:21–0:35] — Collaborator agents</a:t>
            </a:r>
            <a:endParaRPr lang="en-US" dirty="0"/>
          </a:p>
          <a:p>
            <a:r>
              <a:rPr lang="en-US" dirty="0"/>
              <a:t>In the Agent Overview, the user can explore other agents to which this agent can delegate tasks. </a:t>
            </a:r>
            <a:r>
              <a:rPr lang="en-US" i="1" dirty="0"/>
              <a:t>[Pause until 0:36.]</a:t>
            </a:r>
          </a:p>
          <a:p>
            <a:endParaRPr lang="en-US" dirty="0"/>
          </a:p>
          <a:p>
            <a:r>
              <a:rPr lang="en-US" i="1" dirty="0"/>
              <a:t>[0:36–0:58] — Configure the agent or use it as a template for a new agent</a:t>
            </a:r>
          </a:p>
          <a:p>
            <a:r>
              <a:rPr lang="en-US" dirty="0"/>
              <a:t>The user could now customize the agent or use it as a template to create a new agent. The user chooses to use this agent as a template for a new agent. </a:t>
            </a:r>
            <a:r>
              <a:rPr lang="en-US" i="1" dirty="0"/>
              <a:t>[Pause until 0:58]</a:t>
            </a:r>
          </a:p>
          <a:p>
            <a:endParaRPr lang="en-US" dirty="0"/>
          </a:p>
          <a:p>
            <a:pPr marL="0" marR="0" lvl="0" indent="0" algn="l" defTabSz="2438522" rtl="0" eaLnBrk="1" fontAlgn="auto" latinLnBrk="0" hangingPunct="1">
              <a:lnSpc>
                <a:spcPct val="100000"/>
              </a:lnSpc>
              <a:spcBef>
                <a:spcPts val="0"/>
              </a:spcBef>
              <a:spcAft>
                <a:spcPts val="0"/>
              </a:spcAft>
              <a:buClrTx/>
              <a:buSzTx/>
              <a:buFontTx/>
              <a:buNone/>
              <a:tabLst/>
              <a:defRPr/>
            </a:pPr>
            <a:r>
              <a:rPr lang="en-US" i="1" dirty="0"/>
              <a:t>[0:58–1:13] — Create a new agent from a template</a:t>
            </a:r>
          </a:p>
          <a:p>
            <a:pPr marL="0" marR="0" lvl="0" indent="0" algn="l" defTabSz="2438522" rtl="0" eaLnBrk="1" fontAlgn="auto" latinLnBrk="0" hangingPunct="1">
              <a:lnSpc>
                <a:spcPct val="100000"/>
              </a:lnSpc>
              <a:spcBef>
                <a:spcPts val="0"/>
              </a:spcBef>
              <a:spcAft>
                <a:spcPts val="0"/>
              </a:spcAft>
              <a:buClrTx/>
              <a:buSzTx/>
              <a:buFontTx/>
              <a:buNone/>
              <a:tabLst/>
              <a:defRPr/>
            </a:pPr>
            <a:r>
              <a:rPr lang="en-US" dirty="0"/>
              <a:t>To customize the agent for the current year, the user uploads a benefits document, grounding the agent in current healthcare plans and company-specific offerings. With this knowledge embedded, the agent is now ready to answer employee questions about plan details, comparisons, and personalized recommendations, all in natural language.</a:t>
            </a:r>
          </a:p>
          <a:p>
            <a:endParaRPr lang="en-US" dirty="0"/>
          </a:p>
          <a:p>
            <a:r>
              <a:rPr lang="en-US" i="1" dirty="0"/>
              <a:t>[1:13–2:10] — Testing the Agent</a:t>
            </a:r>
            <a:endParaRPr lang="en-US" dirty="0"/>
          </a:p>
          <a:p>
            <a:r>
              <a:rPr lang="en-US" dirty="0"/>
              <a:t>The user updates the description of the agent, and then reviews the agent’s knowledge base, which should match its purpose. Once the user is satisfied, they can quickly tests the agent to ensure it can provide accurate responses from the uploaded knowledge base. This validates that the new agent can deliver meaningful support right out-of-the-box (OOTB). In just seconds, the agent demonstrates its ability to understand and respond accurately, drawing from the newly added benefits content, with traceability embedded directly into its answer. </a:t>
            </a:r>
          </a:p>
          <a:p>
            <a:endParaRPr lang="en-US" dirty="0"/>
          </a:p>
          <a:p>
            <a:r>
              <a:rPr lang="en-US" i="1" dirty="0"/>
              <a:t>[2:11–2:33] — Exploring Collaborator Agents and Tools</a:t>
            </a:r>
          </a:p>
          <a:p>
            <a:r>
              <a:rPr lang="en-US" dirty="0"/>
              <a:t>watsonx Orchestrate supports collaborative agents, allowing multiple agents to work together in a unified task flow. Here, the user demonstrates how to add an existing AI assistant, built with IBM watsonx Assistant, as a collaborator to the new agent. </a:t>
            </a:r>
            <a:r>
              <a:rPr lang="en-US" i="1" dirty="0"/>
              <a:t>[Pause until 2:33.]</a:t>
            </a:r>
          </a:p>
          <a:p>
            <a:endParaRPr lang="en-US" dirty="0"/>
          </a:p>
          <a:p>
            <a:r>
              <a:rPr lang="en-US" i="1" dirty="0"/>
              <a:t>[2:34–2:53] — Integrating External Agents and Tools</a:t>
            </a:r>
          </a:p>
          <a:p>
            <a:r>
              <a:rPr lang="en-US" dirty="0"/>
              <a:t>The user also </a:t>
            </a:r>
            <a:r>
              <a:rPr lang="en-US" dirty="0" err="1"/>
              <a:t>explorse</a:t>
            </a:r>
            <a:r>
              <a:rPr lang="en-US" dirty="0"/>
              <a:t> adding an external agent, demonstrating the platform's flexibility in integrating agents from other frameworks or vendors. Tools can also be added, bringing in external systems, APIs, or business logic. This enables the agent to act, not just respond, by connecting to enterprise systems to complete tasks. </a:t>
            </a:r>
          </a:p>
          <a:p>
            <a:endParaRPr lang="en-US" dirty="0"/>
          </a:p>
          <a:p>
            <a:r>
              <a:rPr lang="en-US" i="1" dirty="0"/>
              <a:t>[2:54–3:01] — Defining Behavior and Guardrails</a:t>
            </a:r>
            <a:endParaRPr lang="en-US" dirty="0"/>
          </a:p>
          <a:p>
            <a:r>
              <a:rPr lang="en-US" dirty="0"/>
              <a:t>Agents can be configured with clear behavioral rules—defining how to respond, prioritizing tasks, and avoiding specific actions. These guidelines ensure responsible, enterprise-aligned performance at scale.</a:t>
            </a:r>
          </a:p>
          <a:p>
            <a:endParaRPr lang="en-US" dirty="0"/>
          </a:p>
          <a:p>
            <a:r>
              <a:rPr lang="en-US" i="1" dirty="0"/>
              <a:t>[3:02–END] — Enabling Access Channels, Deployment, and Summary</a:t>
            </a:r>
            <a:endParaRPr lang="en-US" dirty="0"/>
          </a:p>
          <a:p>
            <a:r>
              <a:rPr lang="en-US" dirty="0"/>
              <a:t>Access is configurable. Web chat is available by default, but additional channels—like Slack or Microsoft Teams—can be enabled in seconds.</a:t>
            </a:r>
          </a:p>
          <a:p>
            <a:endParaRPr lang="en-US" dirty="0"/>
          </a:p>
          <a:p>
            <a:r>
              <a:rPr lang="en-US" dirty="0"/>
              <a:t>With setup complete, the agent is deployed—instantly available to support employees with timely, contextual responses.</a:t>
            </a:r>
          </a:p>
          <a:p>
            <a:endParaRPr lang="en-US" dirty="0"/>
          </a:p>
          <a:p>
            <a:r>
              <a:rPr lang="en-US" dirty="0"/>
              <a:t>Whether enhancing HR support, automating workflows, or accelerating service delivery, watsonx Orchestrate puts enterprise-grade AI in the hands of business users. It’s powerful, configurable, and ready for work today.</a:t>
            </a:r>
          </a:p>
        </p:txBody>
      </p:sp>
      <p:sp>
        <p:nvSpPr>
          <p:cNvPr id="4" name="Slide Number Placeholder 3"/>
          <p:cNvSpPr>
            <a:spLocks noGrp="1"/>
          </p:cNvSpPr>
          <p:nvPr>
            <p:ph type="sldNum" sz="quarter" idx="5"/>
          </p:nvPr>
        </p:nvSpPr>
        <p:spPr/>
        <p:txBody>
          <a:bodyPr/>
          <a:lstStyle/>
          <a:p>
            <a:fld id="{6E2E38B8-B0B4-AD41-AC6E-B781F46A9FD3}" type="slidenum">
              <a:rPr lang="en-US" smtClean="0"/>
              <a:pPr/>
              <a:t>35</a:t>
            </a:fld>
            <a:endParaRPr lang="en-US" dirty="0"/>
          </a:p>
        </p:txBody>
      </p:sp>
    </p:spTree>
    <p:extLst>
      <p:ext uri="{BB962C8B-B14F-4D97-AF65-F5344CB8AC3E}">
        <p14:creationId xmlns:p14="http://schemas.microsoft.com/office/powerpoint/2010/main" val="27801532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1ED07-5F92-CA60-2D72-77CF81B631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C40275-566D-E42D-79C2-23496064AE38}"/>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2DD98632-5A04-561C-B746-78622B410D2A}"/>
              </a:ext>
            </a:extLst>
          </p:cNvPr>
          <p:cNvSpPr>
            <a:spLocks noGrp="1"/>
          </p:cNvSpPr>
          <p:nvPr>
            <p:ph type="body" idx="1"/>
          </p:nvPr>
        </p:nvSpPr>
        <p:spPr/>
        <p:txBody>
          <a:bodyPr/>
          <a:lstStyle/>
          <a:p>
            <a:r>
              <a:rPr lang="en-US" i="0" kern="1200" dirty="0">
                <a:latin typeface="+mn-lt"/>
                <a:ea typeface="IBM Plex Sans Light"/>
                <a:cs typeface="IBM Plex Sans Light"/>
              </a:rPr>
              <a:t>IBM Agent Connect is a strategic partner program designed to expand the watsonx Orchestrate ecosystem by enabling independent software vendors (ISVs) to build agents natively on this platform or seamlessly connect agents developed elsewhere.</a:t>
            </a:r>
          </a:p>
          <a:p>
            <a:endParaRPr lang="en-US" i="0" kern="1200" dirty="0">
              <a:latin typeface="+mn-lt"/>
              <a:ea typeface="IBM Plex Sans Light"/>
              <a:cs typeface="IBM Plex Sans Light"/>
            </a:endParaRPr>
          </a:p>
          <a:p>
            <a:r>
              <a:rPr lang="en-US" i="0" kern="1200" dirty="0">
                <a:latin typeface="+mn-lt"/>
                <a:ea typeface="IBM Plex Sans Light"/>
                <a:cs typeface="IBM Plex Sans Light"/>
              </a:rPr>
              <a:t>At the core of this program is the Agent Connect Framework, a foundational integration architecture that provides standardized communication protocols, enabling smooth interoperability between third-party agents and watsonx Orchestrate. This allows external agents to participate in orchestrated, multi-agent workflows alongside IBM-built agents, tools, and enterprise automations.</a:t>
            </a:r>
          </a:p>
          <a:p>
            <a:endParaRPr lang="en-US" i="0" kern="1200" dirty="0">
              <a:latin typeface="+mn-lt"/>
              <a:ea typeface="IBM Plex Sans Light"/>
              <a:cs typeface="IBM Plex Sans Light"/>
            </a:endParaRPr>
          </a:p>
          <a:p>
            <a:r>
              <a:rPr lang="en-US" i="0" kern="1200" dirty="0">
                <a:latin typeface="+mn-lt"/>
                <a:ea typeface="IBM Plex Sans Light"/>
                <a:cs typeface="IBM Plex Sans Light"/>
              </a:rPr>
              <a:t>Through Agent Connect, partners can publish their agents to the watsonx Orchestrate Catalog, enhancing discoverability while delivering value through vertical specialization and cross-vendor collaboration.</a:t>
            </a:r>
          </a:p>
          <a:p>
            <a:endParaRPr lang="en-US" i="0" kern="1200" dirty="0">
              <a:latin typeface="+mn-lt"/>
              <a:ea typeface="IBM Plex Sans Light"/>
              <a:cs typeface="IBM Plex Sans Light"/>
            </a:endParaRPr>
          </a:p>
          <a:p>
            <a:r>
              <a:rPr lang="en-US" i="0" kern="1200" dirty="0">
                <a:latin typeface="+mn-lt"/>
                <a:ea typeface="IBM Plex Sans Light"/>
                <a:cs typeface="IBM Plex Sans Light"/>
              </a:rPr>
              <a:t>Key benefits of Agent Connect include the following:</a:t>
            </a:r>
          </a:p>
          <a:p>
            <a:endParaRPr lang="en-US" i="0" kern="1200" dirty="0">
              <a:latin typeface="+mn-lt"/>
              <a:ea typeface="IBM Plex Sans Light"/>
              <a:cs typeface="IBM Plex Sans Light"/>
            </a:endParaRPr>
          </a:p>
          <a:p>
            <a:pPr marL="285750" indent="-285750">
              <a:buFont typeface="IBM Plex Sans Light" panose="020B0604020202020204" pitchFamily="34" charset="0"/>
              <a:buChar char="•"/>
            </a:pPr>
            <a:r>
              <a:rPr lang="en-US" i="0" kern="1200" dirty="0">
                <a:latin typeface="+mn-lt"/>
                <a:ea typeface="IBM Plex Sans Light"/>
                <a:cs typeface="IBM Plex Sans Light"/>
              </a:rPr>
              <a:t>It is framework agnostic, so it supports diverse architectures and agent runtimes.</a:t>
            </a:r>
          </a:p>
          <a:p>
            <a:pPr marL="285750" indent="-285750">
              <a:buFont typeface="IBM Plex Sans Light" panose="020B0604020202020204" pitchFamily="34" charset="0"/>
              <a:buChar char="•"/>
            </a:pPr>
            <a:r>
              <a:rPr lang="en-US" i="0" kern="1200" dirty="0">
                <a:latin typeface="+mn-lt"/>
                <a:ea typeface="IBM Plex Sans Light"/>
                <a:cs typeface="IBM Plex Sans Light"/>
              </a:rPr>
              <a:t>It provides standardized communication, by simplifying connectivity and control.</a:t>
            </a:r>
          </a:p>
          <a:p>
            <a:pPr marL="285750" indent="-285750">
              <a:buFont typeface="IBM Plex Sans Light" panose="020B0604020202020204" pitchFamily="34" charset="0"/>
              <a:buChar char="•"/>
            </a:pPr>
            <a:r>
              <a:rPr lang="en-US" i="0" kern="1200" dirty="0">
                <a:latin typeface="+mn-lt"/>
                <a:ea typeface="IBM Plex Sans Light"/>
                <a:cs typeface="IBM Plex Sans Light"/>
              </a:rPr>
              <a:t>Using multi-agent collaboration enables distributed workflows across vendors.</a:t>
            </a:r>
          </a:p>
          <a:p>
            <a:pPr marL="285750" indent="-285750">
              <a:buFont typeface="IBM Plex Sans Light" panose="020B0604020202020204" pitchFamily="34" charset="0"/>
              <a:buChar char="•"/>
            </a:pPr>
            <a:r>
              <a:rPr lang="en-US" i="0" kern="1200" dirty="0">
                <a:latin typeface="+mn-lt"/>
                <a:ea typeface="IBM Plex Sans Light"/>
                <a:cs typeface="IBM Plex Sans Light"/>
              </a:rPr>
              <a:t>Its enterprise integration capabilities connect agents to enterprise-grade systems and APIs.</a:t>
            </a:r>
          </a:p>
          <a:p>
            <a:pPr marL="285750" indent="-285750">
              <a:buFont typeface="IBM Plex Sans Light" panose="020B0604020202020204" pitchFamily="34" charset="0"/>
              <a:buChar char="•"/>
            </a:pPr>
            <a:r>
              <a:rPr lang="en-US" i="0" kern="1200" dirty="0">
                <a:latin typeface="+mn-lt"/>
                <a:ea typeface="IBM Plex Sans Light"/>
                <a:cs typeface="IBM Plex Sans Light"/>
              </a:rPr>
              <a:t>The simplified development framework reduces onboarding friction for external developers.</a:t>
            </a:r>
          </a:p>
          <a:p>
            <a:endParaRPr lang="en-US" i="0" kern="1200" dirty="0">
              <a:latin typeface="+mn-lt"/>
              <a:ea typeface="IBM Plex Sans Light"/>
              <a:cs typeface="IBM Plex Sans Light"/>
            </a:endParaRPr>
          </a:p>
          <a:p>
            <a:r>
              <a:rPr lang="en-US" i="0" kern="1200" dirty="0">
                <a:latin typeface="+mn-lt"/>
                <a:ea typeface="IBM Plex Sans Light"/>
                <a:cs typeface="IBM Plex Sans Light"/>
              </a:rPr>
              <a:t>The following are some example use cases that can be built with Agent Connect:</a:t>
            </a:r>
          </a:p>
          <a:p>
            <a:endParaRPr lang="en-US" i="0" kern="1200" dirty="0">
              <a:latin typeface="+mn-lt"/>
              <a:ea typeface="IBM Plex Sans Light"/>
              <a:cs typeface="IBM Plex Sans Light"/>
            </a:endParaRPr>
          </a:p>
          <a:p>
            <a:pPr marL="285750" indent="-285750">
              <a:buFont typeface="IBM Plex Sans Light" panose="020B0604020202020204" pitchFamily="34" charset="0"/>
              <a:buChar char="•"/>
            </a:pPr>
            <a:r>
              <a:rPr lang="en-US" i="0" kern="1200" dirty="0">
                <a:latin typeface="+mn-lt"/>
                <a:ea typeface="IBM Plex Sans Light"/>
                <a:cs typeface="IBM Plex Sans Light"/>
              </a:rPr>
              <a:t>Agent specialization with domain-specific agents, such as for Finance, Legal, or Procurement.</a:t>
            </a:r>
          </a:p>
          <a:p>
            <a:pPr marL="285750" indent="-285750">
              <a:buFont typeface="IBM Plex Sans Light" panose="020B0604020202020204" pitchFamily="34" charset="0"/>
              <a:buChar char="•"/>
            </a:pPr>
            <a:r>
              <a:rPr lang="en-US" i="0" kern="1200" dirty="0">
                <a:latin typeface="+mn-lt"/>
                <a:ea typeface="IBM Plex Sans Light"/>
                <a:cs typeface="IBM Plex Sans Light"/>
              </a:rPr>
              <a:t>Multi-agent workflows, orchestrating complex tasks across multiple providers.</a:t>
            </a:r>
          </a:p>
          <a:p>
            <a:pPr marL="285750" indent="-285750">
              <a:buFont typeface="IBM Plex Sans Light" panose="020B0604020202020204" pitchFamily="34" charset="0"/>
              <a:buChar char="•"/>
            </a:pPr>
            <a:r>
              <a:rPr lang="en-US" i="0" kern="1200" dirty="0">
                <a:latin typeface="+mn-lt"/>
                <a:ea typeface="IBM Plex Sans Light"/>
                <a:cs typeface="IBM Plex Sans Light"/>
              </a:rPr>
              <a:t>Skill sharing, with external agents offering specialized capabilities into shared workflows.</a:t>
            </a:r>
          </a:p>
          <a:p>
            <a:pPr marL="285750" indent="-285750">
              <a:buFont typeface="IBM Plex Sans Light" panose="020B0604020202020204" pitchFamily="34" charset="0"/>
              <a:buChar char="•"/>
            </a:pPr>
            <a:r>
              <a:rPr lang="en-US" i="0" kern="1200" dirty="0">
                <a:latin typeface="+mn-lt"/>
                <a:ea typeface="IBM Plex Sans Light"/>
                <a:cs typeface="IBM Plex Sans Light"/>
              </a:rPr>
              <a:t>Enterprise integration, connecting to SaaS tools like Salesforce, Workday, or Oracle Human Capital Management (HCM).</a:t>
            </a:r>
          </a:p>
          <a:p>
            <a:pPr marL="285750" indent="-285750">
              <a:buFont typeface="IBM Plex Sans Light" panose="020B0604020202020204" pitchFamily="34" charset="0"/>
              <a:buChar char="•"/>
            </a:pPr>
            <a:r>
              <a:rPr lang="en-US" i="0" kern="1200" dirty="0">
                <a:latin typeface="+mn-lt"/>
                <a:ea typeface="IBM Plex Sans Light"/>
                <a:cs typeface="IBM Plex Sans Light"/>
              </a:rPr>
              <a:t>Collaborative problem solving, by enabling teams of agents to solve cross-functional requests.</a:t>
            </a:r>
          </a:p>
          <a:p>
            <a:endParaRPr lang="en-US" i="0" kern="1200" dirty="0">
              <a:latin typeface="+mn-lt"/>
              <a:ea typeface="IBM Plex Sans Light"/>
              <a:cs typeface="IBM Plex Sans Light"/>
            </a:endParaRPr>
          </a:p>
          <a:p>
            <a:r>
              <a:rPr lang="en-US" i="0" kern="1200" dirty="0">
                <a:latin typeface="+mn-lt"/>
                <a:ea typeface="IBM Plex Sans Light"/>
                <a:cs typeface="IBM Plex Sans Light"/>
              </a:rPr>
              <a:t>Agent Connect enables watsonx Orchestrate to scale horizontally across ecosystems, helping clients build diverse, high-performing agent networks without vendor lock-in.</a:t>
            </a:r>
          </a:p>
          <a:p>
            <a:endParaRPr lang="en-US" i="0" kern="1200" dirty="0">
              <a:latin typeface="+mn-lt"/>
              <a:ea typeface="IBM Plex Sans Light"/>
              <a:cs typeface="IBM Plex Sans Light"/>
            </a:endParaRPr>
          </a:p>
          <a:p>
            <a:r>
              <a:rPr lang="en-US" i="0" kern="1200" dirty="0">
                <a:latin typeface="+mn-lt"/>
                <a:ea typeface="IBM Plex Sans Light"/>
                <a:cs typeface="IBM Plex Sans Light"/>
              </a:rPr>
              <a:t>The technical documentation is available at: </a:t>
            </a:r>
            <a:r>
              <a:rPr lang="en-US" i="0" kern="1200" dirty="0">
                <a:latin typeface="+mn-lt"/>
                <a:ea typeface="IBM Plex Sans Light"/>
                <a:cs typeface="IBM Plex Sans Light"/>
                <a:hlinkClick r:id="rId3"/>
              </a:rPr>
              <a:t>https://connect.watson-orchestrate.ibm.com/introduction</a:t>
            </a:r>
            <a:r>
              <a:rPr lang="en-US" i="0" kern="1200" dirty="0">
                <a:latin typeface="+mn-lt"/>
                <a:ea typeface="IBM Plex Sans Light"/>
                <a:cs typeface="IBM Plex Sans Light"/>
              </a:rPr>
              <a:t>.</a:t>
            </a:r>
          </a:p>
        </p:txBody>
      </p:sp>
      <p:sp>
        <p:nvSpPr>
          <p:cNvPr id="4" name="Slide Number Placeholder 3">
            <a:extLst>
              <a:ext uri="{FF2B5EF4-FFF2-40B4-BE49-F238E27FC236}">
                <a16:creationId xmlns:a16="http://schemas.microsoft.com/office/drawing/2014/main" id="{5DC3CC58-B1C7-021C-85AF-035ADC96E3D5}"/>
              </a:ext>
            </a:extLst>
          </p:cNvPr>
          <p:cNvSpPr>
            <a:spLocks noGrp="1"/>
          </p:cNvSpPr>
          <p:nvPr>
            <p:ph type="sldNum" sz="quarter" idx="5"/>
          </p:nvPr>
        </p:nvSpPr>
        <p:spPr/>
        <p:txBody>
          <a:bodyPr/>
          <a:lstStyle/>
          <a:p>
            <a:fld id="{6E2E38B8-B0B4-AD41-AC6E-B781F46A9FD3}" type="slidenum">
              <a:rPr lang="en-US" smtClean="0"/>
              <a:pPr/>
              <a:t>36</a:t>
            </a:fld>
            <a:endParaRPr lang="en-US" dirty="0"/>
          </a:p>
        </p:txBody>
      </p:sp>
      <p:sp>
        <p:nvSpPr>
          <p:cNvPr id="5" name="Footer Placeholder 4">
            <a:extLst>
              <a:ext uri="{FF2B5EF4-FFF2-40B4-BE49-F238E27FC236}">
                <a16:creationId xmlns:a16="http://schemas.microsoft.com/office/drawing/2014/main" id="{90F3FDDB-E827-5F53-285F-40A704526201}"/>
              </a:ext>
            </a:extLst>
          </p:cNvPr>
          <p:cNvSpPr>
            <a:spLocks noGrp="1"/>
          </p:cNvSpPr>
          <p:nvPr>
            <p:ph type="ftr" sz="quarter" idx="4"/>
          </p:nvPr>
        </p:nvSpPr>
        <p:spPr/>
        <p:txBody>
          <a:bodyPr/>
          <a:lstStyle/>
          <a:p>
            <a:r>
              <a:rPr lang="en-US" dirty="0"/>
              <a:t> </a:t>
            </a:r>
          </a:p>
        </p:txBody>
      </p:sp>
    </p:spTree>
    <p:extLst>
      <p:ext uri="{BB962C8B-B14F-4D97-AF65-F5344CB8AC3E}">
        <p14:creationId xmlns:p14="http://schemas.microsoft.com/office/powerpoint/2010/main" val="4680218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IBM watsonx Orchestrate is not just a standalone platform, it is the center of a rapidly expanding ecosystem built for enterprise flexibility, interoperability, and scale.</a:t>
            </a:r>
          </a:p>
          <a:p>
            <a:endParaRPr lang="en-US" dirty="0">
              <a:latin typeface="+mn-lt"/>
            </a:endParaRPr>
          </a:p>
          <a:p>
            <a:r>
              <a:rPr lang="en-US" dirty="0">
                <a:latin typeface="+mn-lt"/>
              </a:rPr>
              <a:t>IBM works closely with leading technology providers to ensure that watsonx Orchestrate integrates with the systems, applications, and cloud environments clients rely on most. These strategic partnerships (some of which are shown on this slide) enhance the platform’s reach, simplify deployment, and accelerate time-to-value for critical business use cases.</a:t>
            </a:r>
            <a:br>
              <a:rPr lang="en-US" dirty="0">
                <a:latin typeface="+mn-lt"/>
              </a:rPr>
            </a:br>
            <a:endParaRPr lang="en-US" dirty="0">
              <a:latin typeface="+mn-lt"/>
            </a:endParaRPr>
          </a:p>
          <a:p>
            <a:r>
              <a:rPr lang="en-US" dirty="0">
                <a:latin typeface="+mn-lt"/>
              </a:rPr>
              <a:t>This ecosystem is designed to offer clients </a:t>
            </a:r>
            <a:r>
              <a:rPr lang="en-US" b="0" dirty="0">
                <a:latin typeface="+mn-lt"/>
              </a:rPr>
              <a:t>choice and control, </a:t>
            </a:r>
            <a:r>
              <a:rPr lang="en-US" dirty="0">
                <a:latin typeface="+mn-lt"/>
              </a:rPr>
              <a:t>allowing deployment in hybrid or multi-cloud environments and enabling orchestration across third-party agents and services.</a:t>
            </a:r>
          </a:p>
          <a:p>
            <a:endParaRPr lang="en-US" b="1" dirty="0">
              <a:latin typeface="+mn-lt"/>
            </a:endParaRPr>
          </a:p>
          <a:p>
            <a:r>
              <a:rPr lang="en-US" b="0" dirty="0">
                <a:latin typeface="+mn-lt"/>
              </a:rPr>
              <a:t>The following links provide some ecosystem highlights by partnering with companies like AWS, Salesforce, and Oracle:</a:t>
            </a:r>
          </a:p>
          <a:p>
            <a:endParaRPr lang="en-US" b="0" dirty="0">
              <a:latin typeface="+mn-lt"/>
            </a:endParaRPr>
          </a:p>
          <a:p>
            <a:pPr marL="285750" indent="-285750">
              <a:buFont typeface="IBM Plex Sans Light" panose="020B0604020202020204" pitchFamily="34" charset="0"/>
              <a:buChar char="•"/>
            </a:pPr>
            <a:r>
              <a:rPr lang="en-US" b="1" dirty="0">
                <a:latin typeface="+mn-lt"/>
              </a:rPr>
              <a:t>AWS</a:t>
            </a:r>
            <a:r>
              <a:rPr lang="en-US" b="0" dirty="0">
                <a:latin typeface="+mn-lt"/>
              </a:rPr>
              <a:t>: A planned integration with Amazon Q Index will allow clients to create AI agents grounded in enterprise knowledge spread across multiple third-party applications—making it easier to act on centralized data repositories. More information </a:t>
            </a:r>
            <a:r>
              <a:rPr lang="en-US" dirty="0">
                <a:latin typeface="+mn-lt"/>
              </a:rPr>
              <a:t>is available at: </a:t>
            </a:r>
            <a:r>
              <a:rPr lang="en-US" dirty="0">
                <a:latin typeface="+mn-lt"/>
                <a:hlinkClick r:id="rId3"/>
              </a:rPr>
              <a:t>https://newsroom.ibm.com/think-aws-and-ibm-continue-deep-collaboration-to-deliver-new-agentic-ai-capabilities</a:t>
            </a:r>
            <a:r>
              <a:rPr lang="en-US" dirty="0">
                <a:latin typeface="+mn-lt"/>
              </a:rPr>
              <a:t>. </a:t>
            </a:r>
          </a:p>
          <a:p>
            <a:pPr marL="285750" indent="-285750">
              <a:buFont typeface="IBM Plex Sans Light" panose="020B0604020202020204" pitchFamily="34" charset="0"/>
              <a:buChar char="•"/>
            </a:pPr>
            <a:endParaRPr lang="en-US" b="0" dirty="0">
              <a:latin typeface="+mn-lt"/>
            </a:endParaRPr>
          </a:p>
          <a:p>
            <a:pPr marL="285750" indent="-285750">
              <a:buFont typeface="IBM Plex Sans Light" panose="020B0604020202020204" pitchFamily="34" charset="0"/>
              <a:buChar char="•"/>
            </a:pPr>
            <a:r>
              <a:rPr lang="en-US" b="1" dirty="0">
                <a:latin typeface="+mn-lt"/>
              </a:rPr>
              <a:t>Salesforce</a:t>
            </a:r>
            <a:r>
              <a:rPr lang="en-US" b="0" dirty="0">
                <a:latin typeface="+mn-lt"/>
              </a:rPr>
              <a:t>: IBM and Salesforce are co-developing prebuilt sales agents that bring together watsonx Orchestrate and </a:t>
            </a:r>
            <a:r>
              <a:rPr lang="en-US" b="0" dirty="0" err="1">
                <a:latin typeface="+mn-lt"/>
              </a:rPr>
              <a:t>Agentforce</a:t>
            </a:r>
            <a:r>
              <a:rPr lang="en-US" b="0" dirty="0">
                <a:latin typeface="+mn-lt"/>
              </a:rPr>
              <a:t>, enabling intelligent sales workflows that connect seamlessly into CRM systems. More information </a:t>
            </a:r>
            <a:r>
              <a:rPr lang="en-US" dirty="0">
                <a:latin typeface="+mn-lt"/>
              </a:rPr>
              <a:t>is available at: </a:t>
            </a:r>
            <a:r>
              <a:rPr lang="en-US" dirty="0">
                <a:latin typeface="+mn-lt"/>
                <a:hlinkClick r:id="rId4"/>
              </a:rPr>
              <a:t>https://newsroom.ibm.com/think-ibm-and-salesforce-activate-enterprise-data-on-ibm-z,-preview-new-agents-to-help-customers-unleash-their-data-for-agentic-ai</a:t>
            </a:r>
            <a:r>
              <a:rPr lang="en-US" dirty="0">
                <a:latin typeface="+mn-lt"/>
              </a:rPr>
              <a:t>. </a:t>
            </a:r>
          </a:p>
          <a:p>
            <a:pPr marL="285750" indent="-285750">
              <a:buFont typeface="IBM Plex Sans Light" panose="020B0604020202020204" pitchFamily="34" charset="0"/>
              <a:buChar char="•"/>
            </a:pPr>
            <a:endParaRPr lang="en-US" b="0" dirty="0">
              <a:latin typeface="+mn-lt"/>
            </a:endParaRPr>
          </a:p>
          <a:p>
            <a:pPr marL="285750" indent="-285750">
              <a:buFont typeface="IBM Plex Sans Light" panose="020B0604020202020204" pitchFamily="34" charset="0"/>
              <a:buChar char="•"/>
            </a:pPr>
            <a:r>
              <a:rPr lang="en-US" b="1" dirty="0">
                <a:latin typeface="+mn-lt"/>
              </a:rPr>
              <a:t>Oracle</a:t>
            </a:r>
            <a:r>
              <a:rPr lang="en-US" b="0" dirty="0">
                <a:latin typeface="+mn-lt"/>
              </a:rPr>
              <a:t>: watsonx Orchestrate and watsonx.ai are now certified to run on Oracle Cloud Infrastructure, and are natively integrated with Oracle HCM (Human Capital Management), powering domain-specific agents across HR functions. More information </a:t>
            </a:r>
            <a:r>
              <a:rPr lang="en-US" dirty="0">
                <a:latin typeface="+mn-lt"/>
              </a:rPr>
              <a:t>is available at: </a:t>
            </a:r>
            <a:r>
              <a:rPr lang="en-US" dirty="0">
                <a:latin typeface="+mn-lt"/>
                <a:hlinkClick r:id="rId5"/>
              </a:rPr>
              <a:t>https://newsroom.ibm.com/2025-05-06-ibm-and-oracle-expand-partnership-to-advance-agentic-ai-and-hybrid-cloud</a:t>
            </a:r>
            <a:r>
              <a:rPr lang="en-US" dirty="0">
                <a:latin typeface="+mn-lt"/>
              </a:rPr>
              <a:t>. </a:t>
            </a:r>
            <a:endParaRPr lang="en-US" b="0" dirty="0">
              <a:latin typeface="+mn-lt"/>
            </a:endParaRPr>
          </a:p>
          <a:p>
            <a:endParaRPr lang="en-US" b="0" dirty="0">
              <a:latin typeface="+mn-lt"/>
            </a:endParaRPr>
          </a:p>
          <a:p>
            <a:r>
              <a:rPr lang="en-US" b="0" dirty="0">
                <a:latin typeface="+mn-lt"/>
              </a:rPr>
              <a:t>IBM’s partner ecosystem continues to grow, and with it, the ability for clients to:</a:t>
            </a:r>
          </a:p>
          <a:p>
            <a:endParaRPr lang="en-US" b="0" dirty="0">
              <a:latin typeface="+mn-lt"/>
            </a:endParaRPr>
          </a:p>
          <a:p>
            <a:pPr marL="285750" indent="-285750">
              <a:buFont typeface="IBM Plex Sans Light" panose="020B0604020202020204" pitchFamily="34" charset="0"/>
              <a:buChar char="•"/>
            </a:pPr>
            <a:r>
              <a:rPr lang="en-US" b="0" dirty="0">
                <a:latin typeface="+mn-lt"/>
              </a:rPr>
              <a:t>Deploy in the environment of their choice</a:t>
            </a:r>
          </a:p>
          <a:p>
            <a:pPr marL="285750" indent="-285750">
              <a:buFont typeface="IBM Plex Sans Light" panose="020B0604020202020204" pitchFamily="34" charset="0"/>
              <a:buChar char="•"/>
            </a:pPr>
            <a:r>
              <a:rPr lang="en-US" b="0" dirty="0">
                <a:latin typeface="+mn-lt"/>
              </a:rPr>
              <a:t>Integrate with strategic platforms without vendor lock-in</a:t>
            </a:r>
          </a:p>
          <a:p>
            <a:pPr marL="285750" indent="-285750">
              <a:buFont typeface="IBM Plex Sans Light" panose="020B0604020202020204" pitchFamily="34" charset="0"/>
              <a:buChar char="•"/>
            </a:pPr>
            <a:r>
              <a:rPr lang="en-US" b="0" dirty="0">
                <a:latin typeface="+mn-lt"/>
              </a:rPr>
              <a:t>Leverage trusted third-party solutions in orchestrated AI workflows</a:t>
            </a:r>
          </a:p>
          <a:p>
            <a:endParaRPr lang="en-US" dirty="0">
              <a:latin typeface="+mn-lt"/>
            </a:endParaRPr>
          </a:p>
          <a:p>
            <a:r>
              <a:rPr lang="en-US" dirty="0">
                <a:latin typeface="+mn-lt"/>
              </a:rPr>
              <a:t>These partnerships are a critical enabler of IBM’s open approach to agentic AI, ensuring that watsonx Orchestrate works across the modern enterprise technology stack.</a:t>
            </a:r>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rPr>
              <a:t>Building on the foundation of watsonx Orchestrate, IBM introduced a powerful new capability: prebuilt domain AI agents—available directly through the Catalog and purpose-built for rapid adoption, measurable return on investment (ROI), and enterprise-grade execution.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rPr>
              <a:t>These agents are designed for high-impact domains such as HR, Sales, and Procurement, where automation opportunities are well-established and business outcomes can be realized quickly.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rPr>
              <a:t>Rather than building from scratch, enterprises can deploy these production-ready agents to unlock dozens of proven use cases with minimal development effort. Each agent includes: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ndParaRPr>
          </a:p>
          <a:p>
            <a:pPr marL="171450" marR="0" lvl="0" indent="-171450" algn="l" defTabSz="914400"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r>
              <a:rPr lang="en-US" dirty="0">
                <a:effectLst/>
                <a:latin typeface="+mn-lt"/>
              </a:rPr>
              <a:t>Domain-specific business logic and process expertise</a:t>
            </a:r>
          </a:p>
          <a:p>
            <a:pPr marL="171450" marR="0" lvl="0" indent="-171450" algn="l" defTabSz="914400"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r>
              <a:rPr lang="en-US" dirty="0">
                <a:effectLst/>
                <a:latin typeface="+mn-lt"/>
              </a:rPr>
              <a:t>Enterprise-grade integrations with widely used systems and applications</a:t>
            </a:r>
          </a:p>
          <a:p>
            <a:pPr marL="171450" marR="0" lvl="0" indent="-171450" algn="l" defTabSz="914400"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r>
              <a:rPr lang="en-US" dirty="0">
                <a:effectLst/>
                <a:latin typeface="+mn-lt"/>
              </a:rPr>
              <a:t>Robust tools and automation flows for complete end-to-end execution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rPr>
              <a:t>These are not just templates, they are fully deployable solutions reflecting IBM’s deep operational experience (from the Client Zero project which saved IBM $3.5B) and AI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rPr>
              <a:t>In Human Resources, IBM has developed agents to automate use cases such as talent recruitment, onboarding, payroll, compensation, and employee support—helping optimize KPIs like time-to-offer, support costs, and inquiry resolution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rPr>
              <a:t>In Sales, prebuilt agents focus on buyer engagement, lead and opportunity management, and seller support—boosting conversion, upselling, and customer retention.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rPr>
              <a:t>In Procurement, agents streamline contractor requisitions, purchasing management, vendor onboarding, and supplier evaluation—delivering gains in sourcing efficiency and spend reduction.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rPr>
              <a:t>Each of these domain-specific agents is grounded in IBM’s enterprise automation stack and built using watsonx Orchestrate’s conversational, generative AI capabilities. With more solutions in development for 2025 and beyond, IBM’s prebuilt agents are setting a new standard for enterprise AI adoption—moving clients from experimentation to execution, and from vision to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ndParaRP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r>
              <a:rPr lang="en-US" b="1" dirty="0">
                <a:latin typeface="+mn-lt"/>
              </a:rPr>
              <a:t>Sources</a:t>
            </a:r>
            <a:r>
              <a:rPr lang="en-US" dirty="0">
                <a:latin typeface="+mn-lt"/>
              </a:rPr>
              <a:t>:</a:t>
            </a: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r>
              <a:rPr lang="en-GB" sz="1200" kern="1300" baseline="30000" dirty="0">
                <a:solidFill>
                  <a:srgbClr val="000000"/>
                </a:solidFill>
                <a:latin typeface="+mn-lt"/>
                <a:cs typeface="IBM Plex Sans Light" panose="020F0502020204030204" pitchFamily="34" charset="0"/>
              </a:rPr>
              <a:t>1 </a:t>
            </a:r>
            <a:r>
              <a:rPr lang="en-US" dirty="0">
                <a:latin typeface="+mn-lt"/>
              </a:rPr>
              <a:t>IBM HR (IBM’s AskHR client zero implementation)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300" baseline="30000" dirty="0">
                <a:solidFill>
                  <a:srgbClr val="000000"/>
                </a:solidFill>
                <a:latin typeface="+mn-lt"/>
                <a:cs typeface="IBM Plex Sans Light" panose="020F0502020204030204" pitchFamily="34" charset="0"/>
              </a:rPr>
              <a:t>2 </a:t>
            </a:r>
            <a:r>
              <a:rPr lang="en-US" dirty="0">
                <a:latin typeface="+mn-lt"/>
              </a:rPr>
              <a:t>IBM Sales (IBM’s </a:t>
            </a:r>
            <a:r>
              <a:rPr lang="en-US" dirty="0" err="1">
                <a:latin typeface="+mn-lt"/>
              </a:rPr>
              <a:t>AskSales</a:t>
            </a:r>
            <a:r>
              <a:rPr lang="en-US" dirty="0">
                <a:latin typeface="+mn-lt"/>
              </a:rPr>
              <a:t> client zero implementation)</a:t>
            </a:r>
            <a:endParaRPr lang="en-US"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300" baseline="30000" dirty="0">
                <a:solidFill>
                  <a:srgbClr val="000000"/>
                </a:solidFill>
                <a:latin typeface="+mn-lt"/>
                <a:cs typeface="IBM Plex Sans Light" panose="020F0502020204030204" pitchFamily="34" charset="0"/>
              </a:rPr>
              <a:t>3 </a:t>
            </a:r>
            <a:r>
              <a:rPr lang="en-US" dirty="0">
                <a:latin typeface="+mn-lt"/>
              </a:rPr>
              <a:t>IBM Procurement (IBM’s </a:t>
            </a:r>
            <a:r>
              <a:rPr lang="en-US" dirty="0" err="1">
                <a:latin typeface="+mn-lt"/>
              </a:rPr>
              <a:t>AskProcurement</a:t>
            </a:r>
            <a:r>
              <a:rPr lang="en-US" dirty="0">
                <a:latin typeface="+mn-lt"/>
              </a:rPr>
              <a:t> client zero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38</a:t>
            </a:fld>
            <a:endParaRPr lang="en-US" dirty="0"/>
          </a:p>
        </p:txBody>
      </p:sp>
    </p:spTree>
    <p:extLst>
      <p:ext uri="{BB962C8B-B14F-4D97-AF65-F5344CB8AC3E}">
        <p14:creationId xmlns:p14="http://schemas.microsoft.com/office/powerpoint/2010/main" val="1051918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a:xfrm>
            <a:off x="206709" y="4087090"/>
            <a:ext cx="6419515" cy="4553990"/>
          </a:xfrm>
          <a:noFill/>
        </p:spPr>
        <p:txBody>
          <a:bodyPr/>
          <a:lstStyle/>
          <a:p>
            <a:pPr marL="0" indent="0">
              <a:buFont typeface="IBM Plex Sans Light"/>
              <a:buNone/>
            </a:pPr>
            <a:r>
              <a:rPr lang="en-US" dirty="0">
                <a:effectLst/>
                <a:latin typeface="+mn-lt"/>
              </a:rPr>
              <a:t>With over seven years of enterprise automation experience in the HR domain, IBM has developed a suite of prebuilt AI agents designed to automate high-impact, high-return use cases—based on real-world results from IBM’s own transformation and client implementations.</a:t>
            </a:r>
          </a:p>
          <a:p>
            <a:pPr marL="0" indent="0">
              <a:buFont typeface="IBM Plex Sans Light"/>
              <a:buNone/>
            </a:pPr>
            <a:endParaRPr lang="en-US" dirty="0">
              <a:effectLst/>
              <a:latin typeface="+mn-lt"/>
            </a:endParaRPr>
          </a:p>
          <a:p>
            <a:pPr marL="0" indent="0">
              <a:buFont typeface="IBM Plex Sans Light"/>
              <a:buNone/>
            </a:pPr>
            <a:r>
              <a:rPr lang="en-US" dirty="0">
                <a:effectLst/>
                <a:latin typeface="+mn-lt"/>
              </a:rPr>
              <a:t>This deep investment stems from the significant time savings and operational efficiencies consistently identified across HR workflows. IBM’s internal AskHR solution, built on watsonx Orchestrate, stands as a proven benchmark, demonstrating measurable ROI and scalable impact.</a:t>
            </a:r>
          </a:p>
          <a:p>
            <a:pPr marL="0" indent="0">
              <a:buFont typeface="IBM Plex Sans Light"/>
              <a:buNone/>
            </a:pPr>
            <a:endParaRPr lang="en-US" dirty="0">
              <a:effectLst/>
              <a:latin typeface="+mn-lt"/>
            </a:endParaRPr>
          </a:p>
          <a:p>
            <a:pPr marL="0" indent="0">
              <a:buFont typeface="IBM Plex Sans Light"/>
              <a:buNone/>
            </a:pPr>
            <a:r>
              <a:rPr lang="en-US" dirty="0">
                <a:effectLst/>
                <a:latin typeface="+mn-lt"/>
              </a:rPr>
              <a:t>These HR-focused AI agents enable enterprises to modernize employee support with minimal effort. For example:</a:t>
            </a:r>
          </a:p>
          <a:p>
            <a:pPr marL="0" indent="0">
              <a:buFont typeface="IBM Plex Sans Light"/>
              <a:buNone/>
            </a:pPr>
            <a:endParaRPr lang="en-US" dirty="0">
              <a:effectLst/>
              <a:latin typeface="+mn-lt"/>
            </a:endParaRPr>
          </a:p>
          <a:p>
            <a:pPr marL="171450" indent="-171450">
              <a:buFont typeface="IBM Plex Sans Light" panose="020B0604020202020204" pitchFamily="34" charset="0"/>
              <a:buChar char="•"/>
            </a:pPr>
            <a:r>
              <a:rPr lang="en-US" dirty="0">
                <a:effectLst/>
                <a:latin typeface="+mn-lt"/>
              </a:rPr>
              <a:t>The </a:t>
            </a:r>
            <a:r>
              <a:rPr lang="en-US" b="1" dirty="0">
                <a:effectLst/>
                <a:latin typeface="+mn-lt"/>
              </a:rPr>
              <a:t>Employee Support Agent </a:t>
            </a:r>
            <a:r>
              <a:rPr lang="en-US" dirty="0">
                <a:effectLst/>
                <a:latin typeface="+mn-lt"/>
              </a:rPr>
              <a:t>streamlines common HR inquiries such as time-off requests, employment verification, and benefits administration—delivering faster resolutions and reducing case volumes.</a:t>
            </a:r>
          </a:p>
          <a:p>
            <a:pPr marL="171450" indent="-171450">
              <a:buFont typeface="IBM Plex Sans Light" panose="020B0604020202020204" pitchFamily="34" charset="0"/>
              <a:buChar char="•"/>
            </a:pPr>
            <a:r>
              <a:rPr lang="en-US" b="1" dirty="0">
                <a:effectLst/>
                <a:latin typeface="+mn-lt"/>
              </a:rPr>
              <a:t>Talent Acquisition and Onboarding Agents</a:t>
            </a:r>
            <a:r>
              <a:rPr lang="en-US" dirty="0">
                <a:effectLst/>
                <a:latin typeface="+mn-lt"/>
              </a:rPr>
              <a:t>, launched in Q2 2025, automate job requisition creation, candidate engagement, interview coordination, and onboarding initiation.</a:t>
            </a:r>
          </a:p>
          <a:p>
            <a:pPr marL="171450" indent="-171450">
              <a:buFont typeface="IBM Plex Sans Light" panose="020B0604020202020204" pitchFamily="34" charset="0"/>
              <a:buChar char="•"/>
            </a:pPr>
            <a:r>
              <a:rPr lang="en-US" b="1" dirty="0">
                <a:effectLst/>
                <a:latin typeface="+mn-lt"/>
              </a:rPr>
              <a:t>Performance Management Agents</a:t>
            </a:r>
            <a:r>
              <a:rPr lang="en-US" dirty="0">
                <a:effectLst/>
                <a:latin typeface="+mn-lt"/>
              </a:rPr>
              <a:t>, targeted for Q3 2025, further support managers and HR teams in delivering continuous feedback, managing objectives, and facilitating reviews.</a:t>
            </a:r>
          </a:p>
          <a:p>
            <a:pPr marL="0" indent="0">
              <a:buFont typeface="IBM Plex Sans Light"/>
              <a:buNone/>
            </a:pPr>
            <a:endParaRPr lang="en-US" dirty="0">
              <a:effectLst/>
              <a:latin typeface="+mn-lt"/>
            </a:endParaRPr>
          </a:p>
          <a:p>
            <a:pPr marL="0" indent="0">
              <a:buFont typeface="IBM Plex Sans Light"/>
              <a:buNone/>
            </a:pPr>
            <a:r>
              <a:rPr lang="en-US" dirty="0">
                <a:effectLst/>
                <a:latin typeface="+mn-lt"/>
              </a:rPr>
              <a:t>By using watsonx Orchestrate, these domain-specific agents are built to scale, providing pre-integrated tools, enterprise-grade governance, and natural language interfaces. As a result, HR departments can shift from manual intervention to AI-powered execution—unlocking productivity, improving employee experience, and accelerating time to value.</a:t>
            </a:r>
          </a:p>
          <a:p>
            <a:pPr marL="0" indent="0">
              <a:buFont typeface="IBM Plex Sans Light"/>
              <a:buNone/>
            </a:pPr>
            <a:endParaRPr lang="en-US" dirty="0">
              <a:effectLst/>
              <a:latin typeface="+mn-lt"/>
            </a:endParaRPr>
          </a:p>
          <a:p>
            <a:pPr marL="0" indent="0">
              <a:buFont typeface="IBM Plex Sans Light"/>
              <a:buNone/>
            </a:pPr>
            <a:r>
              <a:rPr lang="en-US" dirty="0">
                <a:effectLst/>
                <a:latin typeface="+mn-lt"/>
              </a:rPr>
              <a:t>Additional information on IBM’s prebuilt HR agents is available at: </a:t>
            </a:r>
            <a:r>
              <a:rPr lang="en-US" dirty="0">
                <a:effectLst/>
                <a:latin typeface="+mn-lt"/>
                <a:hlinkClick r:id="rId3"/>
              </a:rPr>
              <a:t>https://ibm.seismic.com/Link/Content/DCWBHj6fdj9CT82Xgmp3Q47PQCQj#/?anchorId=0f8d3eb9-e73f-44c1-bcd9-fcc20f9b4a9e</a:t>
            </a:r>
            <a:r>
              <a:rPr lang="en-US" dirty="0">
                <a:effectLst/>
                <a:latin typeface="+mn-lt"/>
              </a:rPr>
              <a:t>. </a:t>
            </a:r>
          </a:p>
          <a:p>
            <a:pPr marL="0" indent="0">
              <a:buFont typeface="IBM Plex Sans Light"/>
              <a:buNone/>
            </a:pPr>
            <a:endParaRPr lang="en-US" dirty="0">
              <a:effectLst/>
              <a:latin typeface="+mn-lt"/>
            </a:endParaRPr>
          </a:p>
          <a:p>
            <a:pPr marL="0" indent="0">
              <a:buFont typeface="IBM Plex Sans Light"/>
              <a:buNone/>
            </a:pPr>
            <a:r>
              <a:rPr lang="en-US" b="1" dirty="0">
                <a:effectLst/>
                <a:latin typeface="+mn-lt"/>
              </a:rPr>
              <a:t>Terminology</a:t>
            </a:r>
            <a:r>
              <a:rPr lang="en-US" dirty="0">
                <a:effectLst/>
                <a:latin typeface="+mn-lt"/>
              </a:rPr>
              <a:t>:</a:t>
            </a:r>
          </a:p>
          <a:p>
            <a:pPr marL="171450" indent="-171450">
              <a:buFont typeface="IBM Plex Sans Light" panose="020B0604020202020204" pitchFamily="34" charset="0"/>
              <a:buChar char="•"/>
            </a:pPr>
            <a:r>
              <a:rPr lang="en-US" b="1" dirty="0">
                <a:effectLst/>
                <a:latin typeface="+mn-lt"/>
              </a:rPr>
              <a:t>NPS</a:t>
            </a:r>
            <a:r>
              <a:rPr lang="en-US" dirty="0">
                <a:effectLst/>
                <a:latin typeface="+mn-lt"/>
              </a:rPr>
              <a:t>: Net Promoter Score</a:t>
            </a:r>
          </a:p>
          <a:p>
            <a:pPr marL="0" indent="0">
              <a:buFont typeface="IBM Plex Sans Light"/>
              <a:buNone/>
            </a:pPr>
            <a:endParaRPr lang="en-US" dirty="0">
              <a:latin typeface="+mn-lt"/>
            </a:endParaRPr>
          </a:p>
          <a:p>
            <a:pPr marL="0" indent="0">
              <a:buFont typeface="IBM Plex Sans Light"/>
              <a:buNone/>
            </a:pPr>
            <a:r>
              <a:rPr lang="en-US" b="1" dirty="0">
                <a:latin typeface="+mn-lt"/>
              </a:rPr>
              <a:t>Sources</a:t>
            </a:r>
            <a:r>
              <a:rPr lang="en-US" dirty="0">
                <a:latin typeface="+mn-lt"/>
              </a:rPr>
              <a:t>:</a:t>
            </a:r>
          </a:p>
          <a:p>
            <a:pPr marL="0" indent="0">
              <a:buFont typeface="IBM Plex Sans Light"/>
              <a:buNone/>
            </a:pPr>
            <a:r>
              <a:rPr lang="en-US" i="0" u="none" strike="noStrike" baseline="30000" dirty="0">
                <a:effectLst/>
                <a:latin typeface="+mn-lt"/>
              </a:rPr>
              <a:t>1 </a:t>
            </a:r>
            <a:r>
              <a:rPr lang="en-US" i="0" u="none" strike="noStrike" dirty="0">
                <a:effectLst/>
                <a:latin typeface="+mn-lt"/>
              </a:rPr>
              <a:t>AskHR and IBM Story deck, Seismic: </a:t>
            </a:r>
            <a:r>
              <a:rPr lang="en-US" i="0" u="none" strike="noStrike" dirty="0">
                <a:solidFill>
                  <a:srgbClr val="333333"/>
                </a:solidFill>
                <a:effectLst/>
                <a:latin typeface="+mn-lt"/>
                <a:hlinkClick r:id="rId4"/>
              </a:rPr>
              <a:t>https://ibm.seismic.com/Link/Content/DCDgHdqj3JCTdG2TgJCdVDg42F4G</a:t>
            </a:r>
            <a:r>
              <a:rPr lang="en-US" i="0" u="none" strike="noStrike" dirty="0">
                <a:solidFill>
                  <a:srgbClr val="333333"/>
                </a:solidFill>
                <a:effectLst/>
                <a:latin typeface="+mn-lt"/>
              </a:rPr>
              <a:t> </a:t>
            </a: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r>
              <a:rPr lang="en-US" baseline="30000" dirty="0">
                <a:latin typeface="+mn-lt"/>
              </a:rPr>
              <a:t>2 </a:t>
            </a:r>
            <a:r>
              <a:rPr lang="en-US" dirty="0">
                <a:latin typeface="+mn-lt"/>
              </a:rPr>
              <a:t>IBM HR (IBM’s AskHR Client Zero implementation)</a:t>
            </a: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r>
              <a:rPr lang="en-US" baseline="30000" dirty="0">
                <a:latin typeface="+mn-lt"/>
              </a:rPr>
              <a:t>3 </a:t>
            </a:r>
            <a:r>
              <a:rPr lang="en-US" dirty="0">
                <a:latin typeface="+mn-lt"/>
              </a:rPr>
              <a:t>“Avid Solutions’ Use of IBM watsonx Orchestrate in HR”, Cut the SaaS, August 12, 2024: </a:t>
            </a:r>
            <a:r>
              <a:rPr lang="en-US" dirty="0">
                <a:latin typeface="+mn-lt"/>
                <a:hlinkClick r:id="rId5"/>
              </a:rPr>
              <a:t>https://www.cut-the-saas.com/ai/avid-solutions-use-of-ibm-watsonx-orchestrate-in-hr-and-the-outcomes</a:t>
            </a:r>
            <a:r>
              <a:rPr lang="en-US" dirty="0">
                <a:latin typeface="+mn-lt"/>
              </a:rPr>
              <a:t> </a:t>
            </a: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r>
              <a:rPr lang="en-US" baseline="30000" dirty="0">
                <a:latin typeface="+mn-lt"/>
              </a:rPr>
              <a:t>4 </a:t>
            </a:r>
            <a:r>
              <a:rPr lang="en-US" dirty="0">
                <a:latin typeface="+mn-lt"/>
              </a:rPr>
              <a:t>Tricon Steamship Agency case study, IBM, March 2025: </a:t>
            </a:r>
            <a:r>
              <a:rPr lang="en-US" dirty="0">
                <a:latin typeface="+mn-lt"/>
                <a:hlinkClick r:id="rId6"/>
              </a:rPr>
              <a:t>https://www.ibm.com/case-studies/tricon-steamship-agency</a:t>
            </a:r>
            <a:r>
              <a:rPr lang="en-US" dirty="0">
                <a:latin typeface="+mn-lt"/>
              </a:rPr>
              <a:t> </a:t>
            </a: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r>
              <a:rPr lang="en-US" baseline="30000" dirty="0">
                <a:latin typeface="+mn-lt"/>
              </a:rPr>
              <a:t>5 </a:t>
            </a:r>
            <a:r>
              <a:rPr lang="en-US" dirty="0">
                <a:latin typeface="+mn-lt"/>
              </a:rPr>
              <a:t>Avid Solutions case study, IBM, March 2025: </a:t>
            </a:r>
            <a:r>
              <a:rPr lang="en-US" dirty="0">
                <a:latin typeface="+mn-lt"/>
                <a:hlinkClick r:id="rId7"/>
              </a:rPr>
              <a:t>https://www.ibm.com/case-studies/avid-solutions-international</a:t>
            </a:r>
            <a:r>
              <a:rPr lang="en-US" dirty="0">
                <a:latin typeface="+mn-lt"/>
              </a:rPr>
              <a:t> </a:t>
            </a:r>
          </a:p>
          <a:p>
            <a:pPr marL="228600" indent="-228600">
              <a:buFont typeface="IBM Plex Sans Light"/>
              <a:buAutoNum type="arabicPeriod"/>
            </a:pPr>
            <a:endParaRPr lang="en-US" dirty="0">
              <a:latin typeface="+mn-l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39</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03139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DEA3B-E01D-CFF2-2D03-4B02DFD69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564312-F400-12B4-6212-FEECF9AC99D2}"/>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252CD20-B135-BDD4-CF55-9C57A7D661FE}"/>
              </a:ext>
            </a:extLst>
          </p:cNvPr>
          <p:cNvSpPr>
            <a:spLocks noGrp="1"/>
          </p:cNvSpPr>
          <p:nvPr>
            <p:ph type="body" idx="1"/>
          </p:nvPr>
        </p:nvSpPr>
        <p:spPr/>
        <p:txBody>
          <a:bodyPr/>
          <a:lstStyle/>
          <a:p>
            <a:r>
              <a:rPr lang="en-US" dirty="0">
                <a:solidFill>
                  <a:srgbClr val="000000"/>
                </a:solidFill>
                <a:latin typeface="+mn-lt"/>
              </a:rPr>
              <a:t>The evolution of generative AI has rapidly progressed from content generation to autonomous task execution. Earlier advances introduced large language models (LLMs) , which are capable of generating human-like text, images, audio, and video, fundamentally shifting how content was produced. Soon after, generative models were embedded into conversational assistants, enabling sustained dialogue and the ability to analyze documents and respond contextually. These assistants, typically powered by single LLMs, marked a significant step forward but remained limited to single-step interactions.</a:t>
            </a:r>
          </a:p>
          <a:p>
            <a:endParaRPr lang="en-US" dirty="0">
              <a:solidFill>
                <a:srgbClr val="000000"/>
              </a:solidFill>
              <a:latin typeface="+mn-lt"/>
            </a:endParaRPr>
          </a:p>
          <a:p>
            <a:r>
              <a:rPr lang="en-US" dirty="0">
                <a:solidFill>
                  <a:srgbClr val="000000"/>
                </a:solidFill>
                <a:latin typeface="+mn-lt"/>
              </a:rPr>
              <a:t>Since late 2022, AI assistants have started to mature into enterprise tools capable of integrating with systems, retrieving information, and completing prescriptive tasks. Now, agentic AI signals the next evolution: intelligent agents that can plan, reason, and autonomously execute complex, multi-step workflows. These agents interact with digital environments, collect data, and make decisions—all while maintaining enterprise-grade standards for safety, governance, and control.</a:t>
            </a:r>
          </a:p>
          <a:p>
            <a:endParaRPr lang="en-US" dirty="0">
              <a:solidFill>
                <a:srgbClr val="000000"/>
              </a:solidFill>
              <a:latin typeface="+mn-lt"/>
            </a:endParaRPr>
          </a:p>
          <a:p>
            <a:r>
              <a:rPr lang="en-US" dirty="0">
                <a:solidFill>
                  <a:srgbClr val="000000"/>
                </a:solidFill>
                <a:latin typeface="+mn-lt"/>
              </a:rPr>
              <a:t>Unlike early rules-based chatbots or static machine learning (ML) systems, modern AI agents operate within dynamic feedback loops. Through a “think-act-observe” process, they can invoke tools, evaluate outcomes, and iterate toward optimal results. This chain-of-thought reasoning enables continuous improvement, task sequencing, and coordination across multiple agents.</a:t>
            </a:r>
          </a:p>
          <a:p>
            <a:endParaRPr lang="en-US" dirty="0">
              <a:solidFill>
                <a:srgbClr val="000000"/>
              </a:solidFill>
              <a:latin typeface="+mn-lt"/>
            </a:endParaRPr>
          </a:p>
          <a:p>
            <a:r>
              <a:rPr lang="en-US" dirty="0">
                <a:solidFill>
                  <a:srgbClr val="000000"/>
                </a:solidFill>
                <a:latin typeface="+mn-lt"/>
              </a:rPr>
              <a:t>The ecosystem supporting AI agents is also advancing. IBM now provides enterprises access to no-code, low-code, and pro-code development options, as well as prebuilt domain-specific solutions that accelerate deployment and shorten time-to-value. These capabilities empower clients to leverage AI agents not just as technology, but as a strategic asset, driving innovation, operational efficiency, and competitive differentiation across industries.</a:t>
            </a:r>
          </a:p>
          <a:p>
            <a:endParaRPr lang="en-US" dirty="0">
              <a:solidFill>
                <a:srgbClr val="000000"/>
              </a:solidFill>
              <a:latin typeface="+mn-lt"/>
            </a:endParaRPr>
          </a:p>
          <a:p>
            <a:pPr marL="0" marR="0" lvl="0" indent="0" algn="l" defTabSz="2438522"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mn-lt"/>
              </a:rPr>
              <a:t>This presentation highlights how watsonx Orchestrate has been reimagined to help clients accelerate and scale AI adoption in an agentic world, moving away from heavy reliance on large training datasets, rigid workflows, and high ownership costs. With agents, organizations gain greater flexibility by combining knowledge, tools, and tool flows to support dynamic, efficient interactions and faster time-to-value. Instead of training assistants tied to fixed skill flows, the focus shifts to building intelligent agents that are equipped to operate across applications, data, and AI, adapting in real-time to deliver optimal outcomes.</a:t>
            </a:r>
            <a:endParaRPr lang="en-US" dirty="0">
              <a:latin typeface="+mn-lt"/>
            </a:endParaRPr>
          </a:p>
        </p:txBody>
      </p:sp>
      <p:sp>
        <p:nvSpPr>
          <p:cNvPr id="4" name="Slide Number Placeholder 3">
            <a:extLst>
              <a:ext uri="{FF2B5EF4-FFF2-40B4-BE49-F238E27FC236}">
                <a16:creationId xmlns:a16="http://schemas.microsoft.com/office/drawing/2014/main" id="{5651828D-81EF-363D-4E0D-375F2BE69D1C}"/>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cs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cs typeface="IBM Plex Sans Light" panose="020B0503050203000203" pitchFamily="34" charset="0"/>
            </a:endParaRPr>
          </a:p>
        </p:txBody>
      </p:sp>
      <p:sp>
        <p:nvSpPr>
          <p:cNvPr id="5" name="Footer Placeholder 4">
            <a:extLst>
              <a:ext uri="{FF2B5EF4-FFF2-40B4-BE49-F238E27FC236}">
                <a16:creationId xmlns:a16="http://schemas.microsoft.com/office/drawing/2014/main" id="{4D812F5D-52B2-3E42-EB04-B0FE1B7C8044}"/>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cs typeface="IBM Plex Sans Light" panose="020B0503050203000203" pitchFamily="34" charset="0"/>
              </a:rPr>
              <a:t>  </a:t>
            </a:r>
          </a:p>
        </p:txBody>
      </p:sp>
    </p:spTree>
    <p:extLst>
      <p:ext uri="{BB962C8B-B14F-4D97-AF65-F5344CB8AC3E}">
        <p14:creationId xmlns:p14="http://schemas.microsoft.com/office/powerpoint/2010/main" val="10583562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BF6D9-BC42-4F3B-4F33-B678157519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E92A4A-A75F-CF1B-ABA9-695F0DB2853D}"/>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CB0054E2-CE57-8449-C7A0-255B369FECC2}"/>
              </a:ext>
            </a:extLst>
          </p:cNvPr>
          <p:cNvSpPr>
            <a:spLocks noGrp="1"/>
          </p:cNvSpPr>
          <p:nvPr>
            <p:ph type="body" idx="1"/>
          </p:nvPr>
        </p:nvSpPr>
        <p:spPr/>
        <p:txBody>
          <a:bodyPr/>
          <a:lstStyle/>
          <a:p>
            <a:r>
              <a:rPr lang="en-US" dirty="0">
                <a:latin typeface="+mn-lt"/>
              </a:rPr>
              <a:t>This slide continues the discussion into IBM’s HR-focused domain agents, specifically showcasing upcoming capabilities in Performance Management. These agents are designed to support goal setting, feedback collection, and review workflows, further extending automation across the full employee lifecycle.</a:t>
            </a: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r>
              <a:rPr lang="en-US" dirty="0">
                <a:effectLst/>
                <a:latin typeface="+mn-lt"/>
              </a:rPr>
              <a:t>Additional information on IBM’s prebuilt HR agents is available at: </a:t>
            </a:r>
            <a:r>
              <a:rPr lang="en-US" dirty="0">
                <a:effectLst/>
                <a:latin typeface="+mn-lt"/>
                <a:hlinkClick r:id="rId3"/>
              </a:rPr>
              <a:t>https://ibm.seismic.com/Link/Content/DCWBHj6fdj9CT82Xgmp3Q47PQCQj#/?anchorId=0f8d3eb9-e73f-44c1-bcd9-fcc20f9b4a9e</a:t>
            </a:r>
            <a:r>
              <a:rPr lang="en-US" dirty="0">
                <a:effectLst/>
                <a:latin typeface="+mn-lt"/>
              </a:rPr>
              <a:t>. </a:t>
            </a: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r>
              <a:rPr lang="en-US" b="1" dirty="0">
                <a:latin typeface="+mn-lt"/>
              </a:rPr>
              <a:t>Source:</a:t>
            </a:r>
            <a:r>
              <a:rPr lang="en-US" dirty="0">
                <a:latin typeface="+mn-lt"/>
              </a:rPr>
              <a:t> </a:t>
            </a: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r>
              <a:rPr lang="en-US" baseline="30000" dirty="0">
                <a:latin typeface="+mn-lt"/>
              </a:rPr>
              <a:t>1 </a:t>
            </a:r>
            <a:r>
              <a:rPr lang="en-US" sz="1200" b="0" i="0" u="none" strike="noStrike" kern="1200" dirty="0">
                <a:solidFill>
                  <a:schemeClr val="bg1"/>
                </a:solidFill>
                <a:effectLst/>
                <a:latin typeface="+mn-lt"/>
                <a:ea typeface="IBM Plex Sans Light"/>
                <a:cs typeface="IBM Plex Sans Light"/>
              </a:rPr>
              <a:t>Creating the future of human resources with watsonx Orchestrate, IBM, </a:t>
            </a:r>
            <a:r>
              <a:rPr lang="en-US" dirty="0">
                <a:latin typeface="+mn-lt"/>
                <a:hlinkClick r:id="rId4"/>
              </a:rPr>
              <a:t>https://www.ibm.com/case-studies/ibm-human-resources-watsonx-orchestrate</a:t>
            </a:r>
            <a:r>
              <a:rPr lang="en-US" dirty="0">
                <a:latin typeface="+mn-lt"/>
              </a:rPr>
              <a:t> </a:t>
            </a:r>
          </a:p>
        </p:txBody>
      </p:sp>
      <p:sp>
        <p:nvSpPr>
          <p:cNvPr id="4" name="Slide Number Placeholder 3">
            <a:extLst>
              <a:ext uri="{FF2B5EF4-FFF2-40B4-BE49-F238E27FC236}">
                <a16:creationId xmlns:a16="http://schemas.microsoft.com/office/drawing/2014/main" id="{86A7E9BB-A024-6602-CB30-C9471453EA22}"/>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cs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40</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cs typeface="IBM Plex Sans Light" panose="020B0503050203000203" pitchFamily="34" charset="0"/>
            </a:endParaRPr>
          </a:p>
        </p:txBody>
      </p:sp>
      <p:sp>
        <p:nvSpPr>
          <p:cNvPr id="5" name="Footer Placeholder 4">
            <a:extLst>
              <a:ext uri="{FF2B5EF4-FFF2-40B4-BE49-F238E27FC236}">
                <a16:creationId xmlns:a16="http://schemas.microsoft.com/office/drawing/2014/main" id="{45754B9D-ADD7-4F6F-7704-BD76D7CA4059}"/>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cs typeface="IBM Plex Sans Light" panose="020B0503050203000203" pitchFamily="34" charset="0"/>
              </a:rPr>
              <a:t> </a:t>
            </a:r>
          </a:p>
        </p:txBody>
      </p:sp>
    </p:spTree>
    <p:extLst>
      <p:ext uri="{BB962C8B-B14F-4D97-AF65-F5344CB8AC3E}">
        <p14:creationId xmlns:p14="http://schemas.microsoft.com/office/powerpoint/2010/main" val="7921346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rPr>
              <a:t>The sales domain represents another strategic priority for AI-driven automation, and just like with HR, IBM has achieved exceptional return on investment (ROI) through focused deployments in sales enablement, opportunity management, and prospecting 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rPr>
              <a:t>This slide highlights the growing set of AI agents purpose-built for sales functions—each designed to automate high-value use cases and augment seller productivity. As illustrated at the bottom of this slide, IBM’s internal </a:t>
            </a:r>
            <a:r>
              <a:rPr lang="en-US" dirty="0" err="1">
                <a:effectLst/>
                <a:latin typeface="+mn-lt"/>
              </a:rPr>
              <a:t>AskSales</a:t>
            </a:r>
            <a:r>
              <a:rPr lang="en-US" dirty="0">
                <a:effectLst/>
                <a:latin typeface="+mn-lt"/>
              </a:rPr>
              <a:t> solution integrates across a wide ecosystem of sales tools and applications, including customer relationship management (CRM) platforms, pricing engines, and content libraries.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rPr>
              <a:t>By enabling sellers to access information and execute tasks through a natural language interface, these agents reduce the administrative burden and allow sales teams to focus on client engagement and deal acceleration.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rPr>
              <a:t>These prebuilt solutions reflect IBM’s deep understanding of sales processes and are engineered to drive measurable outcomes across the sales lifecycle.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rPr>
              <a:t>Additional information on IBM’s prebuilt Sales domain agents is available at: </a:t>
            </a:r>
            <a:r>
              <a:rPr lang="en-US" dirty="0">
                <a:effectLst/>
                <a:latin typeface="+mn-lt"/>
                <a:hlinkClick r:id="rId3"/>
              </a:rPr>
              <a:t>https://ibm.seismic.com/Link/Content/DCWBHj6fdj9CT82Xgmp3Q47PQCQj#/?anchorId=2679d8ae-4240-45c0-9a33-a10843e3c433</a:t>
            </a:r>
            <a:r>
              <a:rPr lang="en-US" dirty="0">
                <a:effectLst/>
                <a:latin typeface="+mn-l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ndParaRPr>
          </a:p>
          <a:p>
            <a:pPr marL="0" indent="0">
              <a:buFont typeface="IBM Plex Sans Light"/>
              <a:buNone/>
            </a:pPr>
            <a:r>
              <a:rPr lang="en-US" b="1" dirty="0">
                <a:latin typeface="+mn-lt"/>
              </a:rPr>
              <a:t>Sources</a:t>
            </a:r>
            <a:r>
              <a:rPr lang="en-US" dirty="0">
                <a:latin typeface="+mn-lt"/>
              </a:rPr>
              <a:t>:</a:t>
            </a:r>
          </a:p>
          <a:p>
            <a:pPr marL="0" indent="0">
              <a:buFont typeface="IBM Plex Sans Light"/>
              <a:buNone/>
            </a:pPr>
            <a:r>
              <a:rPr lang="en-US" b="0" i="0" u="none" strike="noStrike" baseline="30000" dirty="0">
                <a:solidFill>
                  <a:srgbClr val="333333"/>
                </a:solidFill>
                <a:effectLst/>
                <a:latin typeface="+mn-lt"/>
              </a:rPr>
              <a:t>1 </a:t>
            </a:r>
            <a:r>
              <a:rPr lang="en-US" b="0" i="0" u="none" strike="noStrike" dirty="0">
                <a:solidFill>
                  <a:srgbClr val="333333"/>
                </a:solidFill>
                <a:effectLst/>
                <a:latin typeface="+mn-lt"/>
              </a:rPr>
              <a:t>Account360 transforming collaboration across client-facing teams with watsonx, Seismic: </a:t>
            </a:r>
            <a:r>
              <a:rPr lang="en-US" b="0" i="0" u="none" strike="noStrike" dirty="0">
                <a:solidFill>
                  <a:srgbClr val="333333"/>
                </a:solidFill>
                <a:effectLst/>
                <a:latin typeface="+mn-lt"/>
                <a:hlinkClick r:id="rId4"/>
              </a:rPr>
              <a:t>https://ibm.seismic.com/Link/Content/DCHbh2qfQCVXq8HB429Qp7gMjBpP</a:t>
            </a:r>
            <a:r>
              <a:rPr lang="en-US" b="0" i="0" u="none" strike="noStrike" dirty="0">
                <a:solidFill>
                  <a:srgbClr val="333333"/>
                </a:solidFill>
                <a:effectLst/>
                <a:latin typeface="+mn-lt"/>
              </a:rPr>
              <a:t> </a:t>
            </a:r>
            <a:endParaRPr lang="en-US" dirty="0">
              <a:latin typeface="+mn-lt"/>
            </a:endParaRPr>
          </a:p>
          <a:p>
            <a:pPr marL="0" indent="0">
              <a:buFont typeface="IBM Plex Sans Light"/>
              <a:buNone/>
            </a:pPr>
            <a:r>
              <a:rPr lang="en-US" b="0" i="0" u="none" strike="noStrike" baseline="30000" dirty="0">
                <a:solidFill>
                  <a:srgbClr val="000000"/>
                </a:solidFill>
                <a:effectLst/>
                <a:latin typeface="+mn-lt"/>
              </a:rPr>
              <a:t>2 </a:t>
            </a:r>
            <a:r>
              <a:rPr lang="en-US" b="0" i="0" u="none" strike="noStrike" dirty="0">
                <a:solidFill>
                  <a:srgbClr val="000000"/>
                </a:solidFill>
                <a:effectLst/>
                <a:latin typeface="+mn-lt"/>
              </a:rPr>
              <a:t>The best answers, fast and simple with </a:t>
            </a:r>
            <a:r>
              <a:rPr lang="en-US" b="0" i="0" u="none" strike="noStrike" dirty="0" err="1">
                <a:solidFill>
                  <a:srgbClr val="000000"/>
                </a:solidFill>
                <a:effectLst/>
                <a:latin typeface="+mn-lt"/>
              </a:rPr>
              <a:t>AskSALES</a:t>
            </a:r>
            <a:r>
              <a:rPr lang="en-US" b="0" i="0" u="none" strike="noStrike" dirty="0">
                <a:solidFill>
                  <a:srgbClr val="000000"/>
                </a:solidFill>
                <a:effectLst/>
                <a:latin typeface="+mn-lt"/>
              </a:rPr>
              <a:t>, Seismic: </a:t>
            </a:r>
            <a:r>
              <a:rPr lang="en-US" b="0" i="0" u="none" strike="noStrike" dirty="0">
                <a:solidFill>
                  <a:srgbClr val="333333"/>
                </a:solidFill>
                <a:effectLst/>
                <a:latin typeface="+mn-lt"/>
                <a:hlinkClick r:id="rId5"/>
              </a:rPr>
              <a:t>https://ibm.seismic.com/Link/Content/DCDB2DfhfVCm6G2M6j96Q4BFXPdd</a:t>
            </a:r>
            <a:r>
              <a:rPr lang="en-US" b="0" i="0" u="none" strike="noStrike" dirty="0">
                <a:solidFill>
                  <a:srgbClr val="333333"/>
                </a:solidFill>
                <a:effectLst/>
                <a:latin typeface="+mn-lt"/>
              </a:rPr>
              <a:t> </a:t>
            </a:r>
          </a:p>
          <a:p>
            <a:pPr marL="0" indent="0">
              <a:buFont typeface="IBM Plex Sans Light"/>
              <a:buNone/>
            </a:pPr>
            <a:r>
              <a:rPr lang="en-US" b="0" i="0" u="none" strike="noStrike" baseline="30000" dirty="0">
                <a:solidFill>
                  <a:srgbClr val="333333"/>
                </a:solidFill>
                <a:effectLst/>
                <a:latin typeface="+mn-lt"/>
              </a:rPr>
              <a:t>3 </a:t>
            </a:r>
            <a:r>
              <a:rPr lang="en-US" b="0" i="0" u="none" strike="noStrike" dirty="0">
                <a:solidFill>
                  <a:srgbClr val="333333"/>
                </a:solidFill>
                <a:effectLst/>
                <a:latin typeface="+mn-lt"/>
              </a:rPr>
              <a:t>P</a:t>
            </a:r>
            <a:r>
              <a:rPr lang="en-US" b="0" i="0" u="none" strike="noStrike" dirty="0">
                <a:solidFill>
                  <a:srgbClr val="000000"/>
                </a:solidFill>
                <a:effectLst/>
                <a:latin typeface="+mn-lt"/>
              </a:rPr>
              <a:t>ersonalized Sales Content Delivery with watsonx Orchestrate, Seismic: </a:t>
            </a:r>
            <a:r>
              <a:rPr lang="en-US" b="0" i="0" u="none" strike="noStrike" dirty="0">
                <a:solidFill>
                  <a:srgbClr val="000000"/>
                </a:solidFill>
                <a:effectLst/>
                <a:latin typeface="+mn-lt"/>
                <a:hlinkClick r:id="rId6"/>
              </a:rPr>
              <a:t>h</a:t>
            </a:r>
            <a:r>
              <a:rPr lang="en-US" b="0" i="0" u="none" strike="noStrike" dirty="0">
                <a:solidFill>
                  <a:srgbClr val="333333"/>
                </a:solidFill>
                <a:effectLst/>
                <a:latin typeface="+mn-lt"/>
                <a:hlinkClick r:id="rId6"/>
              </a:rPr>
              <a:t>ttps://ibm.seismic.com/Link/Content/DC67qXGQ9fJVBG7VhpMchfg9chmG</a:t>
            </a:r>
            <a:r>
              <a:rPr lang="en-US" b="0" i="0" u="none" strike="noStrike" dirty="0">
                <a:solidFill>
                  <a:srgbClr val="333333"/>
                </a:solidFill>
                <a:effectLst/>
                <a:latin typeface="+mn-lt"/>
              </a:rPr>
              <a:t> </a:t>
            </a:r>
          </a:p>
          <a:p>
            <a:pPr marL="0" indent="0">
              <a:buFont typeface="IBM Plex Sans Light"/>
              <a:buNone/>
            </a:pPr>
            <a:r>
              <a:rPr lang="en-US" b="0" i="0" u="none" strike="noStrike" baseline="30000" dirty="0">
                <a:solidFill>
                  <a:srgbClr val="333333"/>
                </a:solidFill>
                <a:effectLst/>
                <a:latin typeface="+mn-lt"/>
              </a:rPr>
              <a:t>4 </a:t>
            </a:r>
            <a:r>
              <a:rPr lang="en-US" b="0" i="0" u="none" strike="noStrike" dirty="0">
                <a:solidFill>
                  <a:srgbClr val="333333"/>
                </a:solidFill>
                <a:effectLst/>
                <a:latin typeface="+mn-lt"/>
              </a:rPr>
              <a:t>Creating a Digital Sales AI Assistant with watsonx Orchestrate, Seismic: </a:t>
            </a:r>
            <a:r>
              <a:rPr lang="en-US" b="0" i="0" u="none" strike="noStrike" dirty="0">
                <a:solidFill>
                  <a:srgbClr val="333333"/>
                </a:solidFill>
                <a:effectLst/>
                <a:latin typeface="+mn-lt"/>
                <a:hlinkClick r:id="rId7"/>
              </a:rPr>
              <a:t>https://ibm.seismic.com/Link/Content/DCpRB2QPb3PXT8cPBhcGC2fMdWDG</a:t>
            </a:r>
            <a:r>
              <a:rPr lang="en-US" b="0" i="0" u="none" strike="noStrike" dirty="0">
                <a:solidFill>
                  <a:srgbClr val="333333"/>
                </a:solidFill>
                <a:effectLst/>
                <a:latin typeface="+mn-lt"/>
              </a:rPr>
              <a:t> </a:t>
            </a:r>
            <a:endParaRPr lang="en-US" dirty="0">
              <a:latin typeface="+mn-lt"/>
            </a:endParaRPr>
          </a:p>
          <a:p>
            <a:pPr marL="0" indent="0">
              <a:buFont typeface="IBM Plex Sans Light"/>
              <a:buNone/>
            </a:pPr>
            <a:r>
              <a:rPr lang="en-US" baseline="30000" dirty="0">
                <a:latin typeface="+mn-lt"/>
              </a:rPr>
              <a:t>5 </a:t>
            </a:r>
            <a:r>
              <a:rPr lang="en-US" dirty="0">
                <a:latin typeface="+mn-lt"/>
              </a:rPr>
              <a:t>174% increase in cloud sales, AI-Powered Training Platform, Oi </a:t>
            </a:r>
            <a:r>
              <a:rPr lang="en-US" dirty="0" err="1">
                <a:latin typeface="+mn-lt"/>
              </a:rPr>
              <a:t>Soluções</a:t>
            </a:r>
            <a:r>
              <a:rPr lang="en-US" dirty="0">
                <a:latin typeface="+mn-lt"/>
              </a:rPr>
              <a:t>, LinkedIn: </a:t>
            </a:r>
            <a:r>
              <a:rPr lang="en-US" dirty="0">
                <a:latin typeface="+mn-lt"/>
                <a:hlinkClick r:id="rId8"/>
              </a:rPr>
              <a:t>https://www.linkedin.com/posts/oisolucoes_para-ampliar-o-conhecimento-do-time-e-garantir-activity-7143298564528525312-bieh?utm_source=share&amp;utm_medium=member_desktop</a:t>
            </a:r>
            <a:r>
              <a:rPr lang="en-US" dirty="0">
                <a:latin typeface="+mn-lt"/>
              </a:rPr>
              <a:t> </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41</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666150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B4ACF-4B42-C06F-2183-1D8F4186B7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366C8-DC13-34FD-3536-7036E27344FD}"/>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A229CCC5-F0F2-D7AB-8FAC-90C9B86E1B97}"/>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 typeface="IBM Plex Sans Light" panose="020B0604020202020204" pitchFamily="34" charset="0"/>
              <a:buNone/>
              <a:tabLst/>
              <a:defRPr/>
            </a:pPr>
            <a:r>
              <a:rPr lang="en-US" dirty="0">
                <a:latin typeface="+mn-lt"/>
              </a:rPr>
              <a:t>Procurement is another high-impact domain where AI agents are transforming how business teams operate. IBM has focused on solving a fundamental challenge: procurement data is often fragmented across multiple systems, formats, and teams—making it time-consuming for sourcing professionals and business leaders to get the insights they need.</a:t>
            </a:r>
          </a:p>
          <a:p>
            <a:pPr marL="0" marR="0" lvl="0" indent="0" algn="l" defTabSz="2438522" rtl="0" eaLnBrk="1" fontAlgn="auto" latinLnBrk="0" hangingPunct="1">
              <a:lnSpc>
                <a:spcPct val="110000"/>
              </a:lnSpc>
              <a:spcBef>
                <a:spcPts val="0"/>
              </a:spcBef>
              <a:spcAft>
                <a:spcPts val="0"/>
              </a:spcAft>
              <a:buClrTx/>
              <a:buSzTx/>
              <a:buFont typeface="IBM Plex Sans Light" panose="020B0604020202020204" pitchFamily="34" charset="0"/>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 typeface="IBM Plex Sans Light" panose="020B0604020202020204" pitchFamily="34" charset="0"/>
              <a:buNone/>
              <a:tabLst/>
              <a:defRPr/>
            </a:pPr>
            <a:r>
              <a:rPr lang="en-US" dirty="0">
                <a:latin typeface="+mn-lt"/>
              </a:rPr>
              <a:t>This slide highlights IBM’s internal </a:t>
            </a:r>
            <a:r>
              <a:rPr lang="en-US" dirty="0" err="1">
                <a:latin typeface="+mn-lt"/>
              </a:rPr>
              <a:t>AskProcurement</a:t>
            </a:r>
            <a:r>
              <a:rPr lang="en-US" dirty="0">
                <a:latin typeface="+mn-lt"/>
              </a:rPr>
              <a:t> AI agents, developed through a collaboration between the IBM’s CIO office and various IBM Procurement teams. Built on watsonx Orchestrate, these agents consolidate structured and unstructured data from across the enterprise and deliver it through a conversational interface.</a:t>
            </a:r>
          </a:p>
          <a:p>
            <a:pPr marL="0" marR="0" lvl="0" indent="0" algn="l" defTabSz="2438522" rtl="0" eaLnBrk="1" fontAlgn="auto" latinLnBrk="0" hangingPunct="1">
              <a:lnSpc>
                <a:spcPct val="110000"/>
              </a:lnSpc>
              <a:spcBef>
                <a:spcPts val="0"/>
              </a:spcBef>
              <a:spcAft>
                <a:spcPts val="0"/>
              </a:spcAft>
              <a:buClrTx/>
              <a:buSzTx/>
              <a:buFont typeface="IBM Plex Sans Light" panose="020B0604020202020204" pitchFamily="34" charset="0"/>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 typeface="IBM Plex Sans Light" panose="020B0604020202020204" pitchFamily="34" charset="0"/>
              <a:buNone/>
              <a:tabLst/>
              <a:defRPr/>
            </a:pPr>
            <a:r>
              <a:rPr lang="en-US" dirty="0">
                <a:latin typeface="+mn-lt"/>
              </a:rPr>
              <a:t>Users can quickly ask questions about purchase orders, sourcing pipelines, supplier spend, and contract statuses—getting real-time answers without navigating multiple systems. It even handles frequently asked questions around procurement policies using generative AI.</a:t>
            </a:r>
          </a:p>
          <a:p>
            <a:pPr marL="0" marR="0" lvl="0" indent="0" algn="l" defTabSz="2438522" rtl="0" eaLnBrk="1" fontAlgn="auto" latinLnBrk="0" hangingPunct="1">
              <a:lnSpc>
                <a:spcPct val="110000"/>
              </a:lnSpc>
              <a:spcBef>
                <a:spcPts val="0"/>
              </a:spcBef>
              <a:spcAft>
                <a:spcPts val="0"/>
              </a:spcAft>
              <a:buClrTx/>
              <a:buSzTx/>
              <a:buFont typeface="IBM Plex Sans Light" panose="020B0604020202020204" pitchFamily="34" charset="0"/>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 typeface="IBM Plex Sans Light" panose="020B0604020202020204" pitchFamily="34" charset="0"/>
              <a:buNone/>
              <a:tabLst/>
              <a:defRPr/>
            </a:pPr>
            <a:r>
              <a:rPr lang="en-US" dirty="0">
                <a:latin typeface="+mn-lt"/>
              </a:rPr>
              <a:t>These agents don’t just save time, they democratize procurement insights across the business, eliminate manual steps, and ensure teams have access to accurate, timely information to drive better supplier decisions.</a:t>
            </a:r>
          </a:p>
          <a:p>
            <a:pPr marL="0" marR="0" lvl="0" indent="0" algn="l" defTabSz="2438522" rtl="0" eaLnBrk="1" fontAlgn="auto" latinLnBrk="0" hangingPunct="1">
              <a:lnSpc>
                <a:spcPct val="110000"/>
              </a:lnSpc>
              <a:spcBef>
                <a:spcPts val="0"/>
              </a:spcBef>
              <a:spcAft>
                <a:spcPts val="0"/>
              </a:spcAft>
              <a:buClrTx/>
              <a:buSzTx/>
              <a:buFont typeface="IBM Plex Sans Light" panose="020B0604020202020204" pitchFamily="34" charset="0"/>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 typeface="IBM Plex Sans Light" panose="020B0604020202020204" pitchFamily="34" charset="0"/>
              <a:buNone/>
              <a:tabLst/>
              <a:defRPr/>
            </a:pPr>
            <a:r>
              <a:rPr lang="en-US" dirty="0">
                <a:effectLst/>
                <a:latin typeface="+mn-lt"/>
              </a:rPr>
              <a:t>Additional information on IBM’s prebuilt Sales domain agents is available at: </a:t>
            </a:r>
            <a:r>
              <a:rPr lang="en-US" dirty="0">
                <a:effectLst/>
                <a:latin typeface="+mn-lt"/>
                <a:hlinkClick r:id="rId3"/>
              </a:rPr>
              <a:t>https://ibm.seismic.com/Link/Content/DCWBHj6fdj9CT82Xgmp3Q47PQCQj#/?anchorId=c640d786-e292-402f-af9c-1de9ac5f3c39</a:t>
            </a:r>
            <a:r>
              <a:rPr lang="en-US" dirty="0">
                <a:effectLst/>
                <a:latin typeface="+mn-lt"/>
              </a:rPr>
              <a:t>. Also, in addition to the IBM client zero references on this and the following slide, seller can use the Trico Steamship Agency use case at </a:t>
            </a:r>
            <a:r>
              <a:rPr lang="en-US" dirty="0">
                <a:latin typeface="+mn-lt"/>
                <a:hlinkClick r:id="rId4"/>
              </a:rPr>
              <a:t>https://www.ibm.com/case-studies/tricon-steamship-agency</a:t>
            </a:r>
            <a:r>
              <a:rPr lang="en-US" dirty="0">
                <a:latin typeface="+mn-lt"/>
              </a:rPr>
              <a:t>.</a:t>
            </a: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r>
              <a:rPr lang="en-US" b="1" dirty="0">
                <a:latin typeface="+mn-lt"/>
              </a:rPr>
              <a:t>Source</a:t>
            </a:r>
            <a:r>
              <a:rPr lang="en-US" dirty="0">
                <a:latin typeface="+mn-lt"/>
              </a:rPr>
              <a:t>:</a:t>
            </a: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r>
              <a:rPr lang="en-GB" sz="1200" kern="1300" baseline="30000" dirty="0">
                <a:latin typeface="+mn-lt"/>
                <a:cs typeface="IBM Plex Sans Light" panose="020F0502020204030204" pitchFamily="34" charset="0"/>
              </a:rPr>
              <a:t>1 </a:t>
            </a:r>
            <a:r>
              <a:rPr lang="en-US" dirty="0">
                <a:latin typeface="+mn-lt"/>
              </a:rPr>
              <a:t>IBM Procurement (IBM’s </a:t>
            </a:r>
            <a:r>
              <a:rPr lang="en-US" dirty="0" err="1">
                <a:latin typeface="+mn-lt"/>
              </a:rPr>
              <a:t>AskProcurement</a:t>
            </a:r>
            <a:r>
              <a:rPr lang="en-US" dirty="0">
                <a:latin typeface="+mn-lt"/>
              </a:rPr>
              <a:t> Client Zero implementation)</a:t>
            </a: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r>
              <a:rPr lang="en-US" b="1" dirty="0">
                <a:latin typeface="+mn-lt"/>
              </a:rPr>
              <a:t>Terminology</a:t>
            </a:r>
            <a:r>
              <a:rPr lang="en-US" dirty="0">
                <a:latin typeface="+mn-lt"/>
              </a:rPr>
              <a: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D&amp;B</a:t>
            </a:r>
            <a:r>
              <a:rPr lang="en-US" dirty="0">
                <a:latin typeface="+mn-lt"/>
              </a:rPr>
              <a:t>: Dun &amp; Bradstreet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ESG</a:t>
            </a:r>
            <a:r>
              <a:rPr lang="en-US" dirty="0">
                <a:latin typeface="+mn-lt"/>
              </a:rPr>
              <a:t>: </a:t>
            </a:r>
            <a:r>
              <a:rPr lang="en-US" dirty="0" err="1">
                <a:latin typeface="+mn-lt"/>
              </a:rPr>
              <a:t>Environmenta</a:t>
            </a:r>
            <a:r>
              <a:rPr lang="en-US" dirty="0">
                <a:latin typeface="+mn-lt"/>
              </a:rPr>
              <a:t>, social, and governance</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GR</a:t>
            </a:r>
            <a:r>
              <a:rPr lang="en-US" dirty="0">
                <a:latin typeface="+mn-lt"/>
              </a:rPr>
              <a:t>: Goods receipt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PO</a:t>
            </a:r>
            <a:r>
              <a:rPr lang="en-US" dirty="0">
                <a:latin typeface="+mn-lt"/>
              </a:rPr>
              <a:t>: Purchase order</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RFP</a:t>
            </a:r>
            <a:r>
              <a:rPr lang="en-US" dirty="0">
                <a:latin typeface="+mn-lt"/>
              </a:rPr>
              <a:t>: Request for proposal</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PR</a:t>
            </a:r>
            <a:r>
              <a:rPr lang="en-US" dirty="0">
                <a:latin typeface="+mn-lt"/>
              </a:rPr>
              <a:t>: Purchase requisition</a:t>
            </a: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endParaRPr lang="en-US" dirty="0">
              <a:latin typeface="+mn-lt"/>
            </a:endParaRPr>
          </a:p>
        </p:txBody>
      </p:sp>
      <p:sp>
        <p:nvSpPr>
          <p:cNvPr id="4" name="Slide Number Placeholder 3">
            <a:extLst>
              <a:ext uri="{FF2B5EF4-FFF2-40B4-BE49-F238E27FC236}">
                <a16:creationId xmlns:a16="http://schemas.microsoft.com/office/drawing/2014/main" id="{26615258-C2F1-0EDC-4C63-174BBB98AECE}"/>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cs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42</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cs typeface="IBM Plex Sans Light" panose="020B0503050203000203" pitchFamily="34" charset="0"/>
            </a:endParaRPr>
          </a:p>
        </p:txBody>
      </p:sp>
      <p:sp>
        <p:nvSpPr>
          <p:cNvPr id="5" name="Footer Placeholder 4">
            <a:extLst>
              <a:ext uri="{FF2B5EF4-FFF2-40B4-BE49-F238E27FC236}">
                <a16:creationId xmlns:a16="http://schemas.microsoft.com/office/drawing/2014/main" id="{593A6C88-5D4E-3ECA-10B9-A8BA3A566A74}"/>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cs typeface="IBM Plex Sans Light" panose="020B0503050203000203" pitchFamily="34" charset="0"/>
              </a:rPr>
              <a:t> </a:t>
            </a:r>
          </a:p>
        </p:txBody>
      </p:sp>
    </p:spTree>
    <p:extLst>
      <p:ext uri="{BB962C8B-B14F-4D97-AF65-F5344CB8AC3E}">
        <p14:creationId xmlns:p14="http://schemas.microsoft.com/office/powerpoint/2010/main" val="32240866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40480-334E-4845-0A98-45E2F046AB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EAD7B5-324A-D492-D1DB-38F928FB0EA7}"/>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AD6FC62C-101A-EEFE-388B-A8F8F1DC5F69}"/>
              </a:ext>
            </a:extLst>
          </p:cNvPr>
          <p:cNvSpPr>
            <a:spLocks noGrp="1"/>
          </p:cNvSpPr>
          <p:nvPr>
            <p:ph type="body" idx="1"/>
          </p:nvPr>
        </p:nvSpPr>
        <p:spPr/>
        <p:txBody>
          <a:bodyPr/>
          <a:lstStyle/>
          <a:p>
            <a:pPr marL="0" marR="0" lvl="0" indent="0" algn="l" defTabSz="2438522" rtl="0" eaLnBrk="1" fontAlgn="auto" latinLnBrk="0" hangingPunct="1">
              <a:lnSpc>
                <a:spcPct val="100000"/>
              </a:lnSpc>
              <a:spcBef>
                <a:spcPts val="0"/>
              </a:spcBef>
              <a:spcAft>
                <a:spcPts val="0"/>
              </a:spcAft>
              <a:buClrTx/>
              <a:buSzTx/>
              <a:buFontTx/>
              <a:buNone/>
              <a:tabLst/>
              <a:defRPr/>
            </a:pPr>
            <a:r>
              <a:rPr lang="en-US" dirty="0">
                <a:latin typeface="+mn-lt"/>
              </a:rPr>
              <a:t>This slide continues the view into IBM’s procurement-focused domain agents. These agents are designed to support goal setting, feedback collection, and review workflows, further extending automation across the full procurement lifecycle.</a:t>
            </a:r>
          </a:p>
          <a:p>
            <a:pPr marL="0" indent="0">
              <a:buFontTx/>
              <a:buNone/>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 typeface="IBM Plex Sans Light" panose="020B0604020202020204" pitchFamily="34" charset="0"/>
              <a:buNone/>
              <a:tabLst/>
              <a:defRPr/>
            </a:pPr>
            <a:r>
              <a:rPr lang="en-US" dirty="0">
                <a:effectLst/>
                <a:latin typeface="+mn-lt"/>
              </a:rPr>
              <a:t>Additional information on IBM’s prebuilt domain agents is available at: </a:t>
            </a:r>
            <a:r>
              <a:rPr lang="en-US" dirty="0">
                <a:effectLst/>
                <a:latin typeface="+mn-lt"/>
                <a:hlinkClick r:id="rId3"/>
              </a:rPr>
              <a:t>https://ibm.seismic.com/Link/Content/DCWBHj6fdj9CT82Xgmp3Q47PQCQj#/?anchorId=c640d786-e292-402f-af9c-1de9ac5f3c39</a:t>
            </a:r>
            <a:r>
              <a:rPr lang="en-US" dirty="0">
                <a:effectLst/>
                <a:latin typeface="+mn-lt"/>
              </a:rPr>
              <a:t>. Also, in addition to the IBM client zero references on this and the following slide, seller can use the Trico Steamship Agency use case at </a:t>
            </a:r>
            <a:r>
              <a:rPr lang="en-US" dirty="0">
                <a:latin typeface="+mn-lt"/>
                <a:hlinkClick r:id="rId4"/>
              </a:rPr>
              <a:t>https://www.ibm.com/case-studies/tricon-steamship-agency</a:t>
            </a:r>
            <a:r>
              <a:rPr lang="en-US" dirty="0">
                <a:latin typeface="+mn-lt"/>
              </a:rPr>
              <a:t>.</a:t>
            </a:r>
          </a:p>
          <a:p>
            <a:pPr marL="0" indent="0">
              <a:buFontTx/>
              <a:buNone/>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r>
              <a:rPr lang="en-US" b="1" dirty="0">
                <a:latin typeface="+mn-lt"/>
              </a:rPr>
              <a:t>Source</a:t>
            </a:r>
            <a:r>
              <a:rPr lang="en-US" dirty="0">
                <a:latin typeface="+mn-lt"/>
              </a:rPr>
              <a:t>:</a:t>
            </a: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r>
              <a:rPr lang="en-GB" sz="1200" kern="1300" baseline="30000" dirty="0">
                <a:solidFill>
                  <a:srgbClr val="000000"/>
                </a:solidFill>
                <a:latin typeface="+mn-lt"/>
                <a:cs typeface="IBM Plex Sans Light" panose="020F0502020204030204" pitchFamily="34" charset="0"/>
              </a:rPr>
              <a:t>1 </a:t>
            </a:r>
            <a:r>
              <a:rPr lang="en-US" dirty="0">
                <a:latin typeface="+mn-lt"/>
              </a:rPr>
              <a:t>IBM Procurement (IBM’s </a:t>
            </a:r>
            <a:r>
              <a:rPr lang="en-US" dirty="0" err="1">
                <a:latin typeface="+mn-lt"/>
              </a:rPr>
              <a:t>AskProcurement</a:t>
            </a:r>
            <a:r>
              <a:rPr lang="en-US" dirty="0">
                <a:latin typeface="+mn-lt"/>
              </a:rPr>
              <a:t> Client Zero implementation)</a:t>
            </a: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r>
              <a:rPr lang="en-US" b="1" dirty="0">
                <a:latin typeface="+mn-lt"/>
              </a:rPr>
              <a:t>Terminology</a:t>
            </a:r>
            <a:r>
              <a:rPr lang="en-US" dirty="0">
                <a:latin typeface="+mn-lt"/>
              </a:rPr>
              <a: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PO</a:t>
            </a:r>
            <a:r>
              <a:rPr lang="en-US" dirty="0">
                <a:latin typeface="+mn-lt"/>
              </a:rPr>
              <a:t>: Purchase order</a:t>
            </a:r>
          </a:p>
        </p:txBody>
      </p:sp>
      <p:sp>
        <p:nvSpPr>
          <p:cNvPr id="4" name="Slide Number Placeholder 3">
            <a:extLst>
              <a:ext uri="{FF2B5EF4-FFF2-40B4-BE49-F238E27FC236}">
                <a16:creationId xmlns:a16="http://schemas.microsoft.com/office/drawing/2014/main" id="{34167788-DAE4-5A03-E5AE-F1F8891974D3}"/>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cs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43</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cs typeface="IBM Plex Sans Light" panose="020B0503050203000203" pitchFamily="34" charset="0"/>
            </a:endParaRPr>
          </a:p>
        </p:txBody>
      </p:sp>
      <p:sp>
        <p:nvSpPr>
          <p:cNvPr id="5" name="Footer Placeholder 4">
            <a:extLst>
              <a:ext uri="{FF2B5EF4-FFF2-40B4-BE49-F238E27FC236}">
                <a16:creationId xmlns:a16="http://schemas.microsoft.com/office/drawing/2014/main" id="{5C891E19-648A-ABA4-D832-09371206A185}"/>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cs typeface="IBM Plex Sans Light" panose="020B0503050203000203" pitchFamily="34" charset="0"/>
              </a:rPr>
              <a:t> </a:t>
            </a:r>
          </a:p>
        </p:txBody>
      </p:sp>
    </p:spTree>
    <p:extLst>
      <p:ext uri="{BB962C8B-B14F-4D97-AF65-F5344CB8AC3E}">
        <p14:creationId xmlns:p14="http://schemas.microsoft.com/office/powerpoint/2010/main" val="7327479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51D9F-7432-313B-FEE9-089D6308A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CEDAA-FE9A-B0F9-3DDA-4C216C64C682}"/>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ADF16454-B549-CA4F-EC84-C9AC72E83B04}"/>
              </a:ext>
            </a:extLst>
          </p:cNvPr>
          <p:cNvSpPr>
            <a:spLocks noGrp="1"/>
          </p:cNvSpPr>
          <p:nvPr>
            <p:ph type="body" idx="1"/>
          </p:nvPr>
        </p:nvSpPr>
        <p:spPr>
          <a:xfrm>
            <a:off x="205948" y="4087090"/>
            <a:ext cx="6419850" cy="4320309"/>
          </a:xfrm>
        </p:spPr>
        <p:txBody>
          <a:bodyPr/>
          <a:lstStyle/>
          <a:p>
            <a:pPr marL="0" indent="0">
              <a:buFont typeface="Symbol"/>
              <a:buNone/>
            </a:pPr>
            <a:r>
              <a:rPr lang="en-US" dirty="0">
                <a:latin typeface="+mn-lt"/>
              </a:rPr>
              <a:t>The third pillar of watsonx Orchestrate empowers enterprises to build custom AI agents that are tailored to their specific needs, whether using intuitive no-code tools or advanced pro-code capabilities. It also enables seamless integration of third-party agents built on any tool or framework, ensuring flexibility, extensibility, and alignment with existing development practices.</a:t>
            </a:r>
          </a:p>
        </p:txBody>
      </p:sp>
      <p:sp>
        <p:nvSpPr>
          <p:cNvPr id="4" name="Slide Number Placeholder 3">
            <a:extLst>
              <a:ext uri="{FF2B5EF4-FFF2-40B4-BE49-F238E27FC236}">
                <a16:creationId xmlns:a16="http://schemas.microsoft.com/office/drawing/2014/main" id="{57CEB0CB-513E-1FB9-774F-6B8FBE5ECA10}"/>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IBM Plex Sans Light"/>
                <a:cs typeface="IBM Plex Sans Light"/>
              </a:rPr>
              <a:pPr marL="0" marR="0" lvl="0" indent="0" algn="r" defTabSz="1829379" rtl="0" eaLnBrk="1" fontAlgn="auto" latinLnBrk="0" hangingPunct="1">
                <a:lnSpc>
                  <a:spcPct val="100000"/>
                </a:lnSpc>
                <a:spcBef>
                  <a:spcPts val="0"/>
                </a:spcBef>
                <a:spcAft>
                  <a:spcPts val="0"/>
                </a:spcAft>
                <a:buClrTx/>
                <a:buSzTx/>
                <a:buFontTx/>
                <a:buNone/>
                <a:tabLst/>
                <a:defRPr/>
              </a:pPr>
              <a:t>44</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IBM Plex Sans Light"/>
              <a:cs typeface="IBM Plex Sans Light"/>
            </a:endParaRPr>
          </a:p>
        </p:txBody>
      </p:sp>
    </p:spTree>
    <p:extLst>
      <p:ext uri="{BB962C8B-B14F-4D97-AF65-F5344CB8AC3E}">
        <p14:creationId xmlns:p14="http://schemas.microsoft.com/office/powerpoint/2010/main" val="3410225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406C5-BDD3-6042-56D5-B26D8D710E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BE91F9-708D-DDA4-6174-A908D0FE1A18}"/>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AE53E42D-6D16-E5B5-07FD-13FCCEB7C803}"/>
              </a:ext>
            </a:extLst>
          </p:cNvPr>
          <p:cNvSpPr>
            <a:spLocks noGrp="1"/>
          </p:cNvSpPr>
          <p:nvPr>
            <p:ph type="body" idx="1"/>
          </p:nvPr>
        </p:nvSpPr>
        <p:spPr/>
        <p:txBody>
          <a:bodyPr/>
          <a:lstStyle/>
          <a:p>
            <a:r>
              <a:rPr lang="en-US" sz="1200" dirty="0">
                <a:latin typeface="+mn-lt"/>
              </a:rPr>
              <a:t>IBM watsonx Orchestrate delivers a streamlined agent-building experience tailored for both business users and technical teams.</a:t>
            </a:r>
          </a:p>
          <a:p>
            <a:endParaRPr lang="en-US" sz="1200" dirty="0">
              <a:latin typeface="+mn-lt"/>
            </a:endParaRPr>
          </a:p>
          <a:p>
            <a:r>
              <a:rPr lang="en-US" sz="1200" dirty="0">
                <a:latin typeface="+mn-lt"/>
              </a:rPr>
              <a:t>Enterprises can start by leveraging existing AI agents within their organization or integrating third-party agents built on best-in-class frameworks, ensuring compatibility and speed to value. </a:t>
            </a:r>
          </a:p>
          <a:p>
            <a:endParaRPr lang="en-US" sz="1200" dirty="0">
              <a:latin typeface="+mn-lt"/>
            </a:endParaRPr>
          </a:p>
          <a:p>
            <a:r>
              <a:rPr lang="en-US" sz="1200" dirty="0">
                <a:latin typeface="+mn-lt"/>
              </a:rPr>
              <a:t>For business teams, the no-code Agent Builder studio enables quick configuration of domain-specific AI agents. These agents can be connected to both prebuilt and custom tools already integrated with enterprise systems, significantly reducing setup time.</a:t>
            </a:r>
          </a:p>
          <a:p>
            <a:endParaRPr lang="en-US" sz="1200" dirty="0">
              <a:latin typeface="+mn-lt"/>
            </a:endParaRPr>
          </a:p>
          <a:p>
            <a:r>
              <a:rPr lang="en-US" sz="1200" dirty="0">
                <a:latin typeface="+mn-lt"/>
              </a:rPr>
              <a:t>For development teams, the Agent Development Kit (ADK) is a software development kit (SDK) that provides complete command-line-level flexibility for building and deploying sophisticated AI agents with custom logic and integrations, all while adhering to enterprise-grade development practices.</a:t>
            </a:r>
          </a:p>
          <a:p>
            <a:endParaRPr lang="en-US" sz="1200" dirty="0">
              <a:latin typeface="+mn-lt"/>
            </a:endParaRPr>
          </a:p>
          <a:p>
            <a:r>
              <a:rPr lang="en-US" sz="1200" dirty="0">
                <a:latin typeface="+mn-lt"/>
              </a:rPr>
              <a:t>Regardless of how agents are built, builders can see the chain of thought and reasoning behind the Agents and tools as they are called in the process of answering a question or executing a task. </a:t>
            </a:r>
          </a:p>
          <a:p>
            <a:endParaRPr lang="en-US" sz="1200" dirty="0">
              <a:latin typeface="+mn-lt"/>
            </a:endParaRPr>
          </a:p>
          <a:p>
            <a:r>
              <a:rPr lang="en-US" sz="1200" dirty="0">
                <a:latin typeface="+mn-lt"/>
              </a:rPr>
              <a:t>Together, these options provide a simplified yet powerful foundation for building and scaling AI agents across the enterprise.</a:t>
            </a:r>
          </a:p>
        </p:txBody>
      </p:sp>
      <p:sp>
        <p:nvSpPr>
          <p:cNvPr id="4" name="Slide Number Placeholder 3">
            <a:extLst>
              <a:ext uri="{FF2B5EF4-FFF2-40B4-BE49-F238E27FC236}">
                <a16:creationId xmlns:a16="http://schemas.microsoft.com/office/drawing/2014/main" id="{2D86E94E-D99B-F202-C6CF-71B815FBD0B1}"/>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IBM Plex Sans Light"/>
                <a:cs typeface="IBM Plex Sans Light"/>
              </a:rPr>
              <a:pPr marL="0" marR="0" lvl="0" indent="0" algn="r" defTabSz="1829379" rtl="0" eaLnBrk="1" fontAlgn="auto" latinLnBrk="0" hangingPunct="1">
                <a:lnSpc>
                  <a:spcPct val="100000"/>
                </a:lnSpc>
                <a:spcBef>
                  <a:spcPts val="0"/>
                </a:spcBef>
                <a:spcAft>
                  <a:spcPts val="0"/>
                </a:spcAft>
                <a:buClrTx/>
                <a:buSzTx/>
                <a:buFontTx/>
                <a:buNone/>
                <a:tabLst/>
                <a:defRPr/>
              </a:pPr>
              <a:t>45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endParaRPr>
          </a:p>
        </p:txBody>
      </p:sp>
      <p:sp>
        <p:nvSpPr>
          <p:cNvPr id="5" name="Footer Placeholder 4">
            <a:extLst>
              <a:ext uri="{FF2B5EF4-FFF2-40B4-BE49-F238E27FC236}">
                <a16:creationId xmlns:a16="http://schemas.microsoft.com/office/drawing/2014/main" id="{DB519AC8-F940-1B98-F376-5BAD77359665}"/>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rPr>
              <a:t> </a:t>
            </a:r>
          </a:p>
        </p:txBody>
      </p:sp>
    </p:spTree>
    <p:extLst>
      <p:ext uri="{BB962C8B-B14F-4D97-AF65-F5344CB8AC3E}">
        <p14:creationId xmlns:p14="http://schemas.microsoft.com/office/powerpoint/2010/main" val="33455846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09550"/>
            <a:ext cx="6418263" cy="3611563"/>
          </a:xfrm>
        </p:spPr>
      </p:sp>
      <p:sp>
        <p:nvSpPr>
          <p:cNvPr id="3" name="Notes Placeholder 2"/>
          <p:cNvSpPr>
            <a:spLocks noGrp="1"/>
          </p:cNvSpPr>
          <p:nvPr>
            <p:ph type="body" idx="1"/>
          </p:nvPr>
        </p:nvSpPr>
        <p:spPr/>
        <p:txBody>
          <a:bodyPr/>
          <a:lstStyle/>
          <a:p>
            <a:r>
              <a:rPr lang="en-GB" b="1" dirty="0">
                <a:latin typeface="IBM Plex Sans Light"/>
              </a:rPr>
              <a:t>&lt;CLICK TO PLAY DEMO&gt;</a:t>
            </a:r>
            <a:endParaRPr lang="en-GB" dirty="0">
              <a:latin typeface="IBM Plex Sans Light"/>
            </a:endParaRPr>
          </a:p>
          <a:p>
            <a:r>
              <a:rPr lang="en-GB" dirty="0">
                <a:latin typeface="IBM Plex Sans Light"/>
              </a:rPr>
              <a:t>The video on this slide demonstrates how users can add existing collaborator agents using just an API key. </a:t>
            </a:r>
          </a:p>
          <a:p>
            <a:endParaRPr lang="en-GB" dirty="0">
              <a:latin typeface="IBM Plex Sans Light"/>
            </a:endParaRPr>
          </a:p>
          <a:p>
            <a:r>
              <a:rPr lang="en-US" b="1" i="0" dirty="0">
                <a:effectLst/>
              </a:rPr>
              <a:t>Note</a:t>
            </a:r>
            <a:r>
              <a:rPr lang="en-US" b="0" i="0" dirty="0">
                <a:effectLst/>
              </a:rPr>
              <a:t>: The video featured on this slide is a segment from the SKO1 2025 kickoff session. Sellers can view the replay starting at the 1:12 mark at the following link: </a:t>
            </a:r>
            <a:r>
              <a:rPr lang="en-US" b="0" i="0" dirty="0">
                <a:effectLst/>
                <a:hlinkClick r:id="rId3"/>
              </a:rPr>
              <a:t>https://secure.video.ibm.com/channel/26386331/video/134198951</a:t>
            </a:r>
            <a:r>
              <a:rPr lang="en-US" b="0" i="0" dirty="0">
                <a:effectLst/>
              </a:rPr>
              <a:t>.</a:t>
            </a:r>
          </a:p>
          <a:p>
            <a:br>
              <a:rPr lang="en-US" dirty="0"/>
            </a:br>
            <a:endParaRPr lang="en-GB" dirty="0">
              <a:latin typeface="IBM Plex Sans Light"/>
            </a:endParaRPr>
          </a:p>
        </p:txBody>
      </p:sp>
      <p:sp>
        <p:nvSpPr>
          <p:cNvPr id="6" name="Slide Number Placeholder 3">
            <a:extLst>
              <a:ext uri="{FF2B5EF4-FFF2-40B4-BE49-F238E27FC236}">
                <a16:creationId xmlns:a16="http://schemas.microsoft.com/office/drawing/2014/main" id="{9B1E514A-F652-3DD6-1967-EB7ED45C99B2}"/>
              </a:ext>
            </a:extLst>
          </p:cNvPr>
          <p:cNvSpPr>
            <a:spLocks noGrp="1"/>
          </p:cNvSpPr>
          <p:nvPr>
            <p:ph type="sldNum" sz="quarter" idx="5"/>
          </p:nvPr>
        </p:nvSpPr>
        <p:spPr>
          <a:xfrm>
            <a:off x="6300216" y="8705088"/>
            <a:ext cx="338328" cy="228600"/>
          </a:xfrm>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IBM Plex Sans Light"/>
                <a:cs typeface="IBM Plex Sans Light"/>
              </a:rPr>
              <a:pPr marL="0" marR="0" lvl="0" indent="0" algn="r" defTabSz="1829379" rtl="0" eaLnBrk="1" fontAlgn="auto" latinLnBrk="0" hangingPunct="1">
                <a:lnSpc>
                  <a:spcPct val="100000"/>
                </a:lnSpc>
                <a:spcBef>
                  <a:spcPts val="0"/>
                </a:spcBef>
                <a:spcAft>
                  <a:spcPts val="0"/>
                </a:spcAft>
                <a:buClrTx/>
                <a:buSzTx/>
                <a:buFontTx/>
                <a:buNone/>
                <a:tabLst/>
                <a:defRPr/>
              </a:pPr>
              <a:t>46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endParaRPr>
          </a:p>
        </p:txBody>
      </p:sp>
    </p:spTree>
    <p:extLst>
      <p:ext uri="{BB962C8B-B14F-4D97-AF65-F5344CB8AC3E}">
        <p14:creationId xmlns:p14="http://schemas.microsoft.com/office/powerpoint/2010/main" val="35601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The No-Code Agent Builder is an integrated, end-to-end solution for building, configuring, and managing AI agents directly within watsonx Orchestrate.</a:t>
            </a:r>
          </a:p>
          <a:p>
            <a:endParaRPr lang="en-US" dirty="0">
              <a:latin typeface="+mn-lt"/>
            </a:endParaRPr>
          </a:p>
          <a:p>
            <a:r>
              <a:rPr lang="en-US" dirty="0">
                <a:latin typeface="+mn-lt"/>
              </a:rPr>
              <a:t>Purpose-built for line-of-business (LOB) users, subject matter experts (SMEs), and knowledge workers, watsonx Orchestrate’s Agent Builder eliminates the need for development skills, making it simple to create agents grounded in business knowledge. These agents can be connected to enterprise tools, other agents, knowledge sources, and behavior guidelines, enabling them to plan, act, and reflect effectively on their tasks.</a:t>
            </a:r>
          </a:p>
          <a:p>
            <a:endParaRPr lang="en-US" dirty="0">
              <a:latin typeface="+mn-lt"/>
            </a:endParaRPr>
          </a:p>
          <a:p>
            <a:pPr marL="0" indent="0">
              <a:buNone/>
            </a:pPr>
            <a:r>
              <a:rPr lang="en-US" b="0" i="0" kern="1200" dirty="0">
                <a:solidFill>
                  <a:schemeClr val="bg1"/>
                </a:solidFill>
                <a:latin typeface="+mn-lt"/>
                <a:ea typeface="IBM Plex Sans Light"/>
                <a:cs typeface="IBM Plex Sans Light"/>
                <a:sym typeface="IBM Plex Sans Light"/>
              </a:rPr>
              <a:t>Within the builder, users can:</a:t>
            </a:r>
          </a:p>
          <a:p>
            <a:pPr marL="0" indent="0">
              <a:buNone/>
            </a:pPr>
            <a:endParaRPr lang="en-US" b="0" i="0" kern="1200" dirty="0">
              <a:solidFill>
                <a:schemeClr val="bg1"/>
              </a:solidFill>
              <a:latin typeface="+mn-lt"/>
              <a:ea typeface="IBM Plex Sans Light"/>
              <a:cs typeface="IBM Plex Sans Light"/>
              <a:sym typeface="IBM Plex Sans Light"/>
            </a:endParaRPr>
          </a:p>
          <a:p>
            <a:pPr marL="285750" indent="-285750">
              <a:buFont typeface="Arial" panose="020B0604020202020204" pitchFamily="34" charset="0"/>
              <a:buChar char="•"/>
            </a:pPr>
            <a:r>
              <a:rPr lang="en-US" b="0" i="0" kern="1200" dirty="0">
                <a:solidFill>
                  <a:schemeClr val="bg1"/>
                </a:solidFill>
                <a:latin typeface="+mn-lt"/>
                <a:ea typeface="IBM Plex Sans Light"/>
                <a:cs typeface="IBM Plex Sans Light"/>
                <a:sym typeface="IBM Plex Sans Light"/>
              </a:rPr>
              <a:t>Add tools from the catalog or build new ones using the low-code flow editor.</a:t>
            </a:r>
          </a:p>
          <a:p>
            <a:pPr marL="285750" indent="-285750">
              <a:buFont typeface="Arial" panose="020B0604020202020204" pitchFamily="34" charset="0"/>
              <a:buChar char="•"/>
            </a:pPr>
            <a:r>
              <a:rPr lang="en-US" b="0" i="0" kern="1200" dirty="0">
                <a:solidFill>
                  <a:schemeClr val="bg1"/>
                </a:solidFill>
                <a:latin typeface="+mn-lt"/>
                <a:ea typeface="IBM Plex Sans Light"/>
                <a:cs typeface="IBM Plex Sans Light"/>
                <a:sym typeface="IBM Plex Sans Light"/>
              </a:rPr>
              <a:t>Import APIs or Python code to create custom tools.</a:t>
            </a:r>
          </a:p>
          <a:p>
            <a:pPr marL="285750" indent="-285750">
              <a:buFont typeface="Arial" panose="020B0604020202020204" pitchFamily="34" charset="0"/>
              <a:buChar char="•"/>
            </a:pPr>
            <a:r>
              <a:rPr lang="en-US" b="0" i="0" kern="1200" dirty="0">
                <a:solidFill>
                  <a:schemeClr val="bg1"/>
                </a:solidFill>
                <a:latin typeface="+mn-lt"/>
                <a:ea typeface="IBM Plex Sans Light"/>
                <a:cs typeface="IBM Plex Sans Light"/>
                <a:sym typeface="IBM Plex Sans Light"/>
              </a:rPr>
              <a:t>Add other agents as collaborators to build multi-agent workflows.</a:t>
            </a:r>
          </a:p>
          <a:p>
            <a:pPr marL="285750" indent="-285750">
              <a:buFont typeface="Arial" panose="020B0604020202020204" pitchFamily="34" charset="0"/>
              <a:buChar char="•"/>
            </a:pPr>
            <a:r>
              <a:rPr lang="en-US" b="0" i="0" kern="1200" dirty="0">
                <a:solidFill>
                  <a:schemeClr val="bg1"/>
                </a:solidFill>
                <a:latin typeface="+mn-lt"/>
                <a:ea typeface="IBM Plex Sans Light"/>
                <a:cs typeface="IBM Plex Sans Light"/>
                <a:sym typeface="IBM Plex Sans Light"/>
              </a:rPr>
              <a:t>Sequence tools and user actions into guided flows to achieve specific business outcomes.</a:t>
            </a:r>
          </a:p>
          <a:p>
            <a:pPr marL="285750" indent="-285750">
              <a:buFont typeface="Arial" panose="020B0604020202020204" pitchFamily="34" charset="0"/>
              <a:buChar char="•"/>
            </a:pPr>
            <a:r>
              <a:rPr lang="en-US" b="0" i="0" kern="1200" dirty="0">
                <a:solidFill>
                  <a:schemeClr val="bg1"/>
                </a:solidFill>
                <a:latin typeface="+mn-lt"/>
                <a:ea typeface="IBM Plex Sans Light"/>
                <a:cs typeface="IBM Plex Sans Light"/>
                <a:sym typeface="IBM Plex Sans Light"/>
              </a:rPr>
              <a:t>Support a range of scenarios, including ad-hoc tasks, single or multi-user flows, and human-in-the-loop processes like approvals or document review.</a:t>
            </a:r>
          </a:p>
          <a:p>
            <a:pPr marL="0" indent="0">
              <a:buNone/>
            </a:pPr>
            <a:endParaRPr lang="en-US" b="0" i="0" kern="1200" dirty="0">
              <a:solidFill>
                <a:schemeClr val="bg1"/>
              </a:solidFill>
              <a:latin typeface="+mn-lt"/>
              <a:ea typeface="IBM Plex Sans Light"/>
              <a:cs typeface="IBM Plex Sans Light"/>
              <a:sym typeface="IBM Plex Sans Light"/>
            </a:endParaRPr>
          </a:p>
          <a:p>
            <a:pPr marL="0" indent="0">
              <a:buNone/>
            </a:pPr>
            <a:r>
              <a:rPr lang="en-US" b="0" i="0" kern="1200" dirty="0">
                <a:solidFill>
                  <a:schemeClr val="bg1"/>
                </a:solidFill>
                <a:latin typeface="+mn-lt"/>
                <a:ea typeface="IBM Plex Sans Light"/>
                <a:cs typeface="IBM Plex Sans Light"/>
                <a:sym typeface="IBM Plex Sans Light"/>
              </a:rPr>
              <a:t>Additional features include:</a:t>
            </a:r>
          </a:p>
          <a:p>
            <a:pPr marL="0" indent="0">
              <a:buNone/>
            </a:pPr>
            <a:endParaRPr lang="en-US" b="0" i="0" kern="1200" dirty="0">
              <a:solidFill>
                <a:schemeClr val="bg1"/>
              </a:solidFill>
              <a:latin typeface="+mn-lt"/>
              <a:ea typeface="IBM Plex Sans Light"/>
              <a:cs typeface="IBM Plex Sans Light"/>
              <a:sym typeface="IBM Plex Sans Light"/>
            </a:endParaRPr>
          </a:p>
          <a:p>
            <a:pPr marL="285750" indent="-285750">
              <a:buFont typeface="Arial" panose="020B0604020202020204" pitchFamily="34" charset="0"/>
              <a:buChar char="•"/>
            </a:pPr>
            <a:r>
              <a:rPr lang="en-US" b="0" i="0" kern="1200" dirty="0">
                <a:solidFill>
                  <a:schemeClr val="bg1"/>
                </a:solidFill>
                <a:latin typeface="+mn-lt"/>
                <a:ea typeface="IBM Plex Sans Light"/>
                <a:cs typeface="IBM Plex Sans Light"/>
                <a:sym typeface="IBM Plex Sans Light"/>
              </a:rPr>
              <a:t>Drag-and-drop support for </a:t>
            </a:r>
            <a:r>
              <a:rPr lang="en-US" b="0" i="0" kern="1200" dirty="0" err="1">
                <a:solidFill>
                  <a:schemeClr val="bg1"/>
                </a:solidFill>
                <a:latin typeface="+mn-lt"/>
                <a:ea typeface="IBM Plex Sans Light"/>
                <a:cs typeface="IBM Plex Sans Light"/>
                <a:sym typeface="IBM Plex Sans Light"/>
              </a:rPr>
              <a:t>OpenAPI</a:t>
            </a:r>
            <a:r>
              <a:rPr lang="en-US" b="0" i="0" kern="1200" dirty="0">
                <a:solidFill>
                  <a:schemeClr val="bg1"/>
                </a:solidFill>
                <a:latin typeface="+mn-lt"/>
                <a:ea typeface="IBM Plex Sans Light"/>
                <a:cs typeface="IBM Plex Sans Light"/>
                <a:sym typeface="IBM Plex Sans Light"/>
              </a:rPr>
              <a:t> docs and code snippets.</a:t>
            </a:r>
          </a:p>
          <a:p>
            <a:pPr marL="285750" indent="-285750">
              <a:buFont typeface="Arial" panose="020B0604020202020204" pitchFamily="34" charset="0"/>
              <a:buChar char="•"/>
            </a:pPr>
            <a:r>
              <a:rPr lang="en-US" b="0" i="0" kern="1200" dirty="0">
                <a:solidFill>
                  <a:schemeClr val="bg1"/>
                </a:solidFill>
                <a:latin typeface="+mn-lt"/>
                <a:ea typeface="IBM Plex Sans Light"/>
                <a:cs typeface="IBM Plex Sans Light"/>
                <a:sym typeface="IBM Plex Sans Light"/>
              </a:rPr>
              <a:t>Specialized agents for runtime tasks such as data mapping.</a:t>
            </a:r>
          </a:p>
          <a:p>
            <a:pPr marL="285750" indent="-285750">
              <a:buFont typeface="Arial" panose="020B0604020202020204" pitchFamily="34" charset="0"/>
              <a:buChar char="•"/>
            </a:pPr>
            <a:r>
              <a:rPr lang="en-US" b="0" i="0" kern="1200" dirty="0">
                <a:solidFill>
                  <a:schemeClr val="bg1"/>
                </a:solidFill>
                <a:latin typeface="+mn-lt"/>
                <a:ea typeface="IBM Plex Sans Light"/>
                <a:cs typeface="IBM Plex Sans Light"/>
                <a:sym typeface="IBM Plex Sans Light"/>
              </a:rPr>
              <a:t>Integrated playback and debugging tools to test and refine agent behavior.</a:t>
            </a:r>
          </a:p>
          <a:p>
            <a:pPr marL="285750" indent="-285750">
              <a:buFont typeface="Arial" panose="020B0604020202020204" pitchFamily="34" charset="0"/>
              <a:buChar char="•"/>
            </a:pPr>
            <a:r>
              <a:rPr lang="en-US" b="0" i="0" kern="1200" dirty="0">
                <a:solidFill>
                  <a:schemeClr val="bg1"/>
                </a:solidFill>
                <a:latin typeface="+mn-lt"/>
                <a:ea typeface="IBM Plex Sans Light"/>
                <a:cs typeface="IBM Plex Sans Light"/>
                <a:sym typeface="IBM Plex Sans Light"/>
              </a:rPr>
              <a:t>Seamless access to advanced workflow capabilities, all within a unified agent-building experience.</a:t>
            </a:r>
          </a:p>
          <a:p>
            <a:pPr marL="0" indent="0">
              <a:buNone/>
            </a:pPr>
            <a:endParaRPr lang="en-US" b="0" i="0" kern="1200" dirty="0">
              <a:solidFill>
                <a:schemeClr val="bg1"/>
              </a:solidFill>
              <a:latin typeface="+mn-lt"/>
              <a:ea typeface="IBM Plex Sans Light"/>
              <a:cs typeface="IBM Plex Sans Light"/>
              <a:sym typeface="IBM Plex Sans Light"/>
            </a:endParaRPr>
          </a:p>
          <a:p>
            <a:pPr marL="0" marR="0" lvl="0" indent="0" algn="l" defTabSz="2438522" rtl="0" eaLnBrk="1" fontAlgn="auto" latinLnBrk="0" hangingPunct="1">
              <a:lnSpc>
                <a:spcPct val="100000"/>
              </a:lnSpc>
              <a:spcBef>
                <a:spcPts val="0"/>
              </a:spcBef>
              <a:spcAft>
                <a:spcPts val="0"/>
              </a:spcAft>
              <a:buClrTx/>
              <a:buSzTx/>
              <a:buFontTx/>
              <a:buNone/>
              <a:tabLst/>
              <a:defRPr/>
            </a:pPr>
            <a:r>
              <a:rPr lang="en-US" dirty="0">
                <a:latin typeface="+mn-lt"/>
              </a:rPr>
              <a:t>Agents built using the Agent Builder can be deployed directly into AI chat interfaces and published to watsonx Orchestrate’s Agent Catalog. Lifecycle management is also included, with features such as usage analytics, status indicators, and change logs, ensuring full visibility and control across the agent experience.</a:t>
            </a:r>
          </a:p>
          <a:p>
            <a:endParaRPr lang="en-US" dirty="0">
              <a:latin typeface="+mn-lt"/>
            </a:endParaRPr>
          </a:p>
          <a:p>
            <a:pPr marL="0" marR="0" lvl="0" indent="0" algn="l" defTabSz="2438522" rtl="0" eaLnBrk="1" fontAlgn="auto" latinLnBrk="0" hangingPunct="1">
              <a:lnSpc>
                <a:spcPct val="100000"/>
              </a:lnSpc>
              <a:spcBef>
                <a:spcPts val="0"/>
              </a:spcBef>
              <a:spcAft>
                <a:spcPts val="0"/>
              </a:spcAft>
              <a:buClrTx/>
              <a:buSzTx/>
              <a:buFontTx/>
              <a:buNone/>
              <a:tabLst/>
              <a:defRPr/>
            </a:pPr>
            <a:r>
              <a:rPr lang="en-US" dirty="0">
                <a:latin typeface="+mn-lt"/>
              </a:rPr>
              <a:t>This is all fully integrated into watsonx Orchestrate, offering a seamless platform experience without product fragmentation, accelerating time to value and empowering teams across the enterprise </a:t>
            </a:r>
            <a:r>
              <a:rPr lang="en-US" b="0" i="0" kern="1200" dirty="0">
                <a:solidFill>
                  <a:schemeClr val="bg1"/>
                </a:solidFill>
                <a:latin typeface="+mn-lt"/>
                <a:ea typeface="IBM Plex Sans Light"/>
                <a:cs typeface="IBM Plex Sans Light"/>
                <a:sym typeface="IBM Plex Sans Light"/>
              </a:rPr>
              <a:t>to bring sophisticated agentic logic into enterprise environments while maintaining simplicity, speed, and control.</a:t>
            </a:r>
          </a:p>
          <a:p>
            <a:pPr marL="0" marR="0" lvl="0" indent="0" algn="l" defTabSz="2438522" rtl="0" eaLnBrk="1" fontAlgn="auto" latinLnBrk="0" hangingPunct="1">
              <a:lnSpc>
                <a:spcPct val="100000"/>
              </a:lnSpc>
              <a:spcBef>
                <a:spcPts val="0"/>
              </a:spcBef>
              <a:spcAft>
                <a:spcPts val="0"/>
              </a:spcAft>
              <a:buClrTx/>
              <a:buSzTx/>
              <a:buFontTx/>
              <a:buNone/>
              <a:tabLst/>
              <a:defRPr/>
            </a:pPr>
            <a:endParaRPr lang="en-US" b="0" i="0" kern="1200" dirty="0">
              <a:solidFill>
                <a:schemeClr val="bg1"/>
              </a:solidFill>
              <a:latin typeface="+mn-lt"/>
              <a:cs typeface="IBM Plex Sans Light"/>
              <a:sym typeface="IBM Plex Sans Light"/>
            </a:endParaRPr>
          </a:p>
          <a:p>
            <a:pPr marL="0" marR="0" lvl="0" indent="0" algn="l" defTabSz="2438522" rtl="0" eaLnBrk="1" fontAlgn="auto" latinLnBrk="0" hangingPunct="1">
              <a:lnSpc>
                <a:spcPct val="100000"/>
              </a:lnSpc>
              <a:spcBef>
                <a:spcPts val="0"/>
              </a:spcBef>
              <a:spcAft>
                <a:spcPts val="0"/>
              </a:spcAft>
              <a:buClrTx/>
              <a:buSzTx/>
              <a:buFontTx/>
              <a:buNone/>
              <a:tabLst/>
              <a:defRPr/>
            </a:pPr>
            <a:r>
              <a:rPr lang="en-GB" b="1" dirty="0">
                <a:latin typeface="+mn-lt"/>
              </a:rPr>
              <a:t>Note</a:t>
            </a:r>
            <a:r>
              <a:rPr lang="en-GB" dirty="0">
                <a:latin typeface="+mn-lt"/>
              </a:rPr>
              <a:t>: The Agent Builder consolidates and replaces the former Skill Studio, encompassing all its capabilities related to skill flows, skill-based workflows, and decision logic. It will also supersede Action flows built in the AI Assistant Builder, enabling users to design deterministic flows that guide agents in executing a precise sequence of tools—bringing all these functionalities into a unified, modern agent-building experience.</a:t>
            </a:r>
            <a:endParaRPr lang="en-US" dirty="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1DFC5F-E2CB-7447-87A9-F720A7093B0F}" type="slidenum">
              <a:rPr kumimoji="0" lang="en-US" u="none" strike="noStrike" kern="1200" cap="none" spc="0" normalizeH="0" baseline="0" noProof="0" smtClean="0">
                <a:ln>
                  <a:noFill/>
                </a:ln>
                <a:solidFill>
                  <a:prstClr val="black"/>
                </a:solidFill>
                <a:effectLst/>
                <a:uLnTx/>
                <a:uFillTx/>
                <a:latin typeface="IBM Plex Sans Light" panose="020B0503050203000203" pitchFamily="34" charset="0"/>
                <a:ea typeface="IBM Plex Sans Light"/>
                <a:cs typeface="IBM Plex Sans Light"/>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u="none" strike="noStrike" kern="1200" cap="none" spc="0" normalizeH="0" baseline="0" noProof="0" dirty="0">
              <a:ln>
                <a:noFill/>
              </a:ln>
              <a:solidFill>
                <a:prstClr val="black"/>
              </a:solidFill>
              <a:effectLst/>
              <a:uLnTx/>
              <a:uFillTx/>
              <a:latin typeface="IBM Plex Sans Light" panose="020B0503050203000203" pitchFamily="34" charset="0"/>
              <a:ea typeface="IBM Plex Sans Light"/>
              <a:cs typeface="IBM Plex Sans Light"/>
            </a:endParaRPr>
          </a:p>
        </p:txBody>
      </p:sp>
    </p:spTree>
    <p:extLst>
      <p:ext uri="{BB962C8B-B14F-4D97-AF65-F5344CB8AC3E}">
        <p14:creationId xmlns:p14="http://schemas.microsoft.com/office/powerpoint/2010/main" val="184471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This slide outlines the core elements involved in building an AI agent within watsonx Orchestrate.</a:t>
            </a:r>
          </a:p>
          <a:p>
            <a:endParaRPr lang="en-US" dirty="0"/>
          </a:p>
          <a:p>
            <a:r>
              <a:rPr lang="en-US" dirty="0"/>
              <a:t>Each AI agent is designed to plan and act by leveraging tools and collaborating with other agents. Agents run tasks while drawing on enterprise-grounded knowledge, such as internal data and documents, adhering to defined behavior guidelines. Agents also reflect on results and iteratively refine their output to meet specific objectives.</a:t>
            </a:r>
          </a:p>
          <a:p>
            <a:endParaRPr lang="en-US" dirty="0"/>
          </a:p>
          <a:p>
            <a:r>
              <a:rPr lang="en-US" dirty="0"/>
              <a:t>At the center of it all is the agent orchestrator—a multi-agent, multi-tool supervisor, router, and planner. It intelligently coordinates agents and tools to manage and execute complex workflows across domains.</a:t>
            </a:r>
          </a:p>
          <a:p>
            <a:endParaRPr lang="en-US" dirty="0"/>
          </a:p>
          <a:p>
            <a:r>
              <a:rPr lang="en-US" dirty="0"/>
              <a:t>Once deployed, AI agents can be accessed through conversational interfaces or embedded into enterprise applications, providing flexible integration into existing business environments.</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48</a:t>
            </a:fld>
            <a:endParaRPr lang="en-US" dirty="0"/>
          </a:p>
        </p:txBody>
      </p:sp>
    </p:spTree>
    <p:extLst>
      <p:ext uri="{BB962C8B-B14F-4D97-AF65-F5344CB8AC3E}">
        <p14:creationId xmlns:p14="http://schemas.microsoft.com/office/powerpoint/2010/main" val="2909284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This slide illustrates how the various components of an AI agent work together. It uses a Sales Prospecting Agent as an example.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p>
          <a:p>
            <a:pPr marL="171450" marR="0" lvl="0"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b="1" dirty="0"/>
              <a:t>Purpose</a:t>
            </a:r>
            <a:r>
              <a:rPr lang="en-US" dirty="0"/>
              <a:t>: Every agent starts with a clear purpose that defines its role and personality. In this case, the sales prospecting agent is designed to identify, qualify, and engage potential leads, acting as an intelligent assistant to sales teams.</a:t>
            </a:r>
          </a:p>
          <a:p>
            <a:pPr marL="171450" marR="0" lvl="0"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endParaRPr lang="en-US" dirty="0"/>
          </a:p>
          <a:p>
            <a:pPr marL="171450" marR="0" lvl="0"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b="1" dirty="0"/>
              <a:t>Tools</a:t>
            </a:r>
            <a:r>
              <a:rPr lang="en-US" dirty="0"/>
              <a:t>: Agents can be equipped with tools that enable them to take action. For this sales prospecting agent, this might include a tool that queries a company database, performs a LinkedIn search, or runs a prospect qualification workflow.</a:t>
            </a:r>
          </a:p>
          <a:p>
            <a:pPr marL="171450" marR="0" lvl="0"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endParaRPr lang="en-US" dirty="0"/>
          </a:p>
          <a:p>
            <a:pPr marL="171450" marR="0" lvl="0"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b="1" dirty="0"/>
              <a:t>Collaborators</a:t>
            </a:r>
            <a:r>
              <a:rPr lang="en-US" dirty="0"/>
              <a:t>: Agents don’t work in isolation. An orchestration engine allows them to call on other agents as collaborators. For example, the sales prospecting agent might trigger a Research Agent to gather firmographic data or engage a customer relationship management (CRM) Agent to retrieve account history.</a:t>
            </a:r>
          </a:p>
          <a:p>
            <a:pPr marL="171450" marR="0" lvl="0"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endParaRPr lang="en-US" dirty="0"/>
          </a:p>
          <a:p>
            <a:pPr marL="171450" marR="0" lvl="0"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b="1" dirty="0"/>
              <a:t>Search</a:t>
            </a:r>
            <a:r>
              <a:rPr lang="en-US" dirty="0"/>
              <a:t>: Agents can be grounded in a company’s structured and unstructured content. A sales agent might be connected to a sales enablement repository to answer questions about products, playbooks, or value propositions.</a:t>
            </a:r>
          </a:p>
          <a:p>
            <a:pPr marL="171450" marR="0" lvl="0"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endParaRPr lang="en-US" dirty="0"/>
          </a:p>
          <a:p>
            <a:pPr marL="171450" marR="0" lvl="0"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b="1" dirty="0"/>
              <a:t>Glossary</a:t>
            </a:r>
            <a:r>
              <a:rPr lang="en-US" dirty="0"/>
              <a:t>: Every organization has unique terminology. A glossary ensures the agent understands key phrases, like “TAM” (which stands for Total Addressable Market) or specific product code names.</a:t>
            </a:r>
          </a:p>
          <a:p>
            <a:pPr marL="171450" marR="0" lvl="0"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endParaRPr lang="en-US" dirty="0"/>
          </a:p>
          <a:p>
            <a:pPr marL="171450" marR="0" lvl="0"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b="1" dirty="0"/>
              <a:t>Guidelines</a:t>
            </a:r>
            <a:r>
              <a:rPr lang="en-US" dirty="0"/>
              <a:t>: These define how the agent behaves across conversations and ensure compliance with company policies. For example, the sales prospecting agent may be required to disclose data usage terms when interacting with leads or to avoid making pricing commitments to adhere to corporate governance and legal standards.</a:t>
            </a:r>
          </a:p>
          <a:p>
            <a:pPr marL="171450" marR="0" lvl="0"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endParaRPr lang="en-US" dirty="0"/>
          </a:p>
          <a:p>
            <a:pPr marL="171450" marR="0" lvl="0" indent="-171450" algn="l" defTabSz="243852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b="1" dirty="0"/>
              <a:t>Triggers</a:t>
            </a:r>
            <a:r>
              <a:rPr lang="en-US" dirty="0"/>
              <a:t>: Agents can respond to events asynchronously. For instance, if a new lead is added to the CRM, the sales prospecting agent could automatically begin research and prepare a personalized outreach email.</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Each of these elements contributes to the agent’s ability to act with context, precision, and enterprise relevance.</a:t>
            </a:r>
          </a:p>
        </p:txBody>
      </p:sp>
      <p:sp>
        <p:nvSpPr>
          <p:cNvPr id="4" name="Slide Number Placeholder 3"/>
          <p:cNvSpPr>
            <a:spLocks noGrp="1"/>
          </p:cNvSpPr>
          <p:nvPr>
            <p:ph type="sldNum" sz="quarter" idx="5"/>
          </p:nvPr>
        </p:nvSpPr>
        <p:spPr/>
        <p:txBody>
          <a:bodyPr/>
          <a:lstStyle/>
          <a:p>
            <a:fld id="{6E2E38B8-B0B4-AD41-AC6E-B781F46A9FD3}" type="slidenum">
              <a:rPr lang="en-US" smtClean="0"/>
              <a:pPr/>
              <a:t>49</a:t>
            </a:fld>
            <a:endParaRPr lang="en-US" dirty="0"/>
          </a:p>
        </p:txBody>
      </p:sp>
    </p:spTree>
    <p:extLst>
      <p:ext uri="{BB962C8B-B14F-4D97-AF65-F5344CB8AC3E}">
        <p14:creationId xmlns:p14="http://schemas.microsoft.com/office/powerpoint/2010/main" val="710642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FAC7A-3A5D-FC23-D15C-68D2650B3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2C935C-75B3-F244-0C36-8E3199278F8B}"/>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87227D93-9905-0583-8F01-94618855A2F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rPr>
              <a:t>Early investments in generative AI have laid a strong foundation, but the next frontier is scale; specifically, embedding AI into core workflows across business functions to unlock greater enterprise value. This is where AI agents, conversational interfaces, and intelligent process automation converge to enable digital labor at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rPr>
              <a:t>Market trends show a clear convergence: once-siloed technologies like Robotic Process Automation (RPA), Conversational AI, and Integration Platforms as a Service (iPaaS) are rapidly integrating. RPA vendors are expanding into Intelligent Document Processing (IDP), process mining, and digital assistants. Meanwhile, Conversational AI platforms are incorporating APIs, RPA connectors, and document ingestion—transforming from point solutions into broader automation platforms.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rPr>
              <a:t>At the center of this convergence is IBM watsonx Orchestrate, a platform purpose-built to unify these evolving capabilities. It brings together AI agents, conversational experiences, and automation into a single system, enabling businesses to streamline tasks, scale productivity, and reduce operational complexity. For example, an HR department can automate onboarding by combining prebuilt agents, natural language interfaces, and system integrations—all orchestrated within one 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rPr>
              <a:t>Unlike traditional automation that depends on rigid workflows and extensive rule writing, AI agents, powered by large language models (LLMs), are adaptive, context-aware … and continuously improving. They reduce development overhead, integrate easily with enterprise systems, and accelerate time-to-value. A customer care agent, for instance, can access knowledge bases, invoke backend APIs, and escalate to humans—all within a single chat interface.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rPr>
              <a:t>The strategic implications are substantial. Gartner predicts that by 2028, one-third of generative AI interactions will involve autonomous agents capable of completing tasks end-to-end. This shift reflects growing pressure on IT and business leaders to move beyond AI experimentation and deliver measurable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rPr>
              <a:t>Organizations that embrace AI agents today are positioned not just to improve operational efficiency but also to unlock new revenue streams and competitive advantage. With watsonx Orchestrate, enterprises can scale automation, connect with existing investments like Salesforce or Workday, and deploy AI agents that deliver faster, higher-quality outcomes—laying the groundwork for a future-proof digital strategy in an AI-driven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ndParaRPr>
          </a:p>
          <a:p>
            <a:pPr marL="0" marR="0">
              <a:lnSpc>
                <a:spcPct val="100000"/>
              </a:lnSpc>
            </a:pPr>
            <a:r>
              <a:rPr lang="en-US" b="1" kern="100" dirty="0">
                <a:effectLst/>
                <a:latin typeface="+mn-lt"/>
              </a:rPr>
              <a:t>Sources</a:t>
            </a:r>
            <a:r>
              <a:rPr lang="en-US" kern="100" dirty="0">
                <a:effectLst/>
                <a:latin typeface="+mn-lt"/>
              </a:rPr>
              <a:t>:</a:t>
            </a:r>
          </a:p>
          <a:p>
            <a:pPr marL="0" marR="0" indent="0">
              <a:lnSpc>
                <a:spcPct val="100000"/>
              </a:lnSpc>
              <a:buFont typeface="IBM Plex Sans Light"/>
              <a:buNone/>
            </a:pPr>
            <a:r>
              <a:rPr lang="en-US" kern="100" baseline="30000" dirty="0">
                <a:effectLst/>
                <a:latin typeface="+mn-lt"/>
              </a:rPr>
              <a:t>1 </a:t>
            </a:r>
            <a:r>
              <a:rPr lang="en-US" kern="100" dirty="0">
                <a:effectLst/>
                <a:latin typeface="+mn-lt"/>
              </a:rPr>
              <a:t>“Gartner Predicts One-Third of Interactions with GenAI Services Will Use Action Models &amp; Autonomous Agents”, Gartner, March 2024: </a:t>
            </a:r>
            <a:r>
              <a:rPr lang="en-US" kern="100" dirty="0">
                <a:effectLst/>
                <a:latin typeface="+mn-lt"/>
                <a:hlinkClick r:id="rId3"/>
              </a:rPr>
              <a:t>https://www.gartner.com/en/newsroom/press-releases/2024-03-11-gartner-predicts-one-third-of-interactions-with-genai-services-will-use-action-models-and-autonomous-agents-for-task-completion-by-2028</a:t>
            </a:r>
            <a:r>
              <a:rPr lang="en-US" kern="100" dirty="0">
                <a:effectLst/>
                <a:latin typeface="+mn-lt"/>
              </a:rPr>
              <a:t> </a:t>
            </a:r>
          </a:p>
          <a:p>
            <a:pPr marL="0" marR="0" indent="0">
              <a:lnSpc>
                <a:spcPct val="100000"/>
              </a:lnSpc>
              <a:buFont typeface="IBM Plex Sans Light"/>
              <a:buNone/>
            </a:pPr>
            <a:endParaRPr lang="en-US" kern="100" dirty="0">
              <a:effectLst/>
              <a:latin typeface="+mn-lt"/>
            </a:endParaRPr>
          </a:p>
          <a:p>
            <a:pPr marL="0" marR="0" indent="0">
              <a:lnSpc>
                <a:spcPct val="100000"/>
              </a:lnSpc>
              <a:buFont typeface="IBM Plex Sans Light"/>
              <a:buNone/>
            </a:pPr>
            <a:r>
              <a:rPr lang="en-US" kern="100" baseline="30000" dirty="0">
                <a:effectLst/>
                <a:latin typeface="+mn-lt"/>
              </a:rPr>
              <a:t>2 </a:t>
            </a:r>
            <a:r>
              <a:rPr lang="en-US" kern="100" dirty="0">
                <a:effectLst/>
                <a:latin typeface="+mn-lt"/>
              </a:rPr>
              <a:t>“AI Agents Market by Agent Role – Global Forecast to 2030, Markets and Markets”, January 2025: </a:t>
            </a:r>
            <a:r>
              <a:rPr lang="en-US" kern="100" dirty="0">
                <a:effectLst/>
                <a:latin typeface="+mn-lt"/>
                <a:hlinkClick r:id="rId4"/>
              </a:rPr>
              <a:t>https://www.prnewswire.com/news-releases/ai-agents-market-worth-47-1-billion-by-2030---exclusive-report-by-marketsandmarkets-302246356.html</a:t>
            </a:r>
            <a:r>
              <a:rPr lang="en-US" kern="100" dirty="0">
                <a:effectLst/>
                <a:latin typeface="+mn-lt"/>
              </a:rPr>
              <a:t> </a:t>
            </a:r>
          </a:p>
          <a:p>
            <a:pPr marL="0" marR="0" lvl="0" indent="0" algn="l" defTabSz="685983" rtl="0" eaLnBrk="1" fontAlgn="auto" latinLnBrk="0" hangingPunct="1">
              <a:lnSpc>
                <a:spcPct val="100000"/>
              </a:lnSpc>
              <a:spcBef>
                <a:spcPts val="0"/>
              </a:spcBef>
              <a:spcAft>
                <a:spcPts val="0"/>
              </a:spcAft>
              <a:buClrTx/>
              <a:buSzTx/>
              <a:buFont typeface="IBM Plex Sans Light" panose="020B0604020202020204" pitchFamily="34" charset="0"/>
              <a:buNone/>
              <a:tabLst/>
              <a:defRPr/>
            </a:pPr>
            <a:endParaRPr lang="en-US" dirty="0">
              <a:latin typeface="+mn-lt"/>
            </a:endParaRPr>
          </a:p>
          <a:p>
            <a:pPr marL="0" marR="0" lvl="0" indent="0" algn="l" defTabSz="685983" rtl="0" eaLnBrk="1" fontAlgn="auto" latinLnBrk="0" hangingPunct="1">
              <a:lnSpc>
                <a:spcPct val="100000"/>
              </a:lnSpc>
              <a:spcBef>
                <a:spcPts val="0"/>
              </a:spcBef>
              <a:spcAft>
                <a:spcPts val="0"/>
              </a:spcAft>
              <a:buClrTx/>
              <a:buSzTx/>
              <a:buFont typeface="IBM Plex Sans Light" panose="020B0604020202020204" pitchFamily="34" charset="0"/>
              <a:buNone/>
              <a:tabLst/>
              <a:defRPr/>
            </a:pPr>
            <a:endParaRPr lang="en-US" dirty="0">
              <a:latin typeface="+mn-lt"/>
            </a:endParaRPr>
          </a:p>
        </p:txBody>
      </p:sp>
      <p:sp>
        <p:nvSpPr>
          <p:cNvPr id="4" name="Slide Number Placeholder 3">
            <a:extLst>
              <a:ext uri="{FF2B5EF4-FFF2-40B4-BE49-F238E27FC236}">
                <a16:creationId xmlns:a16="http://schemas.microsoft.com/office/drawing/2014/main" id="{6AE71666-B839-647B-5D30-540C1FA11E4B}"/>
              </a:ext>
            </a:extLst>
          </p:cNvPr>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a:extLst>
              <a:ext uri="{FF2B5EF4-FFF2-40B4-BE49-F238E27FC236}">
                <a16:creationId xmlns:a16="http://schemas.microsoft.com/office/drawing/2014/main" id="{4E2C4F01-A640-29A1-98DD-32FB65D2C400}"/>
              </a:ext>
            </a:extLst>
          </p:cNvPr>
          <p:cNvSpPr>
            <a:spLocks noGrp="1"/>
          </p:cNvSpPr>
          <p:nvPr>
            <p:ph type="ftr" sz="quarter" idx="4"/>
          </p:nvPr>
        </p:nvSpPr>
        <p:spPr/>
        <p:txBody>
          <a:bodyPr/>
          <a:lstStyle/>
          <a:p>
            <a:r>
              <a:rPr lang="en-US" dirty="0"/>
              <a:t> </a:t>
            </a:r>
          </a:p>
        </p:txBody>
      </p:sp>
    </p:spTree>
    <p:extLst>
      <p:ext uri="{BB962C8B-B14F-4D97-AF65-F5344CB8AC3E}">
        <p14:creationId xmlns:p14="http://schemas.microsoft.com/office/powerpoint/2010/main" val="17370040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81032-C509-0290-2517-5FA00F7D08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953FE-E15E-FC4E-59CC-1978FD18796C}"/>
              </a:ext>
            </a:extLst>
          </p:cNvPr>
          <p:cNvSpPr>
            <a:spLocks noGrp="1" noRot="1" noChangeAspect="1"/>
          </p:cNvSpPr>
          <p:nvPr>
            <p:ph type="sldImg"/>
          </p:nvPr>
        </p:nvSpPr>
        <p:spPr>
          <a:xfrm>
            <a:off x="206375" y="209550"/>
            <a:ext cx="6418263" cy="3611563"/>
          </a:xfrm>
        </p:spPr>
      </p:sp>
      <p:sp>
        <p:nvSpPr>
          <p:cNvPr id="3" name="Notes Placeholder 2">
            <a:extLst>
              <a:ext uri="{FF2B5EF4-FFF2-40B4-BE49-F238E27FC236}">
                <a16:creationId xmlns:a16="http://schemas.microsoft.com/office/drawing/2014/main" id="{C0968682-1003-54E7-A913-F1CB041F9EB5}"/>
              </a:ext>
            </a:extLst>
          </p:cNvPr>
          <p:cNvSpPr>
            <a:spLocks noGrp="1"/>
          </p:cNvSpPr>
          <p:nvPr>
            <p:ph type="body" idx="1"/>
          </p:nvPr>
        </p:nvSpPr>
        <p:spPr/>
        <p:txBody>
          <a:bodyPr/>
          <a:lstStyle/>
          <a:p>
            <a:r>
              <a:rPr lang="en-GB" dirty="0">
                <a:latin typeface="+mn-lt"/>
              </a:rPr>
              <a:t>To explore the capabilities of the no-code Agent Builder in action, sellers can access an interactive, click-through demo using the link on this slide. This walkthrough provides a hands-on experience on how to build, configure, and deploy AI agents using the Agent Builder.</a:t>
            </a:r>
          </a:p>
          <a:p>
            <a:endParaRPr lang="en-GB" dirty="0">
              <a:latin typeface="+mn-lt"/>
            </a:endParaRPr>
          </a:p>
          <a:p>
            <a:r>
              <a:rPr lang="en-GB" dirty="0">
                <a:latin typeface="+mn-lt"/>
              </a:rPr>
              <a:t>This click-through demo is a great way to become familiar with watsonx Orchestrate’s interface, its features, and the workflow associated with creating agents—especially useful for sellers and internal teams looking to showcase the value of watsonx Orchestrate.</a:t>
            </a:r>
          </a:p>
          <a:p>
            <a:endParaRPr lang="en-GB" dirty="0">
              <a:latin typeface="+mn-lt"/>
            </a:endParaRPr>
          </a:p>
          <a:p>
            <a:r>
              <a:rPr lang="en-GB" dirty="0">
                <a:latin typeface="+mn-lt"/>
              </a:rPr>
              <a:t>Sellers can access this demo at: </a:t>
            </a:r>
            <a:r>
              <a:rPr lang="en-GB" dirty="0">
                <a:latin typeface="+mn-lt"/>
                <a:hlinkClick r:id="rId3"/>
              </a:rPr>
              <a:t>https://w3.ibm.com/learning/watsonx-orchestrate-demo</a:t>
            </a:r>
            <a:r>
              <a:rPr lang="en-GB" dirty="0">
                <a:latin typeface="+mn-lt"/>
              </a:rPr>
              <a:t>. (Accessible to IBMers only at this time.)</a:t>
            </a:r>
          </a:p>
        </p:txBody>
      </p:sp>
      <p:sp>
        <p:nvSpPr>
          <p:cNvPr id="4" name="Slide Number Placeholder 3">
            <a:extLst>
              <a:ext uri="{FF2B5EF4-FFF2-40B4-BE49-F238E27FC236}">
                <a16:creationId xmlns:a16="http://schemas.microsoft.com/office/drawing/2014/main" id="{6301CCC2-659C-928D-334D-69CF47F2162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u="none" strike="noStrike" kern="1200" cap="none" spc="0" normalizeH="0" baseline="0" noProof="0" smtClean="0">
                <a:ln>
                  <a:noFill/>
                </a:ln>
                <a:solidFill>
                  <a:prstClr val="black"/>
                </a:solidFill>
                <a:effectLst/>
                <a:uLnTx/>
                <a:uFillTx/>
                <a:latin typeface="IBM Plex Sans Light" panose="020B0503050203000203" pitchFamily="34" charset="0"/>
                <a:ea typeface="IBM Plex Sans Light"/>
                <a:cs typeface="IBM Plex Sans Light" panose="020B0503050203000203" pitchFamily="34" charset="0"/>
                <a:sym typeface="IBM Plex Sans Light"/>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u="none" strike="noStrike" kern="1200" cap="none" spc="0" normalizeH="0" baseline="0" noProof="0" dirty="0">
              <a:ln>
                <a:noFill/>
              </a:ln>
              <a:solidFill>
                <a:prstClr val="black"/>
              </a:solidFill>
              <a:effectLst/>
              <a:uLnTx/>
              <a:uFillTx/>
              <a:latin typeface="IBM Plex Sans Light" panose="020B0503050203000203" pitchFamily="34" charset="0"/>
              <a:ea typeface="IBM Plex Sans Light"/>
              <a:cs typeface="IBM Plex Sans Light" panose="020B0503050203000203" pitchFamily="34" charset="0"/>
              <a:sym typeface="IBM Plex Sans Light"/>
            </a:endParaRPr>
          </a:p>
        </p:txBody>
      </p:sp>
      <p:sp>
        <p:nvSpPr>
          <p:cNvPr id="5" name="Footer Placeholder 4">
            <a:extLst>
              <a:ext uri="{FF2B5EF4-FFF2-40B4-BE49-F238E27FC236}">
                <a16:creationId xmlns:a16="http://schemas.microsoft.com/office/drawing/2014/main" id="{BE7923F6-C923-0F4D-22D5-5F1EB05C60C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prstClr val="black"/>
                </a:solidFill>
                <a:effectLst/>
                <a:uLnTx/>
                <a:uFillTx/>
                <a:latin typeface="IBM Plex Sans Light" panose="020B0503050203000203" pitchFamily="34" charset="0"/>
                <a:ea typeface="IBM Plex Sans Light"/>
                <a:cs typeface="IBM Plex Sans Light" panose="020B0503050203000203" pitchFamily="34" charset="0"/>
                <a:sym typeface="IBM Plex Sans Light"/>
              </a:rPr>
              <a:t> </a:t>
            </a:r>
          </a:p>
        </p:txBody>
      </p:sp>
    </p:spTree>
    <p:extLst>
      <p:ext uri="{BB962C8B-B14F-4D97-AF65-F5344CB8AC3E}">
        <p14:creationId xmlns:p14="http://schemas.microsoft.com/office/powerpoint/2010/main" val="29644788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effectLst/>
              </a:rPr>
              <a:t>One of the most powerful features in watsonx Orchestrate is the ability to connect agents to enterprise knowledge through Retrieval-Augmented Generation (RAG). This architecture enables agents to answer questions grounded in a company’s own business content accurately, securely, and transparently.</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effectLs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effectLst/>
              </a:rPr>
              <a:t>With RAG, the system retrieves relevant information from enterprise data—like benefits documents, policies, or manuals—then uses a large language model to generate a conversational answer. The beauty of this approach is that it keeps the information up to date, traceable, and aligned with an enterprise’s knowledge. If the answer can’t be found, the agent can simply say “I don’t know,” rather than risk hallucinating incorrect responses.</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effectLs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effectLst/>
              </a:rPr>
              <a:t>This is where IBM truly stands out. Unlike many vendors who rely on internet-scale data, which requires heavy refinement for enterprise use, IBM’s approach is enterprise-native. The vector database integration, semantic search, and document chunking are all prebuilt—no custom code or prompt engineering required. Builders can upload content in multiple formats, and the platform automatically handles indexing.</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effectLs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effectLst/>
              </a:rPr>
              <a:t>The RAG approach is powered by watsonx.ai, including IBM’s Granite models, ensuring enterprise-grade trust, transparency, and accuracy. And it works at scale: in one deployment, a client with over 300 million documents achieved more than 80% accuracy in conversational search —a notable industry-leading result.</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effectLs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effectLst/>
              </a:rPr>
              <a:t>This is how IBM helps organizations turn their own data into a competitive advantage, with trustworthy, explainable AI right out-of-the-box (OOTB).</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solidFill>
                <a:srgbClr val="000000"/>
              </a:solidFill>
            </a:endParaRPr>
          </a:p>
          <a:p>
            <a:pPr defTabSz="2437578">
              <a:lnSpc>
                <a:spcPct val="110000"/>
              </a:lnSpc>
              <a:spcAft>
                <a:spcPts val="600"/>
              </a:spcAft>
              <a:defRPr/>
            </a:pPr>
            <a:r>
              <a:rPr lang="en-US" b="1" dirty="0">
                <a:solidFill>
                  <a:srgbClr val="000000"/>
                </a:solidFill>
              </a:rPr>
              <a:t>Definitions</a:t>
            </a:r>
            <a:r>
              <a:rPr lang="en-US" dirty="0">
                <a:solidFill>
                  <a:srgbClr val="000000"/>
                </a:solidFill>
              </a:rPr>
              <a:t>:</a:t>
            </a:r>
          </a:p>
          <a:p>
            <a:pPr marL="285750" indent="-285750" defTabSz="2437578">
              <a:lnSpc>
                <a:spcPct val="110000"/>
              </a:lnSpc>
              <a:spcAft>
                <a:spcPts val="600"/>
              </a:spcAft>
              <a:buFont typeface="IBM Plex Sans Light" panose="020B0604020202020204" pitchFamily="34" charset="0"/>
              <a:buChar char="•"/>
              <a:defRPr/>
            </a:pPr>
            <a:r>
              <a:rPr lang="en-US" b="1" dirty="0">
                <a:solidFill>
                  <a:srgbClr val="000000"/>
                </a:solidFill>
              </a:rPr>
              <a:t>Chunking</a:t>
            </a:r>
            <a:r>
              <a:rPr lang="en-US" dirty="0">
                <a:solidFill>
                  <a:srgbClr val="000000"/>
                </a:solidFill>
              </a:rPr>
              <a:t>: The procedure of dividing extensive documents or datasets into smaller, more manageable parts (chunks), typically determined by sentence boundaries, paragraphs, or semantic meaning. This approach guarantees a more relevant and efficient retrieval of information when searching through a vast knowledge base.</a:t>
            </a:r>
          </a:p>
          <a:p>
            <a:pPr marL="285750" indent="-285750" defTabSz="2437578">
              <a:lnSpc>
                <a:spcPct val="110000"/>
              </a:lnSpc>
              <a:spcAft>
                <a:spcPts val="600"/>
              </a:spcAft>
              <a:buFont typeface="IBM Plex Sans Light" panose="020B0604020202020204" pitchFamily="34" charset="0"/>
              <a:buChar char="•"/>
              <a:defRPr/>
            </a:pPr>
            <a:r>
              <a:rPr lang="en-US" b="1" dirty="0">
                <a:solidFill>
                  <a:srgbClr val="000000"/>
                </a:solidFill>
              </a:rPr>
              <a:t>Indexing</a:t>
            </a:r>
            <a:r>
              <a:rPr lang="en-US" dirty="0">
                <a:solidFill>
                  <a:srgbClr val="000000"/>
                </a:solidFill>
              </a:rPr>
              <a:t>: The method of structuring and organizing the chunked data so that it can be efficiently searched and retrieved. This typically involves using vector embeddings and storing them in a vector database, allowing the RAG model to quickly find the most relevant chunks when generating responses.</a:t>
            </a:r>
          </a:p>
          <a:p>
            <a:pPr marL="0" marR="0" lvl="0" indent="0" algn="l" defTabSz="2437578" rtl="0" eaLnBrk="1" fontAlgn="auto" latinLnBrk="0" hangingPunct="1">
              <a:lnSpc>
                <a:spcPct val="110000"/>
              </a:lnSpc>
              <a:spcBef>
                <a:spcPts val="0"/>
              </a:spcBef>
              <a:spcAft>
                <a:spcPts val="600"/>
              </a:spcAft>
              <a:buClrTx/>
              <a:buSzTx/>
              <a:buFontTx/>
              <a:buNone/>
              <a:tabLst/>
              <a:defRPr/>
            </a:pPr>
            <a:endParaRPr lang="en-US" dirty="0">
              <a:solidFill>
                <a:srgbClr val="000000"/>
              </a:solidFill>
            </a:endParaRPr>
          </a:p>
          <a:p>
            <a:pPr defTabSz="2437578">
              <a:lnSpc>
                <a:spcPct val="110000"/>
              </a:lnSpc>
              <a:spcAft>
                <a:spcPts val="600"/>
              </a:spcAft>
              <a:defRPr/>
            </a:pPr>
            <a:endParaRPr lang="en-US" dirty="0">
              <a:solidFill>
                <a:srgbClr val="0F62FE"/>
              </a:solidFill>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effectLs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effectLs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effectLs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effectLs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effectLs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IBM Plex Sans Light"/>
                <a:cs typeface="IBM Plex Sans Light"/>
              </a:rPr>
              <a:pPr marL="0" marR="0" lvl="0" indent="0" algn="r" defTabSz="1829379" rtl="0" eaLnBrk="1" fontAlgn="auto" latinLnBrk="0" hangingPunct="1">
                <a:lnSpc>
                  <a:spcPct val="100000"/>
                </a:lnSpc>
                <a:spcBef>
                  <a:spcPts val="0"/>
                </a:spcBef>
                <a:spcAft>
                  <a:spcPts val="0"/>
                </a:spcAft>
                <a:buClrTx/>
                <a:buSzTx/>
                <a:buFontTx/>
                <a:buNone/>
                <a:tabLst/>
                <a:defRPr/>
              </a:pPr>
              <a:t>51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endParaRPr>
          </a:p>
        </p:txBody>
      </p:sp>
    </p:spTree>
    <p:extLst>
      <p:ext uri="{BB962C8B-B14F-4D97-AF65-F5344CB8AC3E}">
        <p14:creationId xmlns:p14="http://schemas.microsoft.com/office/powerpoint/2010/main" val="332474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00000"/>
              </a:lnSpc>
              <a:spcBef>
                <a:spcPts val="0"/>
              </a:spcBef>
              <a:spcAft>
                <a:spcPts val="0"/>
              </a:spcAft>
              <a:buClrTx/>
              <a:buSzTx/>
              <a:buFontTx/>
              <a:buNone/>
              <a:tabLst/>
              <a:defRPr/>
            </a:pPr>
            <a:r>
              <a:rPr lang="en-US" dirty="0">
                <a:effectLst/>
                <a:latin typeface="IBM Plex Sans Light"/>
                <a:ea typeface="IBM Plex Sans Light" panose="020B0300000000000000" pitchFamily="34" charset="-128"/>
              </a:rPr>
              <a:t>While watsonx Orchestrate prioritizes accessibility through no-code experiences, IBM also fully supports deep development use cases with the Agent Development Kit (ADK). The ADK is a comprehensive toolkit that empowers enterprise and development teams to build highly specialized AI agents and tools from scratch. Developers can stand up a local development platform and server on their laptops, enabling them to build, test, and deploy agents directly into watsonx Orchestrate with full support for CI/CD and </a:t>
            </a:r>
            <a:r>
              <a:rPr lang="en-US" dirty="0" err="1">
                <a:effectLst/>
                <a:latin typeface="IBM Plex Sans Light"/>
                <a:ea typeface="IBM Plex Sans Light" panose="020B0300000000000000" pitchFamily="34" charset="-128"/>
              </a:rPr>
              <a:t>GitOps</a:t>
            </a:r>
            <a:r>
              <a:rPr lang="en-US" dirty="0">
                <a:effectLst/>
                <a:latin typeface="IBM Plex Sans Light"/>
                <a:ea typeface="IBM Plex Sans Light" panose="020B0300000000000000" pitchFamily="34" charset="-128"/>
              </a:rPr>
              <a:t> workflows, making it ideal for teams practicing modern DevOps.</a:t>
            </a:r>
          </a:p>
          <a:p>
            <a:endParaRPr lang="en-US" dirty="0">
              <a:effectLst/>
              <a:latin typeface="IBM Plex Sans Light"/>
              <a:ea typeface="IBM Plex Sans Light" panose="020B0300000000000000" pitchFamily="34" charset="-128"/>
            </a:endParaRPr>
          </a:p>
          <a:p>
            <a:r>
              <a:rPr lang="en-US" dirty="0">
                <a:effectLst/>
                <a:latin typeface="IBM Plex Sans Light"/>
                <a:ea typeface="IBM Plex Sans Light" panose="020B0300000000000000" pitchFamily="34" charset="-128"/>
              </a:rPr>
              <a:t>Built for flexibility and power, the ADK provides everything needed in a single kit, making it easy to:</a:t>
            </a:r>
          </a:p>
          <a:p>
            <a:endParaRPr lang="en-US" dirty="0">
              <a:effectLst/>
              <a:latin typeface="IBM Plex Sans Light"/>
              <a:ea typeface="IBM Plex Sans Light" panose="020B0300000000000000" pitchFamily="34" charset="-128"/>
            </a:endParaRPr>
          </a:p>
          <a:p>
            <a:pPr marL="285750" indent="-285750">
              <a:buFont typeface="IBM Plex Sans Light" panose="020B0604020202020204" pitchFamily="34" charset="0"/>
              <a:buChar char="•"/>
            </a:pPr>
            <a:r>
              <a:rPr lang="en-US" dirty="0">
                <a:effectLst/>
                <a:latin typeface="IBM Plex Sans Light"/>
                <a:ea typeface="IBM Plex Sans Light" panose="020B0300000000000000" pitchFamily="34" charset="-128"/>
              </a:rPr>
              <a:t>Develop agents with fine-grained control over logic, data handling, and behavior</a:t>
            </a:r>
          </a:p>
          <a:p>
            <a:pPr marL="285750" indent="-285750">
              <a:buFont typeface="IBM Plex Sans Light" panose="020B0604020202020204" pitchFamily="34" charset="0"/>
              <a:buChar char="•"/>
            </a:pPr>
            <a:r>
              <a:rPr lang="en-US" dirty="0">
                <a:effectLst/>
                <a:latin typeface="IBM Plex Sans Light"/>
                <a:ea typeface="IBM Plex Sans Light" panose="020B0300000000000000" pitchFamily="34" charset="-128"/>
              </a:rPr>
              <a:t>Build and integrate custom tools using Python or </a:t>
            </a:r>
            <a:r>
              <a:rPr lang="en-US" dirty="0" err="1">
                <a:effectLst/>
                <a:latin typeface="IBM Plex Sans Light"/>
                <a:ea typeface="IBM Plex Sans Light" panose="020B0300000000000000" pitchFamily="34" charset="-128"/>
              </a:rPr>
              <a:t>OpenAPI</a:t>
            </a:r>
            <a:r>
              <a:rPr lang="en-US" dirty="0">
                <a:effectLst/>
                <a:latin typeface="IBM Plex Sans Light"/>
                <a:ea typeface="IBM Plex Sans Light" panose="020B0300000000000000" pitchFamily="34" charset="-128"/>
              </a:rPr>
              <a:t> specifications</a:t>
            </a:r>
          </a:p>
          <a:p>
            <a:pPr marL="285750" indent="-285750">
              <a:buFont typeface="IBM Plex Sans Light" panose="020B0604020202020204" pitchFamily="34" charset="0"/>
              <a:buChar char="•"/>
            </a:pPr>
            <a:r>
              <a:rPr lang="en-US" dirty="0">
                <a:effectLst/>
                <a:latin typeface="IBM Plex Sans Light"/>
                <a:ea typeface="IBM Plex Sans Light" panose="020B0300000000000000" pitchFamily="34" charset="-128"/>
              </a:rPr>
              <a:t>Streamline integration with external platforms and services</a:t>
            </a:r>
          </a:p>
          <a:p>
            <a:pPr marL="285750" indent="-285750">
              <a:buFont typeface="IBM Plex Sans Light" panose="020B0604020202020204" pitchFamily="34" charset="0"/>
              <a:buChar char="•"/>
            </a:pPr>
            <a:r>
              <a:rPr lang="en-US" dirty="0">
                <a:effectLst/>
                <a:latin typeface="IBM Plex Sans Light"/>
                <a:ea typeface="IBM Plex Sans Light" panose="020B0300000000000000" pitchFamily="34" charset="-128"/>
              </a:rPr>
              <a:t>Use local dev environments to prototype, iterate, and deploy confidently</a:t>
            </a:r>
          </a:p>
          <a:p>
            <a:pPr marL="285750" indent="-285750">
              <a:buFont typeface="IBM Plex Sans Light" panose="020B0604020202020204" pitchFamily="34" charset="0"/>
              <a:buChar char="•"/>
            </a:pPr>
            <a:r>
              <a:rPr lang="en-US" dirty="0">
                <a:effectLst/>
                <a:latin typeface="IBM Plex Sans Light"/>
                <a:ea typeface="IBM Plex Sans Light" panose="020B0300000000000000" pitchFamily="34" charset="-128"/>
              </a:rPr>
              <a:t>Seamlessly plug into enterprise-grade DevOps pipelines</a:t>
            </a:r>
          </a:p>
          <a:p>
            <a:endParaRPr lang="en-US" dirty="0">
              <a:effectLst/>
              <a:latin typeface="IBM Plex Sans Light"/>
              <a:ea typeface="IBM Plex Sans Light" panose="020B0300000000000000" pitchFamily="34" charset="-128"/>
            </a:endParaRPr>
          </a:p>
          <a:p>
            <a:r>
              <a:rPr lang="en-US" dirty="0">
                <a:effectLst/>
                <a:latin typeface="IBM Plex Sans Light"/>
                <a:ea typeface="IBM Plex Sans Light" panose="020B0300000000000000" pitchFamily="34" charset="-128"/>
              </a:rPr>
              <a:t>The ADK is open-source, giving teams the freedom to adapt and extend it to meet their unique needs.</a:t>
            </a:r>
          </a:p>
          <a:p>
            <a:endParaRPr lang="en-US" dirty="0">
              <a:effectLst/>
              <a:latin typeface="IBM Plex Sans Light"/>
              <a:ea typeface="IBM Plex Sans Light" panose="020B0300000000000000" pitchFamily="34" charset="-128"/>
            </a:endParaRPr>
          </a:p>
          <a:p>
            <a:r>
              <a:rPr lang="en-US" dirty="0">
                <a:effectLst/>
                <a:latin typeface="IBM Plex Sans Light"/>
                <a:ea typeface="IBM Plex Sans Light" panose="020B0300000000000000" pitchFamily="34" charset="-128"/>
              </a:rPr>
              <a:t>With the ADK, IBM ensures that both no-code users and professional developers are fully equipped to succeed in building enterprise-ready AI agents. Furthermore, agents &amp; tools built with ADK and the Agent Builder can work together seamlessly in the same instance, providing the ability for business and technical users to collaborate during the build process. </a:t>
            </a:r>
          </a:p>
          <a:p>
            <a:endParaRPr lang="en-US" dirty="0">
              <a:effectLst/>
              <a:latin typeface="IBM Plex Sans Light"/>
              <a:ea typeface="IBM Plex Sans Light" panose="020B0300000000000000" pitchFamily="34" charset="-128"/>
            </a:endParaRPr>
          </a:p>
          <a:p>
            <a:r>
              <a:rPr lang="en-US" b="1" dirty="0">
                <a:effectLst/>
                <a:latin typeface="IBM Plex Sans Light"/>
                <a:ea typeface="IBM Plex Sans Light" panose="020B0300000000000000" pitchFamily="34" charset="-128"/>
              </a:rPr>
              <a:t>Definitions</a:t>
            </a:r>
            <a:r>
              <a:rPr lang="en-US" dirty="0">
                <a:effectLst/>
                <a:latin typeface="IBM Plex Sans Light"/>
                <a:ea typeface="IBM Plex Sans Light" panose="020B0300000000000000" pitchFamily="34" charset="-128"/>
              </a:rPr>
              <a:t>:</a:t>
            </a:r>
          </a:p>
          <a:p>
            <a:pPr marL="285750" indent="-285750">
              <a:buFont typeface="IBM Plex Sans Light" panose="020B0604020202020204" pitchFamily="34" charset="0"/>
              <a:buChar char="•"/>
            </a:pPr>
            <a:r>
              <a:rPr lang="en-US" b="1" dirty="0">
                <a:latin typeface="IBM Plex Sans Light"/>
              </a:rPr>
              <a:t>DevOps</a:t>
            </a:r>
            <a:r>
              <a:rPr lang="en-US" dirty="0">
                <a:latin typeface="IBM Plex Sans Light"/>
              </a:rPr>
              <a:t>: A set of practices that integrates software development and IT operations to shorten the development lifecycle and deliver high-quality software continuously.</a:t>
            </a:r>
          </a:p>
          <a:p>
            <a:pPr marL="285750" indent="-285750">
              <a:buFont typeface="IBM Plex Sans Light" panose="020B0604020202020204" pitchFamily="34" charset="0"/>
              <a:buChar char="•"/>
            </a:pPr>
            <a:r>
              <a:rPr lang="en-US" b="1" dirty="0">
                <a:latin typeface="IBM Plex Sans Light"/>
              </a:rPr>
              <a:t>CI/CD </a:t>
            </a:r>
            <a:r>
              <a:rPr lang="en-US" dirty="0">
                <a:latin typeface="IBM Plex Sans Light"/>
              </a:rPr>
              <a:t>(Continuous Integration/Continuous Delivery): A development approach that automates the integration, testing, and deployment of code changes to ensure rapid and reliable software delivery.</a:t>
            </a:r>
          </a:p>
          <a:p>
            <a:pPr marL="285750" marR="0" lvl="0" indent="-285750" algn="l" defTabSz="2438522"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r>
              <a:rPr lang="en-US" b="1" dirty="0" err="1">
                <a:latin typeface="IBM Plex Sans Light"/>
              </a:rPr>
              <a:t>GitOps</a:t>
            </a:r>
            <a:r>
              <a:rPr lang="en-US" dirty="0">
                <a:latin typeface="IBM Plex Sans Light"/>
              </a:rPr>
              <a:t>: A software development and operations model that uses Git as the single source of truth to declaratively manage and automate infrastructure and application deployments.</a:t>
            </a:r>
          </a:p>
          <a:p>
            <a:endParaRPr lang="en-US" dirty="0">
              <a:latin typeface="IBM Plex Sans Ligh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1DFC5F-E2CB-7447-87A9-F720A7093B0F}" type="slidenum">
              <a:rPr kumimoji="0" lang="en-US" u="none" strike="noStrike" kern="1200" cap="none" spc="0" normalizeH="0" baseline="0" noProof="0" smtClean="0">
                <a:ln>
                  <a:noFill/>
                </a:ln>
                <a:solidFill>
                  <a:prstClr val="black"/>
                </a:solidFill>
                <a:effectLst/>
                <a:uLnTx/>
                <a:uFillTx/>
                <a:latin typeface="IBM Plex Sans Light" panose="020B0503050203000203" pitchFamily="34" charset="0"/>
                <a:ea typeface="IBM Plex Sans Light"/>
                <a:cs typeface="IBM Plex Sans Light"/>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u="none" strike="noStrike" kern="1200" cap="none" spc="0" normalizeH="0" baseline="0" noProof="0" dirty="0">
              <a:ln>
                <a:noFill/>
              </a:ln>
              <a:solidFill>
                <a:prstClr val="black"/>
              </a:solidFill>
              <a:effectLst/>
              <a:uLnTx/>
              <a:uFillTx/>
              <a:latin typeface="IBM Plex Sans Light" panose="020B0503050203000203" pitchFamily="34" charset="0"/>
              <a:ea typeface="IBM Plex Sans Light"/>
              <a:cs typeface="IBM Plex Sans Light"/>
            </a:endParaRPr>
          </a:p>
        </p:txBody>
      </p:sp>
    </p:spTree>
    <p:extLst>
      <p:ext uri="{BB962C8B-B14F-4D97-AF65-F5344CB8AC3E}">
        <p14:creationId xmlns:p14="http://schemas.microsoft.com/office/powerpoint/2010/main" val="4322939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075" y="20955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00000"/>
              </a:lnSpc>
              <a:spcBef>
                <a:spcPts val="0"/>
              </a:spcBef>
              <a:spcAft>
                <a:spcPts val="0"/>
              </a:spcAft>
              <a:buClrTx/>
              <a:buSzTx/>
              <a:buFontTx/>
              <a:buNone/>
              <a:tabLst/>
              <a:defRPr/>
            </a:pPr>
            <a:r>
              <a:rPr lang="en-US" dirty="0"/>
              <a:t>This demo illustrates how developers can use the Agent Development Kit (ADK) to build and test AI agents and tools directly from a local development environment. The video walks through the process of building a healthcare scenario agent from scratch using Python, importing it into watsonx Orchestrate, and testing the agent in a live chat interface. This example demonstrates the flexibility and control that technical teams can achieve when utilizing the ADK to create highly customized, production-ready agents.</a:t>
            </a:r>
          </a:p>
          <a:p>
            <a:endParaRPr lang="en-US" dirty="0"/>
          </a:p>
          <a:p>
            <a:r>
              <a:rPr lang="en-US" b="1" dirty="0"/>
              <a:t>Sellers can view the video with sound or narrate it using the script below.</a:t>
            </a:r>
          </a:p>
          <a:p>
            <a:endParaRPr lang="en-US" b="1" dirty="0"/>
          </a:p>
          <a:p>
            <a:r>
              <a:rPr lang="en-US" b="1" dirty="0"/>
              <a:t>&lt;CLICK PLAY&gt;</a:t>
            </a:r>
          </a:p>
          <a:p>
            <a:endParaRPr lang="en-US" b="1" dirty="0"/>
          </a:p>
          <a:p>
            <a:r>
              <a:rPr lang="en-US" dirty="0"/>
              <a:t>[0:00 – 0:35] Introduction</a:t>
            </a:r>
          </a:p>
          <a:p>
            <a:r>
              <a:rPr lang="en-US" dirty="0"/>
              <a:t>In this demonstration, you’ll see how developers, whether low-code or pro-code, can build custom tools and AI agents directly from their laptop using the watsonx Orchestrate Agent Development Kit. These agents can then be imported into a SaaS or IBM Cloud Pak for Data instance of watsonx Orchestrate. </a:t>
            </a:r>
          </a:p>
          <a:p>
            <a:endParaRPr lang="en-US" dirty="0"/>
          </a:p>
          <a:p>
            <a:r>
              <a:rPr lang="en-US" dirty="0"/>
              <a:t>In the command-line prompt, we will begin by typing “orchestrate env list”, after which the ADK will list the available environments.</a:t>
            </a:r>
          </a:p>
          <a:p>
            <a:endParaRPr lang="en-US" dirty="0"/>
          </a:p>
          <a:p>
            <a:r>
              <a:rPr lang="en-US" dirty="0"/>
              <a:t>[0:35 – 1:05] Choosing a local environment</a:t>
            </a:r>
          </a:p>
          <a:p>
            <a:r>
              <a:rPr lang="en-US" dirty="0"/>
              <a:t>The Agent Development Kit makes it easy to switch between environments. In this case, we select a local runtime called “dev-conn”, allowing development and testing without needing a cloud connection.</a:t>
            </a:r>
          </a:p>
          <a:p>
            <a:endParaRPr lang="en-US" dirty="0"/>
          </a:p>
          <a:p>
            <a:r>
              <a:rPr lang="en-US" dirty="0"/>
              <a:t>[1:05 – 2:03] Building a tool in VS Code</a:t>
            </a:r>
          </a:p>
          <a:p>
            <a:r>
              <a:rPr lang="en-US" dirty="0"/>
              <a:t>Let’s build a hypothetical use case: a customer care scenario for a healthcare institute. Using Visual Studio Code, we define a new tool: “Search Healthcare Providers.” A simple “@tool” tag registers the tool, while rich metadata like function descriptions and input/output types help the large language model (LLM) understand what it does. Here, we’re using the “Requests” library to fetch provider information.</a:t>
            </a:r>
          </a:p>
          <a:p>
            <a:endParaRPr lang="en-US" dirty="0"/>
          </a:p>
          <a:p>
            <a:r>
              <a:rPr lang="en-US" dirty="0"/>
              <a:t>[2:03 – 2:56] Importing the tool</a:t>
            </a:r>
          </a:p>
          <a:p>
            <a:r>
              <a:rPr lang="en-US" dirty="0"/>
              <a:t>Next, we import the tool into the local watsonx Orchestrate runtime using the command-line interface, specifically the command “orchestrate tools import”, specifying the Python script and any dependencies in the “</a:t>
            </a:r>
            <a:r>
              <a:rPr lang="en-US" dirty="0" err="1"/>
              <a:t>requirements.txt</a:t>
            </a:r>
            <a:r>
              <a:rPr lang="en-US" dirty="0"/>
              <a:t>” file. It’s that easy to make new capabilities available to agents.</a:t>
            </a:r>
          </a:p>
          <a:p>
            <a:endParaRPr lang="en-US" dirty="0"/>
          </a:p>
          <a:p>
            <a:r>
              <a:rPr lang="en-US" dirty="0"/>
              <a:t>[2:56 – 3:40] Creating the agent</a:t>
            </a:r>
          </a:p>
          <a:p>
            <a:r>
              <a:rPr lang="en-US" dirty="0"/>
              <a:t>Now, we tie this tool to a new AI agent. Here, we define a “Customer Care Agent” with a clear purpose, a set of tools it can use, including our new healthcare search, and collaboration links to other agents, like a ServiceNow assistant. This is where orchestration begins, as it involves assembling skills, tools, and other agents to tackle real tasks.</a:t>
            </a:r>
          </a:p>
          <a:p>
            <a:endParaRPr lang="en-US" dirty="0"/>
          </a:p>
          <a:p>
            <a:r>
              <a:rPr lang="en-US" dirty="0"/>
              <a:t>[3:40 – 4:26] Importing the agent</a:t>
            </a:r>
          </a:p>
          <a:p>
            <a:r>
              <a:rPr lang="en-US" dirty="0"/>
              <a:t>Just like with tools, we import the agent with a single command, specifically the “orchestrate agents import” command. The command-line interface handles the registration and integration process so the agent is ready to go.</a:t>
            </a:r>
          </a:p>
          <a:p>
            <a:endParaRPr lang="en-US" dirty="0"/>
          </a:p>
          <a:p>
            <a:r>
              <a:rPr lang="en-US" dirty="0"/>
              <a:t>Now, we will spin up a local user interface using the “orchestrate chat start” command and begin chatting with our new agent. The developer interface offers a clean and efficient way to test and iterate locally before deployment.</a:t>
            </a:r>
          </a:p>
          <a:p>
            <a:endParaRPr lang="en-US" dirty="0"/>
          </a:p>
          <a:p>
            <a:r>
              <a:rPr lang="en-US" dirty="0"/>
              <a:t>[4:21 – 6:30] Testing the agent in local chat and demonstrating the agent’s capabilities</a:t>
            </a:r>
          </a:p>
          <a:p>
            <a:r>
              <a:rPr lang="en-US" dirty="0"/>
              <a:t>The agent is now live and ready to support customer service tasks. It can handle queries, reach out to collaborators, and take actions, like searching for a provider, all using natural language. You’ll notice how fast and fluid the experience is thanks to the orchestration layer.</a:t>
            </a:r>
          </a:p>
          <a:p>
            <a:endParaRPr lang="en-US" dirty="0"/>
          </a:p>
          <a:p>
            <a:r>
              <a:rPr lang="en-US" dirty="0"/>
              <a:t>[6:40 – 7:16] Wrap-up</a:t>
            </a:r>
          </a:p>
          <a:p>
            <a:r>
              <a:rPr lang="en-US" dirty="0"/>
              <a:t>With the Agent Development Kit, developers can rapidly build, test, and deploy expert-level agents and tools, all grounded in business logic, running on a local environment, and seamlessly deployable to production. It’s flexibility, speed, and power—built for enterprise AI.</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29AFC5-58B0-5849-A341-BA520AD751FF}" type="slidenum">
              <a:rPr kumimoji="0" lang="en-US" u="none" strike="noStrike" kern="1200" cap="none" spc="0" normalizeH="0" baseline="0" noProof="0" smtClean="0">
                <a:ln>
                  <a:noFill/>
                </a:ln>
                <a:solidFill>
                  <a:prstClr val="black"/>
                </a:solidFill>
                <a:effectLst/>
                <a:uLnTx/>
                <a:uFillTx/>
                <a:latin typeface="IBM Plex Sans Light" panose="020B0503050203000203" pitchFamily="34" charset="0"/>
                <a:ea typeface="IBM Plex Sans Light"/>
                <a:cs typeface="IBM Plex Sans Light"/>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u="none" strike="noStrike" kern="1200" cap="none" spc="0" normalizeH="0" baseline="0" noProof="0" dirty="0">
              <a:ln>
                <a:noFill/>
              </a:ln>
              <a:solidFill>
                <a:prstClr val="black"/>
              </a:solidFill>
              <a:effectLst/>
              <a:uLnTx/>
              <a:uFillTx/>
              <a:latin typeface="IBM Plex Sans Light" panose="020B0503050203000203" pitchFamily="34" charset="0"/>
              <a:ea typeface="IBM Plex Sans Light"/>
              <a:cs typeface="IBM Plex Sans Light"/>
            </a:endParaRPr>
          </a:p>
        </p:txBody>
      </p:sp>
    </p:spTree>
    <p:extLst>
      <p:ext uri="{BB962C8B-B14F-4D97-AF65-F5344CB8AC3E}">
        <p14:creationId xmlns:p14="http://schemas.microsoft.com/office/powerpoint/2010/main" val="5486274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C8885-C0A3-E525-A8DC-598B7FCC7F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A1648B-D32E-FDBF-CF05-106B9B865918}"/>
              </a:ext>
            </a:extLst>
          </p:cNvPr>
          <p:cNvSpPr>
            <a:spLocks noGrp="1" noRot="1" noChangeAspect="1"/>
          </p:cNvSpPr>
          <p:nvPr>
            <p:ph type="sldImg"/>
          </p:nvPr>
        </p:nvSpPr>
        <p:spPr>
          <a:xfrm>
            <a:off x="220663" y="209550"/>
            <a:ext cx="6418262" cy="3611563"/>
          </a:xfrm>
        </p:spPr>
      </p:sp>
      <p:sp>
        <p:nvSpPr>
          <p:cNvPr id="3" name="Notes Placeholder 2">
            <a:extLst>
              <a:ext uri="{FF2B5EF4-FFF2-40B4-BE49-F238E27FC236}">
                <a16:creationId xmlns:a16="http://schemas.microsoft.com/office/drawing/2014/main" id="{E56DC05C-0FBF-8EBC-BD1D-1DD349F6D54B}"/>
              </a:ext>
            </a:extLst>
          </p:cNvPr>
          <p:cNvSpPr>
            <a:spLocks noGrp="1"/>
          </p:cNvSpPr>
          <p:nvPr>
            <p:ph type="body" idx="1"/>
          </p:nvPr>
        </p:nvSpPr>
        <p:spPr/>
        <p:txBody>
          <a:bodyPr/>
          <a:lstStyle/>
          <a:p>
            <a:r>
              <a:rPr lang="en-GB" dirty="0"/>
              <a:t>To recap the Agent Developer Kit (ADK) demo on the previous slide, there are four steps for developers to set up an AI agent using the watsonx Orchestrate ADK. First, set up a local instance of the runtime. Then, define and build the agent and its tools using Python or </a:t>
            </a:r>
            <a:r>
              <a:rPr lang="en-GB" dirty="0" err="1"/>
              <a:t>OpenAPI</a:t>
            </a:r>
            <a:r>
              <a:rPr lang="en-GB" dirty="0"/>
              <a:t>. Once ready, import them into the local server, and finally, test the agent interactively in real time using the built-in preview interface.</a:t>
            </a:r>
          </a:p>
          <a:p>
            <a:endParaRPr lang="en-GB" dirty="0"/>
          </a:p>
          <a:p>
            <a:r>
              <a:rPr lang="en-GB" dirty="0"/>
              <a:t>This gives developers full control over the design, testing, and </a:t>
            </a:r>
            <a:r>
              <a:rPr lang="en-GB" dirty="0" err="1"/>
              <a:t>behavior</a:t>
            </a:r>
            <a:r>
              <a:rPr lang="en-GB" dirty="0"/>
              <a:t> of their agents before deploying to production. On this slide, sellers will also find links to the ADK documentation and installation guide, which make it easy to get started.</a:t>
            </a:r>
          </a:p>
          <a:p>
            <a:endParaRPr lang="en-GB" dirty="0"/>
          </a:p>
          <a:p>
            <a:r>
              <a:rPr lang="en-GB" b="1" dirty="0"/>
              <a:t>Links</a:t>
            </a:r>
            <a:r>
              <a:rPr lang="en-GB" dirty="0"/>
              <a:t>:</a:t>
            </a:r>
          </a:p>
          <a:p>
            <a:pPr marL="171450" marR="0" lvl="0" indent="-171450" algn="l" defTabSz="2438522"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r>
              <a:rPr lang="en-GB" dirty="0"/>
              <a:t>ADK installation guide</a:t>
            </a:r>
            <a:r>
              <a:rPr lang="en-GB" dirty="0">
                <a:solidFill>
                  <a:schemeClr val="accent1"/>
                </a:solidFill>
              </a:rPr>
              <a:t>: </a:t>
            </a:r>
            <a:r>
              <a:rPr lang="en-IN" sz="1200" dirty="0">
                <a:solidFill>
                  <a:schemeClr val="accent1"/>
                </a:solidFill>
                <a:ea typeface="IBM Plex Sans Light"/>
                <a:cs typeface="IBM Plex Sans Light"/>
                <a:hlinkClick r:id="rId3">
                  <a:extLst>
                    <a:ext uri="{A12FA001-AC4F-418D-AE19-62706E023703}">
                      <ahyp:hlinkClr xmlns:ahyp="http://schemas.microsoft.com/office/drawing/2018/hyperlinkcolor" val="tx"/>
                    </a:ext>
                  </a:extLst>
                </a:hlinkClick>
              </a:rPr>
              <a:t>https://github.ibm.com/WatsonOrchestrate/wxo-clients/wiki/Agent-Builder-SDK-Orchestrate-Laptop-Installation-Guide</a:t>
            </a:r>
            <a:r>
              <a:rPr lang="en-IN" sz="1200" dirty="0">
                <a:solidFill>
                  <a:schemeClr val="accent1"/>
                </a:solidFill>
                <a:ea typeface="IBM Plex Sans Light"/>
                <a:cs typeface="IBM Plex Sans Light"/>
              </a:rPr>
              <a:t> </a:t>
            </a:r>
            <a:endParaRPr lang="en-GB" dirty="0">
              <a:solidFill>
                <a:schemeClr val="accent1"/>
              </a:solidFill>
            </a:endParaRPr>
          </a:p>
          <a:p>
            <a:pPr marL="171450" indent="-171450">
              <a:buFont typeface="IBM Plex Sans Light" panose="020B0604020202020204" pitchFamily="34" charset="0"/>
              <a:buChar char="•"/>
            </a:pPr>
            <a:r>
              <a:rPr lang="en-GB" dirty="0"/>
              <a:t>ADK documentation: </a:t>
            </a:r>
            <a:r>
              <a:rPr lang="en-IN" sz="1200" dirty="0">
                <a:solidFill>
                  <a:schemeClr val="accent1"/>
                </a:solidFill>
                <a:ea typeface="IBM Plex Sans Light"/>
                <a:cs typeface="IBM Plex Sans Light"/>
                <a:hlinkClick r:id="rId4">
                  <a:extLst>
                    <a:ext uri="{A12FA001-AC4F-418D-AE19-62706E023703}">
                      <ahyp:hlinkClr xmlns:ahyp="http://schemas.microsoft.com/office/drawing/2018/hyperlinkcolor" val="tx"/>
                    </a:ext>
                  </a:extLst>
                </a:hlinkClick>
              </a:rPr>
              <a:t>https://developer.watson-orchestrate.ibm.com</a:t>
            </a:r>
            <a:endParaRPr lang="en-GB" dirty="0">
              <a:solidFill>
                <a:schemeClr val="accent1"/>
              </a:solidFill>
            </a:endParaRPr>
          </a:p>
        </p:txBody>
      </p:sp>
      <p:sp>
        <p:nvSpPr>
          <p:cNvPr id="4" name="Slide Number Placeholder 3">
            <a:extLst>
              <a:ext uri="{FF2B5EF4-FFF2-40B4-BE49-F238E27FC236}">
                <a16:creationId xmlns:a16="http://schemas.microsoft.com/office/drawing/2014/main" id="{88CCCE0A-D41D-D4D5-D9F4-F5244FCB44B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u="none" strike="noStrike" kern="1200" cap="none" spc="0" normalizeH="0" baseline="0" noProof="0" smtClean="0">
                <a:ln>
                  <a:noFill/>
                </a:ln>
                <a:solidFill>
                  <a:prstClr val="black"/>
                </a:solidFill>
                <a:effectLst/>
                <a:uLnTx/>
                <a:uFillTx/>
                <a:latin typeface="+mn-lt"/>
                <a:ea typeface="IBM Plex Sans Light"/>
                <a:cs typeface="IBM Plex Sans Light" panose="020B050305020300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u="none" strike="noStrike" kern="1200" cap="none" spc="0" normalizeH="0" baseline="0" noProof="0" dirty="0">
              <a:ln>
                <a:noFill/>
              </a:ln>
              <a:solidFill>
                <a:prstClr val="black"/>
              </a:solidFill>
              <a:effectLst/>
              <a:uLnTx/>
              <a:uFillTx/>
              <a:latin typeface="+mn-lt"/>
              <a:ea typeface="IBM Plex Sans Light"/>
              <a:cs typeface="IBM Plex Sans Light" panose="020B0503050203000203" pitchFamily="34" charset="0"/>
            </a:endParaRPr>
          </a:p>
        </p:txBody>
      </p:sp>
      <p:sp>
        <p:nvSpPr>
          <p:cNvPr id="5" name="Footer Placeholder 4">
            <a:extLst>
              <a:ext uri="{FF2B5EF4-FFF2-40B4-BE49-F238E27FC236}">
                <a16:creationId xmlns:a16="http://schemas.microsoft.com/office/drawing/2014/main" id="{B4C5E78D-C6F9-909F-F7FB-F9FFFB71605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prstClr val="black"/>
                </a:solidFill>
                <a:effectLst/>
                <a:uLnTx/>
                <a:uFillTx/>
                <a:latin typeface="IBM Plex Sans Light" panose="020B0503050203000203" pitchFamily="34" charset="0"/>
                <a:ea typeface="IBM Plex Sans Light"/>
                <a:cs typeface="IBM Plex Sans Light" panose="020B0503050203000203" pitchFamily="34" charset="0"/>
              </a:rPr>
              <a:t> </a:t>
            </a:r>
          </a:p>
        </p:txBody>
      </p:sp>
    </p:spTree>
    <p:extLst>
      <p:ext uri="{BB962C8B-B14F-4D97-AF65-F5344CB8AC3E}">
        <p14:creationId xmlns:p14="http://schemas.microsoft.com/office/powerpoint/2010/main" val="25908545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243C4-85BD-DFA1-0A5E-D9166834C8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A91D2A-C0A5-21EF-E788-CF18CD42E7A3}"/>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AED7EB6E-1F7C-0E66-A4C1-536C1F8FFBBA}"/>
              </a:ext>
            </a:extLst>
          </p:cNvPr>
          <p:cNvSpPr>
            <a:spLocks noGrp="1"/>
          </p:cNvSpPr>
          <p:nvPr>
            <p:ph type="body" idx="1"/>
          </p:nvPr>
        </p:nvSpPr>
        <p:spPr>
          <a:xfrm>
            <a:off x="205948" y="4087090"/>
            <a:ext cx="6419850" cy="4320309"/>
          </a:xfrm>
        </p:spPr>
        <p:txBody>
          <a:bodyPr/>
          <a:lstStyle/>
          <a:p>
            <a:pPr defTabSz="2438400">
              <a:buSzPct val="100000"/>
            </a:pPr>
            <a:r>
              <a:rPr lang="en-US" sz="1200" kern="0" dirty="0">
                <a:effectLst/>
                <a:ea typeface="IBM Plex Sans Light" panose="02020603050405020304" pitchFamily="18" charset="0"/>
              </a:rPr>
              <a:t>This next section focuses on a critical part of scaling AI agents in enterprise environments—AI </a:t>
            </a:r>
            <a:r>
              <a:rPr lang="en-US" sz="1200" kern="0" dirty="0" err="1">
                <a:effectLst/>
                <a:ea typeface="IBM Plex Sans Light" panose="02020603050405020304" pitchFamily="18" charset="0"/>
              </a:rPr>
              <a:t>AgentOps</a:t>
            </a:r>
            <a:r>
              <a:rPr lang="en-US" sz="1200" kern="0" dirty="0">
                <a:effectLst/>
                <a:ea typeface="IBM Plex Sans Light" panose="02020603050405020304" pitchFamily="18" charset="0"/>
              </a:rPr>
              <a:t>. As organizations deploy more agents across departments and business processes, they need robust capabilities to monitor, manage, and optimize performance. </a:t>
            </a:r>
            <a:r>
              <a:rPr lang="en-US" sz="1200" kern="0" dirty="0" err="1">
                <a:effectLst/>
                <a:ea typeface="IBM Plex Sans Light" panose="02020603050405020304" pitchFamily="18" charset="0"/>
              </a:rPr>
              <a:t>AgentOps</a:t>
            </a:r>
            <a:r>
              <a:rPr lang="en-US" sz="1200" kern="0" dirty="0">
                <a:effectLst/>
                <a:ea typeface="IBM Plex Sans Light" panose="02020603050405020304" pitchFamily="18" charset="0"/>
              </a:rPr>
              <a:t> addresses these needs head-on by delivering enterprise-grade observability, transparency, and traceability of agent actions. It also enables failure detection, and provides alerts, governance controls, and configuration options to ensure agents remain compliant, responsive, and aligned to business objectives.</a:t>
            </a:r>
          </a:p>
          <a:p>
            <a:pPr defTabSz="2438400">
              <a:buSzPct val="100000"/>
            </a:pPr>
            <a:endParaRPr lang="en-US" sz="1200" kern="0" dirty="0">
              <a:effectLst/>
              <a:ea typeface="IBM Plex Sans Light" panose="02020603050405020304" pitchFamily="18" charset="0"/>
            </a:endParaRPr>
          </a:p>
          <a:p>
            <a:pPr defTabSz="2438400">
              <a:buSzPct val="100000"/>
            </a:pPr>
            <a:r>
              <a:rPr lang="en-US" sz="1200" kern="0" dirty="0">
                <a:effectLst/>
                <a:ea typeface="IBM Plex Sans Light" panose="02020603050405020304" pitchFamily="18" charset="0"/>
              </a:rPr>
              <a:t>The following slides take a closer look at how </a:t>
            </a:r>
            <a:r>
              <a:rPr lang="en-US" sz="1200" kern="0" dirty="0" err="1">
                <a:effectLst/>
                <a:ea typeface="IBM Plex Sans Light" panose="02020603050405020304" pitchFamily="18" charset="0"/>
              </a:rPr>
              <a:t>AgentOps</a:t>
            </a:r>
            <a:r>
              <a:rPr lang="en-US" sz="1200" kern="0" dirty="0">
                <a:effectLst/>
                <a:ea typeface="IBM Plex Sans Light" panose="02020603050405020304" pitchFamily="18" charset="0"/>
              </a:rPr>
              <a:t> supports sustainable and scalable AI deployment.</a:t>
            </a:r>
            <a:endParaRPr lang="en-US" dirty="0"/>
          </a:p>
        </p:txBody>
      </p:sp>
      <p:sp>
        <p:nvSpPr>
          <p:cNvPr id="4" name="Slide Number Placeholder 3">
            <a:extLst>
              <a:ext uri="{FF2B5EF4-FFF2-40B4-BE49-F238E27FC236}">
                <a16:creationId xmlns:a16="http://schemas.microsoft.com/office/drawing/2014/main" id="{7C7848E5-FBF2-AD6B-D825-4D38E2E00087}"/>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IBM Plex Sans Light"/>
                <a:cs typeface="IBM Plex Sans Light"/>
              </a:rPr>
              <a:pPr marL="0" marR="0" lvl="0" indent="0" algn="r" defTabSz="1829379" rtl="0" eaLnBrk="1" fontAlgn="auto" latinLnBrk="0" hangingPunct="1">
                <a:lnSpc>
                  <a:spcPct val="100000"/>
                </a:lnSpc>
                <a:spcBef>
                  <a:spcPts val="0"/>
                </a:spcBef>
                <a:spcAft>
                  <a:spcPts val="0"/>
                </a:spcAft>
                <a:buClrTx/>
                <a:buSzTx/>
                <a:buFontTx/>
                <a:buNone/>
                <a:tabLst/>
                <a:defRPr/>
              </a:pPr>
              <a:t>55</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IBM Plex Sans Light"/>
              <a:cs typeface="IBM Plex Sans Light"/>
            </a:endParaRPr>
          </a:p>
        </p:txBody>
      </p:sp>
    </p:spTree>
    <p:extLst>
      <p:ext uri="{BB962C8B-B14F-4D97-AF65-F5344CB8AC3E}">
        <p14:creationId xmlns:p14="http://schemas.microsoft.com/office/powerpoint/2010/main" val="12520838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err="1"/>
              <a:t>AgentOps</a:t>
            </a:r>
            <a:r>
              <a:rPr lang="en-US" dirty="0"/>
              <a:t> transforms watsonx.ai and watsonx Orchestrate into a comprehensive studio for AI agent lifecycle management, covering everything from development to governance. It brings together the tools, models, and frameworks that developers and enterprises need to build, deploy, and optimize agents at scale.</a:t>
            </a:r>
          </a:p>
          <a:p>
            <a:endParaRPr lang="en-US" dirty="0"/>
          </a:p>
          <a:p>
            <a:r>
              <a:rPr lang="en-US" dirty="0"/>
              <a:t>There are four key elements of IBM </a:t>
            </a:r>
            <a:r>
              <a:rPr lang="en-US" dirty="0" err="1"/>
              <a:t>AgentOps</a:t>
            </a:r>
            <a:r>
              <a:rPr lang="en-US" dirty="0"/>
              <a:t>:</a:t>
            </a:r>
          </a:p>
          <a:p>
            <a:endParaRPr lang="en-US" dirty="0"/>
          </a:p>
          <a:p>
            <a:pPr marL="171450" indent="-171450">
              <a:buFont typeface="IBM Plex Sans Light" panose="020B0604020202020204" pitchFamily="34" charset="0"/>
              <a:buChar char="•"/>
            </a:pPr>
            <a:r>
              <a:rPr lang="en-US" b="1" dirty="0"/>
              <a:t>Build in an open studio</a:t>
            </a:r>
            <a:r>
              <a:rPr lang="en-US" dirty="0"/>
              <a:t>. Developers can work with IBM Granite models or 3rd-party foundation models using the Model Gateway. Popular agent frameworks like </a:t>
            </a:r>
            <a:r>
              <a:rPr lang="en-US" dirty="0" err="1"/>
              <a:t>CrewAI</a:t>
            </a:r>
            <a:r>
              <a:rPr lang="en-US" dirty="0"/>
              <a:t> and </a:t>
            </a:r>
            <a:r>
              <a:rPr lang="en-US" dirty="0" err="1"/>
              <a:t>LlamaIndex</a:t>
            </a:r>
            <a:r>
              <a:rPr lang="en-US" dirty="0"/>
              <a:t> are supported, and developers can quickly prototype agent logic in </a:t>
            </a:r>
            <a:r>
              <a:rPr lang="en-US" dirty="0" err="1"/>
              <a:t>LangFlow</a:t>
            </a:r>
            <a:r>
              <a:rPr lang="en-US" dirty="0"/>
              <a:t> before moving to production.</a:t>
            </a:r>
          </a:p>
          <a:p>
            <a:pPr marL="171450" indent="-171450">
              <a:buFont typeface="IBM Plex Sans Light" panose="020B0604020202020204" pitchFamily="34" charset="0"/>
              <a:buChar char="•"/>
            </a:pPr>
            <a:r>
              <a:rPr lang="en-US" b="1" dirty="0"/>
              <a:t>Simplified deployment</a:t>
            </a:r>
            <a:r>
              <a:rPr lang="en-US" dirty="0"/>
              <a:t>. Deployment is streamlined with a one-click user interface (UI) or a single command-line interface (CLI) command, reducing deployment times from hours to seconds.</a:t>
            </a:r>
          </a:p>
          <a:p>
            <a:pPr marL="171450" indent="-171450">
              <a:buFont typeface="IBM Plex Sans Light" panose="020B0604020202020204" pitchFamily="34" charset="0"/>
              <a:buChar char="•"/>
            </a:pPr>
            <a:r>
              <a:rPr lang="en-US" b="1" dirty="0"/>
              <a:t>Optimize with your data</a:t>
            </a:r>
            <a:r>
              <a:rPr lang="en-US" dirty="0"/>
              <a:t>. </a:t>
            </a:r>
            <a:r>
              <a:rPr lang="en-US" dirty="0" err="1"/>
              <a:t>AgentOps</a:t>
            </a:r>
            <a:r>
              <a:rPr lang="en-US" dirty="0"/>
              <a:t> enables training and grounding with open source, enterprise, or synthetic data—including integration with vectorized retrieval-augmented generation (RAG) pipelines for domain-specific knowledge.</a:t>
            </a:r>
          </a:p>
          <a:p>
            <a:pPr marL="171450" indent="-171450">
              <a:buFont typeface="IBM Plex Sans Light" panose="020B0604020202020204" pitchFamily="34" charset="0"/>
              <a:buChar char="•"/>
            </a:pPr>
            <a:r>
              <a:rPr lang="en-US" b="1" dirty="0"/>
              <a:t>End-to-end management</a:t>
            </a:r>
            <a:r>
              <a:rPr lang="en-US" dirty="0"/>
              <a:t>. Agents can be built with embedded tracing and observability, allowing developers to monitor behavior, reduce costs, and ensure trustworthy and compliant interactions.</a:t>
            </a:r>
          </a:p>
          <a:p>
            <a:endParaRPr lang="en-US" dirty="0"/>
          </a:p>
          <a:p>
            <a:r>
              <a:rPr lang="en-US" dirty="0" err="1"/>
              <a:t>AgentOps</a:t>
            </a:r>
            <a:r>
              <a:rPr lang="en-US" dirty="0"/>
              <a:t> gives IBM clients and partners an enterprise-grade framework for scaling AI agents with confidence, security, and speed.</a:t>
            </a:r>
          </a:p>
          <a:p>
            <a:endParaRPr lang="en-US" dirty="0"/>
          </a:p>
          <a:p>
            <a:pPr marL="0" marR="0" lvl="0" indent="0" algn="l" defTabSz="2438522" rtl="0" eaLnBrk="1" fontAlgn="auto" latinLnBrk="0" hangingPunct="1">
              <a:lnSpc>
                <a:spcPct val="100000"/>
              </a:lnSpc>
              <a:spcBef>
                <a:spcPts val="0"/>
              </a:spcBef>
              <a:spcAft>
                <a:spcPts val="0"/>
              </a:spcAft>
              <a:buClrTx/>
              <a:buSzTx/>
              <a:buFontTx/>
              <a:buNone/>
              <a:tabLst/>
              <a:defRPr/>
            </a:pPr>
            <a:r>
              <a:rPr lang="en-US" dirty="0"/>
              <a:t>More information is available in the </a:t>
            </a:r>
            <a:r>
              <a:rPr lang="en-US" dirty="0" err="1"/>
              <a:t>AgentOps</a:t>
            </a:r>
            <a:r>
              <a:rPr lang="en-US" dirty="0"/>
              <a:t> FAQs on Seismic at </a:t>
            </a:r>
            <a:r>
              <a:rPr lang="en-US" dirty="0">
                <a:hlinkClick r:id="rId3"/>
              </a:rPr>
              <a:t>https://ibm.seismic.com/Link/Content/DC3T43CF83dhMGFVfCq2Mcq6gPj3</a:t>
            </a:r>
            <a:r>
              <a:rPr lang="en-US" dirty="0"/>
              <a:t>. </a:t>
            </a:r>
          </a:p>
          <a:p>
            <a:pPr marL="0" marR="0" lvl="0" indent="0" algn="l" defTabSz="2438522" rtl="0" eaLnBrk="1" fontAlgn="auto" latinLnBrk="0" hangingPunct="1">
              <a:lnSpc>
                <a:spcPct val="100000"/>
              </a:lnSpc>
              <a:spcBef>
                <a:spcPts val="0"/>
              </a:spcBef>
              <a:spcAft>
                <a:spcPts val="0"/>
              </a:spcAft>
              <a:buClrTx/>
              <a:buSzTx/>
              <a:buFontTx/>
              <a:buNone/>
              <a:tabLst/>
              <a:defRPr/>
            </a:pPr>
            <a:endParaRPr lang="en-US" dirty="0"/>
          </a:p>
          <a:p>
            <a:pPr marL="0" marR="0" lvl="0" indent="0" algn="l" defTabSz="2438522" rtl="0" eaLnBrk="1" fontAlgn="auto" latinLnBrk="0" hangingPunct="1">
              <a:lnSpc>
                <a:spcPct val="100000"/>
              </a:lnSpc>
              <a:spcBef>
                <a:spcPts val="0"/>
              </a:spcBef>
              <a:spcAft>
                <a:spcPts val="0"/>
              </a:spcAft>
              <a:buClrTx/>
              <a:buSzTx/>
              <a:buFontTx/>
              <a:buNone/>
              <a:tabLst/>
              <a:defRPr/>
            </a:pPr>
            <a:r>
              <a:rPr lang="en-US" b="1" dirty="0"/>
              <a:t>Definitions</a:t>
            </a:r>
            <a:r>
              <a:rPr lang="en-US" dirty="0"/>
              <a:t>:</a:t>
            </a:r>
          </a:p>
          <a:p>
            <a:pPr marL="171450" marR="0" lvl="0" indent="-171450" algn="l" defTabSz="2438522"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r>
              <a:rPr lang="en-US" b="1" dirty="0" err="1"/>
              <a:t>LangFlow</a:t>
            </a:r>
            <a:r>
              <a:rPr lang="en-US" dirty="0"/>
              <a:t>: A visual development environment for building and testing large language model (LLM) applications using a drag-and-drop interface to orchestrate prompts, tools, and data flows.</a:t>
            </a:r>
          </a:p>
          <a:p>
            <a:pPr marL="171450" marR="0" lvl="0" indent="-171450" algn="l" defTabSz="2438522"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r>
              <a:rPr lang="en-US" b="1" dirty="0" err="1"/>
              <a:t>CrewAI</a:t>
            </a:r>
            <a:r>
              <a:rPr lang="en-US" dirty="0"/>
              <a:t>: An open-source framework for creating and coordinating collaborative AI agents that work together to complete tasks based on defined roles and responsibilities.</a:t>
            </a:r>
          </a:p>
          <a:p>
            <a:pPr marL="171450" marR="0" lvl="0" indent="-171450" algn="l" defTabSz="2438522"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r>
              <a:rPr lang="en-US" b="1" dirty="0" err="1"/>
              <a:t>LlamaIndex</a:t>
            </a:r>
            <a:r>
              <a:rPr lang="en-US" dirty="0"/>
              <a:t>: A data framework that connects LLMs to external data sources by indexing and enabling efficient retrieval of structured and unstructured enterprise content.</a:t>
            </a:r>
          </a:p>
          <a:p>
            <a:pPr marL="171450" marR="0" lvl="0" indent="-171450" algn="l" defTabSz="2438522"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r>
              <a:rPr lang="en-US" b="1" dirty="0"/>
              <a:t>Retrieval-Augmented Generation (RAG)</a:t>
            </a:r>
            <a:r>
              <a:rPr lang="en-US" dirty="0"/>
              <a:t>: An AI architecture that combines document retrieval with generative models to produce accurate, grounded responses using relevant context from external or enterprise data.</a:t>
            </a:r>
          </a:p>
          <a:p>
            <a:endParaRPr lang="en-US" dirty="0"/>
          </a:p>
        </p:txBody>
      </p:sp>
      <p:sp>
        <p:nvSpPr>
          <p:cNvPr id="5" name="Slide Number Placeholder 3">
            <a:extLst>
              <a:ext uri="{FF2B5EF4-FFF2-40B4-BE49-F238E27FC236}">
                <a16:creationId xmlns:a16="http://schemas.microsoft.com/office/drawing/2014/main" id="{1B9A7CB7-BA9F-E11C-041E-FCB3F604B91E}"/>
              </a:ext>
            </a:extLst>
          </p:cNvPr>
          <p:cNvSpPr>
            <a:spLocks noGrp="1"/>
          </p:cNvSpPr>
          <p:nvPr>
            <p:ph type="sldNum" sz="quarter" idx="5"/>
          </p:nvPr>
        </p:nvSpPr>
        <p:spPr>
          <a:xfrm>
            <a:off x="6300216" y="8705088"/>
            <a:ext cx="338328" cy="228600"/>
          </a:xfrm>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IBM Plex Sans Light"/>
                <a:cs typeface="IBM Plex Sans Light"/>
              </a:rPr>
              <a:pPr marL="0" marR="0" lvl="0" indent="0" algn="r" defTabSz="1829379" rtl="0" eaLnBrk="1" fontAlgn="auto" latinLnBrk="0" hangingPunct="1">
                <a:lnSpc>
                  <a:spcPct val="100000"/>
                </a:lnSpc>
                <a:spcBef>
                  <a:spcPts val="0"/>
                </a:spcBef>
                <a:spcAft>
                  <a:spcPts val="0"/>
                </a:spcAft>
                <a:buClrTx/>
                <a:buSzTx/>
                <a:buFontTx/>
                <a:buNone/>
                <a:tabLst/>
                <a:defRPr/>
              </a:pPr>
              <a:t>56</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IBM Plex Sans Light"/>
              <a:cs typeface="IBM Plex Sans Light"/>
            </a:endParaRPr>
          </a:p>
        </p:txBody>
      </p:sp>
    </p:spTree>
    <p:extLst>
      <p:ext uri="{BB962C8B-B14F-4D97-AF65-F5344CB8AC3E}">
        <p14:creationId xmlns:p14="http://schemas.microsoft.com/office/powerpoint/2010/main" val="10148140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b="0" dirty="0">
                <a:latin typeface="IBM Plex Sans Light"/>
              </a:rPr>
              <a:t>To meet enterprise standards, AI agents must be tightly integrated into business systems, data environments, and operational workflows—demanding rigorous security considerations. Secure deployments require robust management of authentication protocols, consistent and optimized data handling between tools, inventory tracking of generative AI assets, and proactive monitoring for vulnerabilities and threats.</a:t>
            </a:r>
          </a:p>
          <a:p>
            <a:endParaRPr lang="en-US" b="0" dirty="0">
              <a:latin typeface="IBM Plex Sans Light"/>
            </a:endParaRPr>
          </a:p>
          <a:p>
            <a:r>
              <a:rPr lang="en-US" b="0" dirty="0">
                <a:latin typeface="IBM Plex Sans Light"/>
              </a:rPr>
              <a:t>A common challenge in enterprise AI development is securely managing authentication, transmitting data between APIs and agents with integrity, and ensuring that tools are invoked consistently while keeping credentials protected.</a:t>
            </a:r>
          </a:p>
          <a:p>
            <a:endParaRPr lang="en-US" b="0" dirty="0">
              <a:latin typeface="IBM Plex Sans Light"/>
            </a:endParaRPr>
          </a:p>
          <a:p>
            <a:r>
              <a:rPr lang="en-US" b="0" dirty="0">
                <a:latin typeface="IBM Plex Sans Light"/>
              </a:rPr>
              <a:t>Additionally, AI agents represent an extension of enterprise employees and must operate under strict security controls. Agents built in watsonx Orchestrate support enterprise-grade security through integration with identity providers (IDPs), enabling seamless single sign-on (SSO) authentication and trusted execution across systems.</a:t>
            </a:r>
            <a:endParaRPr lang="en-US" b="0" dirty="0"/>
          </a:p>
        </p:txBody>
      </p:sp>
      <p:sp>
        <p:nvSpPr>
          <p:cNvPr id="4" name="Slide Number Placeholder 3"/>
          <p:cNvSpPr>
            <a:spLocks noGrp="1"/>
          </p:cNvSpPr>
          <p:nvPr>
            <p:ph type="sldNum" sz="quarter" idx="5"/>
          </p:nvPr>
        </p:nvSpPr>
        <p:spPr/>
        <p:txBody>
          <a:bodyPr/>
          <a:lstStyle/>
          <a:p>
            <a:fld id="{7ECEE36C-C9A0-094E-A102-851F453769DD}" type="slidenum">
              <a:rPr lang="en-US" smtClean="0"/>
              <a:t>57</a:t>
            </a:fld>
            <a:endParaRPr lang="en-US"/>
          </a:p>
        </p:txBody>
      </p:sp>
    </p:spTree>
    <p:extLst>
      <p:ext uri="{BB962C8B-B14F-4D97-AF65-F5344CB8AC3E}">
        <p14:creationId xmlns:p14="http://schemas.microsoft.com/office/powerpoint/2010/main" val="34080258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To ensure an AI agent is ready for production, developers must rigorously evaluate agent performance against defined benchmarks throughout the development lifecycle. This includes validating the impact of ongoing changes and determining whether the agent meets the required criteria to advance beyond the candidate stage.</a:t>
            </a:r>
          </a:p>
          <a:p>
            <a:endParaRPr lang="en-US" dirty="0"/>
          </a:p>
          <a:p>
            <a:r>
              <a:rPr lang="en-US" dirty="0"/>
              <a:t>Production-grade agents must account for orchestration complexity, including robust error handling and support for “human-in-the-loop” workflows—especially when executing high-risk actions or tasks requiring approval. Reflection mechanisms and rollback capabilities are also critical to maintain guardrails around agent autonomy and prevent unintended behavior.</a:t>
            </a:r>
            <a:br>
              <a:rPr lang="en-US" dirty="0"/>
            </a:br>
            <a:endParaRPr lang="en-US" dirty="0"/>
          </a:p>
          <a:p>
            <a:r>
              <a:rPr lang="en-US" dirty="0"/>
              <a:t>Finally, every decision made by an agent must be explainable, ensuring transparency and accountability aligned with enterprise governance requirements.</a:t>
            </a:r>
          </a:p>
          <a:p>
            <a:endParaRPr lang="en-US" dirty="0"/>
          </a:p>
          <a:p>
            <a:r>
              <a:rPr lang="en-US" dirty="0"/>
              <a:t>The screenshot shows how a builder can preview the agent’s responses, routing, and reasoning while they are developing it.</a:t>
            </a:r>
          </a:p>
          <a:p>
            <a:endParaRPr lang="en-US" dirty="0"/>
          </a:p>
        </p:txBody>
      </p:sp>
      <p:sp>
        <p:nvSpPr>
          <p:cNvPr id="4" name="Slide Number Placeholder 3"/>
          <p:cNvSpPr>
            <a:spLocks noGrp="1"/>
          </p:cNvSpPr>
          <p:nvPr>
            <p:ph type="sldNum" sz="quarter" idx="5"/>
          </p:nvPr>
        </p:nvSpPr>
        <p:spPr/>
        <p:txBody>
          <a:bodyPr/>
          <a:lstStyle/>
          <a:p>
            <a:fld id="{7ECEE36C-C9A0-094E-A102-851F453769DD}" type="slidenum">
              <a:rPr lang="en-US" smtClean="0"/>
              <a:t>58</a:t>
            </a:fld>
            <a:endParaRPr lang="en-US"/>
          </a:p>
        </p:txBody>
      </p:sp>
    </p:spTree>
    <p:extLst>
      <p:ext uri="{BB962C8B-B14F-4D97-AF65-F5344CB8AC3E}">
        <p14:creationId xmlns:p14="http://schemas.microsoft.com/office/powerpoint/2010/main" val="15431438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This slide introduces how builders can evaluate tool and model performance within watsonx Orchestrate using a quality analysis dashboard tailored for Generative AI. Metrics include:</a:t>
            </a:r>
          </a:p>
          <a:p>
            <a:endParaRPr lang="en-US" dirty="0"/>
          </a:p>
          <a:p>
            <a:pPr marL="171450" indent="-171450">
              <a:buFont typeface="IBM Plex Sans Light" panose="020B0604020202020204" pitchFamily="34" charset="0"/>
              <a:buChar char="•"/>
            </a:pPr>
            <a:r>
              <a:rPr lang="en-US" b="1" dirty="0"/>
              <a:t>Faithfulness</a:t>
            </a:r>
            <a:r>
              <a:rPr lang="en-US" dirty="0"/>
              <a:t>, which assesses whether the model’s response is grounded in the provided source data and avoids hallucinations.</a:t>
            </a:r>
          </a:p>
          <a:p>
            <a:pPr marL="171450" indent="-171450">
              <a:buFont typeface="IBM Plex Sans Light" panose="020B0604020202020204" pitchFamily="34" charset="0"/>
              <a:buChar char="•"/>
            </a:pPr>
            <a:r>
              <a:rPr lang="en-US" b="1" dirty="0"/>
              <a:t>Relevance</a:t>
            </a:r>
            <a:r>
              <a:rPr lang="en-US" dirty="0"/>
              <a:t>, measuring how well the response aligns with the user’s intent.</a:t>
            </a:r>
          </a:p>
          <a:p>
            <a:pPr marL="171450" indent="-171450">
              <a:buFont typeface="IBM Plex Sans Light" panose="020B0604020202020204" pitchFamily="34" charset="0"/>
              <a:buChar char="•"/>
            </a:pPr>
            <a:r>
              <a:rPr lang="en-US" b="1" dirty="0"/>
              <a:t>Success Ratio</a:t>
            </a:r>
            <a:r>
              <a:rPr lang="en-US" dirty="0"/>
              <a:t>, indicating how often the model completes the task as expected.</a:t>
            </a:r>
          </a:p>
          <a:p>
            <a:pPr marL="171450" indent="-171450">
              <a:buFont typeface="IBM Plex Sans Light" panose="020B0604020202020204" pitchFamily="34" charset="0"/>
              <a:buChar char="•"/>
            </a:pPr>
            <a:r>
              <a:rPr lang="en-US" b="1" dirty="0"/>
              <a:t>Drift</a:t>
            </a:r>
            <a:r>
              <a:rPr lang="en-US" dirty="0"/>
              <a:t>, the gradual decline in model performance over time due to changes in data patterns, user behavior, or external conditions that differ from what the model was originally trained on.</a:t>
            </a:r>
          </a:p>
          <a:p>
            <a:endParaRPr lang="en-US" dirty="0"/>
          </a:p>
          <a:p>
            <a:r>
              <a:rPr lang="en-US" dirty="0"/>
              <a:t>Some of these metrics, like faithfulness and relevance, compare model output to a known reference output. Others, like success ratio, operate independently of reference data and help identify performance issues such as drift or degradation over time. This kind of observability ensures higher confidence in AI behavior before agents are deployed in production.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59</a:t>
            </a:fld>
            <a:endParaRPr lang="en-US" dirty="0"/>
          </a:p>
        </p:txBody>
      </p:sp>
    </p:spTree>
    <p:extLst>
      <p:ext uri="{BB962C8B-B14F-4D97-AF65-F5344CB8AC3E}">
        <p14:creationId xmlns:p14="http://schemas.microsoft.com/office/powerpoint/2010/main" val="3059292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0FAAC-F687-9A3B-AAC7-3967F7F687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23FB31-308E-5383-7946-517370DE3A68}"/>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D422788A-B296-0354-9B51-8FFB690798C8}"/>
              </a:ext>
            </a:extLst>
          </p:cNvPr>
          <p:cNvSpPr>
            <a:spLocks noGrp="1"/>
          </p:cNvSpPr>
          <p:nvPr>
            <p:ph type="body" idx="1"/>
          </p:nvPr>
        </p:nvSpPr>
        <p:spPr/>
        <p:txBody>
          <a:bodyPr/>
          <a:lstStyle/>
          <a:p>
            <a:pPr defTabSz="2437504">
              <a:lnSpc>
                <a:spcPct val="100000"/>
              </a:lnSpc>
            </a:pPr>
            <a:r>
              <a:rPr lang="en-US" kern="0" dirty="0">
                <a:solidFill>
                  <a:srgbClr val="000000"/>
                </a:solidFill>
                <a:latin typeface="+mn-lt"/>
                <a:ea typeface="IBM Plex Sans Light"/>
                <a:cs typeface="IBM Plex Sans Light"/>
              </a:rPr>
              <a:t>AI has become a strategic priority, with 75% of executives ranking it among their top three investment areas. It’s already embedded across business functions—from HR and finance to IT and customer service—but many enterprises are struggling to realize its full potential. In fact, only 25% report achieving a significant return on investment.</a:t>
            </a:r>
          </a:p>
          <a:p>
            <a:pPr defTabSz="2437504">
              <a:lnSpc>
                <a:spcPct val="100000"/>
              </a:lnSpc>
            </a:pPr>
            <a:endParaRPr lang="en-US" kern="0" dirty="0">
              <a:solidFill>
                <a:srgbClr val="000000"/>
              </a:solidFill>
              <a:latin typeface="+mn-lt"/>
              <a:ea typeface="IBM Plex Sans Light"/>
              <a:cs typeface="IBM Plex Sans Light"/>
            </a:endParaRPr>
          </a:p>
          <a:p>
            <a:pPr defTabSz="2437504">
              <a:lnSpc>
                <a:spcPct val="100000"/>
              </a:lnSpc>
            </a:pPr>
            <a:r>
              <a:rPr lang="en-US" kern="0" dirty="0">
                <a:solidFill>
                  <a:srgbClr val="000000"/>
                </a:solidFill>
                <a:latin typeface="+mn-lt"/>
                <a:ea typeface="IBM Plex Sans Light"/>
                <a:cs typeface="IBM Plex Sans Light"/>
              </a:rPr>
              <a:t>This shortfall stems from fragmentation. AI is often deployed in silos—disconnected tools, function-specific agents, and one-off automations that address individual pain points but fail to drive enterprise-wide transformation. For instance, one team might use a chatbot for benefits questions while another builds a separate workflow automation for supplier onboarding, with no shared knowledge, tools, or governance between them.</a:t>
            </a:r>
          </a:p>
          <a:p>
            <a:pPr defTabSz="2437504">
              <a:lnSpc>
                <a:spcPct val="100000"/>
              </a:lnSpc>
            </a:pPr>
            <a:endParaRPr lang="en-US" kern="0" dirty="0">
              <a:solidFill>
                <a:srgbClr val="000000"/>
              </a:solidFill>
              <a:latin typeface="+mn-lt"/>
              <a:ea typeface="IBM Plex Sans Light"/>
              <a:cs typeface="IBM Plex Sans Light"/>
            </a:endParaRPr>
          </a:p>
          <a:p>
            <a:pPr defTabSz="2437504">
              <a:lnSpc>
                <a:spcPct val="100000"/>
              </a:lnSpc>
            </a:pPr>
            <a:r>
              <a:rPr lang="en-US" kern="0" dirty="0">
                <a:solidFill>
                  <a:srgbClr val="000000"/>
                </a:solidFill>
                <a:latin typeface="+mn-lt"/>
                <a:ea typeface="IBM Plex Sans Light"/>
                <a:cs typeface="IBM Plex Sans Light"/>
              </a:rPr>
              <a:t>The shift toward AI agents offers a path forward but also introduces new complexity. Enterprises are now envisioning ecosystems where hundreds or even thousands of agents operate across the organization, developed using different platforms and frameworks, sourced from vendors or internal teams. To deliver real value, these agents must be deeply integrated with enterprise systems, interoperable across domains, and accessible through a unified experience—whether embedded in applications or through natural language interfaces.</a:t>
            </a:r>
          </a:p>
          <a:p>
            <a:pPr defTabSz="2437504">
              <a:lnSpc>
                <a:spcPct val="100000"/>
              </a:lnSpc>
            </a:pPr>
            <a:endParaRPr lang="en-US" kern="0" dirty="0">
              <a:solidFill>
                <a:srgbClr val="000000"/>
              </a:solidFill>
              <a:latin typeface="+mn-lt"/>
              <a:ea typeface="IBM Plex Sans Light"/>
              <a:cs typeface="IBM Plex Sans Light"/>
            </a:endParaRPr>
          </a:p>
          <a:p>
            <a:pPr defTabSz="2437504">
              <a:lnSpc>
                <a:spcPct val="100000"/>
              </a:lnSpc>
            </a:pPr>
            <a:r>
              <a:rPr lang="en-US" kern="0" dirty="0">
                <a:solidFill>
                  <a:srgbClr val="000000"/>
                </a:solidFill>
                <a:latin typeface="+mn-lt"/>
                <a:ea typeface="IBM Plex Sans Light"/>
                <a:cs typeface="IBM Plex Sans Light"/>
              </a:rPr>
              <a:t>Yet, most AI agents today lack this level of integration. They struggle to access enterprise data, connect to existing automations, or comply with IT standards, which slows time-to-value and limits scalability. For example, a customer care agent may answer basic inquiries but falls short when it needs to initiate a return, escalate an issue, or retrieve order status from a backend system.</a:t>
            </a:r>
          </a:p>
          <a:p>
            <a:pPr defTabSz="2437504">
              <a:lnSpc>
                <a:spcPct val="100000"/>
              </a:lnSpc>
            </a:pPr>
            <a:endParaRPr lang="en-US" kern="0" dirty="0">
              <a:solidFill>
                <a:srgbClr val="000000"/>
              </a:solidFill>
              <a:latin typeface="+mn-lt"/>
              <a:ea typeface="IBM Plex Sans Light"/>
              <a:cs typeface="IBM Plex Sans Light"/>
            </a:endParaRPr>
          </a:p>
          <a:p>
            <a:pPr defTabSz="2437504">
              <a:lnSpc>
                <a:spcPct val="100000"/>
              </a:lnSpc>
            </a:pPr>
            <a:r>
              <a:rPr lang="en-US" kern="0" dirty="0">
                <a:solidFill>
                  <a:srgbClr val="000000"/>
                </a:solidFill>
                <a:latin typeface="+mn-lt"/>
                <a:ea typeface="IBM Plex Sans Light"/>
                <a:cs typeface="IBM Plex Sans Light"/>
              </a:rPr>
              <a:t>At scale, this fragmentation becomes an operational burden. Managing agents across teams, ensuring they’re secure, reliable, and performing as expected requires enterprise-grade orchestration, observability, and governance.</a:t>
            </a:r>
          </a:p>
          <a:p>
            <a:pPr defTabSz="2437504">
              <a:lnSpc>
                <a:spcPct val="100000"/>
              </a:lnSpc>
            </a:pPr>
            <a:endParaRPr lang="en-US" kern="0" dirty="0">
              <a:solidFill>
                <a:srgbClr val="000000"/>
              </a:solidFill>
              <a:latin typeface="+mn-lt"/>
              <a:ea typeface="IBM Plex Sans Light"/>
              <a:cs typeface="IBM Plex Sans Light"/>
            </a:endParaRPr>
          </a:p>
          <a:p>
            <a:pPr defTabSz="2437504">
              <a:lnSpc>
                <a:spcPct val="100000"/>
              </a:lnSpc>
            </a:pPr>
            <a:r>
              <a:rPr lang="en-US" kern="0" dirty="0">
                <a:solidFill>
                  <a:srgbClr val="000000"/>
                </a:solidFill>
                <a:latin typeface="+mn-lt"/>
                <a:ea typeface="IBM Plex Sans Light"/>
                <a:cs typeface="IBM Plex Sans Light"/>
              </a:rPr>
              <a:t>To move beyond experimentation, AI must be treated as a first-class enterprise capability. That means deploying agents that are secure, trusted, and governed, just like any other mission-critical system. Only with this foundation can enterprises fully harness AI to improve outcomes, reduce costs, and gain competitive advantage at scale.</a:t>
            </a:r>
          </a:p>
          <a:p>
            <a:pPr defTabSz="2437504">
              <a:lnSpc>
                <a:spcPct val="100000"/>
              </a:lnSpc>
            </a:pPr>
            <a:endParaRPr lang="en-US" kern="0" dirty="0">
              <a:solidFill>
                <a:srgbClr val="000000"/>
              </a:solidFill>
              <a:effectLst/>
              <a:latin typeface="+mn-lt"/>
              <a:ea typeface="IBM Plex Sans Light"/>
              <a:cs typeface="IBM Plex Sans Light"/>
              <a:sym typeface="IBM Plex Sans Light"/>
            </a:endParaRPr>
          </a:p>
          <a:p>
            <a:pPr defTabSz="2437504">
              <a:lnSpc>
                <a:spcPct val="100000"/>
              </a:lnSpc>
            </a:pPr>
            <a:r>
              <a:rPr lang="en-US" b="1" kern="0" dirty="0">
                <a:solidFill>
                  <a:srgbClr val="000000"/>
                </a:solidFill>
                <a:effectLst/>
                <a:latin typeface="+mn-lt"/>
                <a:ea typeface="IBM Plex Sans Light"/>
                <a:cs typeface="IBM Plex Sans Light"/>
                <a:sym typeface="IBM Plex Sans Light"/>
              </a:rPr>
              <a:t>Source</a:t>
            </a:r>
            <a:r>
              <a:rPr lang="en-US" kern="0" dirty="0">
                <a:solidFill>
                  <a:srgbClr val="000000"/>
                </a:solidFill>
                <a:effectLst/>
                <a:latin typeface="+mn-lt"/>
                <a:ea typeface="IBM Plex Sans Light"/>
                <a:cs typeface="IBM Plex Sans Light"/>
                <a:sym typeface="IBM Plex Sans Light"/>
              </a:rPr>
              <a:t>:</a:t>
            </a:r>
          </a:p>
          <a:p>
            <a:pPr marL="0" marR="0" lvl="0" indent="0" algn="l" defTabSz="2438400" rtl="0" eaLnBrk="1" fontAlgn="auto" latinLnBrk="0" hangingPunct="1">
              <a:lnSpc>
                <a:spcPct val="100000"/>
              </a:lnSpc>
              <a:spcAft>
                <a:spcPts val="0"/>
              </a:spcAft>
              <a:buClrTx/>
              <a:buSzPct val="100000"/>
              <a:buFont typeface="IBM Plex Sans Light"/>
              <a:buNone/>
              <a:tabLst/>
              <a:defRPr/>
            </a:pPr>
            <a:r>
              <a:rPr lang="en-US" baseline="30000" dirty="0">
                <a:latin typeface="+mn-lt"/>
              </a:rPr>
              <a:t>1</a:t>
            </a:r>
            <a:r>
              <a:rPr lang="en-US" dirty="0">
                <a:latin typeface="+mn-lt"/>
              </a:rPr>
              <a:t> “Why 75% of businesses aren’t seeing ROI from AI yet”, Forbes, January 2025: </a:t>
            </a:r>
            <a:r>
              <a:rPr lang="en-US" dirty="0">
                <a:latin typeface="+mn-lt"/>
                <a:hlinkClick r:id="rId3"/>
              </a:rPr>
              <a:t>https://www.forbes.com/sites/cio/2025/01/30/why-75-of-businesses-arent-seeing-roi-from-ai-yet/</a:t>
            </a:r>
            <a:endParaRPr lang="en-US" kern="0" dirty="0">
              <a:solidFill>
                <a:srgbClr val="000000"/>
              </a:solidFill>
              <a:latin typeface="+mn-lt"/>
              <a:ea typeface="IBM Plex Sans Light"/>
              <a:cs typeface="IBM Plex Sans Light"/>
              <a:sym typeface="IBM Plex Sans Ligh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solidFill>
                <a:srgbClr val="000000"/>
              </a:solidFill>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effectLst/>
              <a:latin typeface="+mn-lt"/>
            </a:endParaRPr>
          </a:p>
        </p:txBody>
      </p:sp>
      <p:sp>
        <p:nvSpPr>
          <p:cNvPr id="4" name="Slide Number Placeholder 3">
            <a:extLst>
              <a:ext uri="{FF2B5EF4-FFF2-40B4-BE49-F238E27FC236}">
                <a16:creationId xmlns:a16="http://schemas.microsoft.com/office/drawing/2014/main" id="{D2D12DAD-8B49-F643-802F-08EE033AF681}"/>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IBM Plex Sans Light"/>
                <a:cs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IBM Plex Sans Light"/>
              <a:cs typeface="IBM Plex Sans Light" panose="020B0503050203000203" pitchFamily="34" charset="0"/>
            </a:endParaRPr>
          </a:p>
        </p:txBody>
      </p:sp>
    </p:spTree>
    <p:extLst>
      <p:ext uri="{BB962C8B-B14F-4D97-AF65-F5344CB8AC3E}">
        <p14:creationId xmlns:p14="http://schemas.microsoft.com/office/powerpoint/2010/main" val="12429042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a:buNone/>
            </a:pPr>
            <a:r>
              <a:rPr lang="en-GB" b="0" dirty="0">
                <a:effectLst/>
              </a:rPr>
              <a:t>As organizations expand their use of AI agents, they often find themselves managing dozens, if not hundreds or thousands, of deployed agents across business units and geographies. This scale introduces new challenges around visibility, governance, and control.</a:t>
            </a:r>
          </a:p>
          <a:p>
            <a:pPr>
              <a:buNone/>
            </a:pPr>
            <a:endParaRPr lang="en-GB" b="0" dirty="0">
              <a:effectLst/>
            </a:endParaRPr>
          </a:p>
          <a:p>
            <a:pPr>
              <a:buNone/>
            </a:pPr>
            <a:r>
              <a:rPr lang="en-GB" b="0" dirty="0">
                <a:effectLst/>
              </a:rPr>
              <a:t>Enterprises need to know:</a:t>
            </a:r>
          </a:p>
          <a:p>
            <a:pPr>
              <a:buNone/>
            </a:pPr>
            <a:endParaRPr lang="en-GB" b="0" dirty="0">
              <a:effectLst/>
            </a:endParaRPr>
          </a:p>
          <a:p>
            <a:pPr marL="285750" indent="-285750">
              <a:buFont typeface="IBM Plex Sans Light" panose="020B0604020202020204" pitchFamily="34" charset="0"/>
              <a:buChar char="•"/>
            </a:pPr>
            <a:r>
              <a:rPr lang="en-GB" b="0" dirty="0">
                <a:effectLst/>
              </a:rPr>
              <a:t>What each agent does</a:t>
            </a:r>
          </a:p>
          <a:p>
            <a:pPr marL="285750" indent="-285750">
              <a:buFont typeface="IBM Plex Sans Light" panose="020B0604020202020204" pitchFamily="34" charset="0"/>
              <a:buChar char="•"/>
            </a:pPr>
            <a:r>
              <a:rPr lang="en-GB" b="0" dirty="0">
                <a:effectLst/>
              </a:rPr>
              <a:t>How many collaborators it interacts with</a:t>
            </a:r>
          </a:p>
          <a:p>
            <a:pPr marL="285750" indent="-285750">
              <a:buFont typeface="IBM Plex Sans Light" panose="020B0604020202020204" pitchFamily="34" charset="0"/>
              <a:buChar char="•"/>
            </a:pPr>
            <a:r>
              <a:rPr lang="en-GB" b="0" dirty="0">
                <a:effectLst/>
              </a:rPr>
              <a:t>How often is it’s being used</a:t>
            </a:r>
          </a:p>
          <a:p>
            <a:pPr marL="285750" indent="-285750">
              <a:buFont typeface="IBM Plex Sans Light" panose="020B0604020202020204" pitchFamily="34" charset="0"/>
              <a:buChar char="•"/>
            </a:pPr>
            <a:r>
              <a:rPr lang="en-GB" b="0" dirty="0">
                <a:effectLst/>
              </a:rPr>
              <a:t>Whether it’s functioning correctly and securely</a:t>
            </a:r>
          </a:p>
          <a:p>
            <a:pPr>
              <a:buNone/>
            </a:pPr>
            <a:endParaRPr lang="en-GB" b="0" dirty="0">
              <a:effectLst/>
            </a:endParaRPr>
          </a:p>
          <a:p>
            <a:pPr>
              <a:buNone/>
            </a:pPr>
            <a:r>
              <a:rPr lang="en-GB" b="0" dirty="0">
                <a:effectLst/>
              </a:rPr>
              <a:t>The Agent Builder in watsonx Orchestrate addresses this need by offering a unified interface for managing all deployed agents. It provides essential metadata on each </a:t>
            </a:r>
            <a:r>
              <a:rPr lang="en-GB" dirty="0"/>
              <a:t>agent, including descriptions, collaborators, and performance data, such </a:t>
            </a:r>
            <a:r>
              <a:rPr lang="en-GB" b="0" dirty="0">
                <a:effectLst/>
              </a:rPr>
              <a:t>as the number of monthly runs and chats, as well as real-time monitoring for errors, alerts, and warnings.</a:t>
            </a:r>
          </a:p>
          <a:p>
            <a:pPr>
              <a:buNone/>
            </a:pPr>
            <a:endParaRPr lang="en-GB" b="0" dirty="0">
              <a:effectLst/>
            </a:endParaRPr>
          </a:p>
          <a:p>
            <a:pPr>
              <a:buNone/>
            </a:pPr>
            <a:r>
              <a:rPr lang="en-GB" dirty="0"/>
              <a:t>Just as importantly, this entire framework is integrated with enterprise identity providers (IDPs), ensuring secure authentication and authorization for agent tasks, crucial as agents begin to mirror employee roles and take actions on behalf of the enterprise.</a:t>
            </a:r>
          </a:p>
          <a:p>
            <a:pPr>
              <a:buNone/>
            </a:pPr>
            <a:endParaRPr lang="en-GB" b="0" dirty="0">
              <a:effectLst/>
            </a:endParaRPr>
          </a:p>
          <a:p>
            <a:pPr>
              <a:buNone/>
            </a:pPr>
            <a:r>
              <a:rPr lang="en-GB" b="0" dirty="0">
                <a:effectLst/>
              </a:rPr>
              <a:t>This centralized observability is what transforms AI agents from one-off experiments into manageable, enterprise-grade digital </a:t>
            </a:r>
            <a:r>
              <a:rPr lang="en-GB" b="0" dirty="0" err="1">
                <a:effectLst/>
              </a:rPr>
              <a:t>labor</a:t>
            </a:r>
            <a:r>
              <a:rPr lang="en-GB" b="0" dirty="0">
                <a:effectLst/>
              </a:rPr>
              <a:t>.</a:t>
            </a:r>
            <a:endParaRPr lang="en-US" b="0" dirty="0"/>
          </a:p>
        </p:txBody>
      </p:sp>
      <p:sp>
        <p:nvSpPr>
          <p:cNvPr id="4" name="Slide Number Placeholder 3"/>
          <p:cNvSpPr>
            <a:spLocks noGrp="1"/>
          </p:cNvSpPr>
          <p:nvPr>
            <p:ph type="sldNum" sz="quarter" idx="5"/>
          </p:nvPr>
        </p:nvSpPr>
        <p:spPr/>
        <p:txBody>
          <a:bodyPr/>
          <a:lstStyle/>
          <a:p>
            <a:fld id="{7ECEE36C-C9A0-094E-A102-851F453769DD}" type="slidenum">
              <a:rPr lang="en-US" smtClean="0"/>
              <a:t>60</a:t>
            </a:fld>
            <a:endParaRPr lang="en-US"/>
          </a:p>
        </p:txBody>
      </p:sp>
    </p:spTree>
    <p:extLst>
      <p:ext uri="{BB962C8B-B14F-4D97-AF65-F5344CB8AC3E}">
        <p14:creationId xmlns:p14="http://schemas.microsoft.com/office/powerpoint/2010/main" val="12102163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As AI agents grow in complexity, debugging becomes critical, not just to fix errors, but to understand agent behavior, trace decision-making, and ensure responsible outcomes. That’s where </a:t>
            </a:r>
            <a:r>
              <a:rPr lang="en-US" dirty="0" err="1"/>
              <a:t>Langfuse</a:t>
            </a:r>
            <a:r>
              <a:rPr lang="en-US" dirty="0"/>
              <a:t> comes in.</a:t>
            </a:r>
          </a:p>
          <a:p>
            <a:endParaRPr lang="en-US" dirty="0"/>
          </a:p>
          <a:p>
            <a:r>
              <a:rPr lang="en-US" dirty="0" err="1"/>
              <a:t>Langfuse</a:t>
            </a:r>
            <a:r>
              <a:rPr lang="en-US" dirty="0"/>
              <a:t> is an open-source observability platform purpose-built for AI applications to which watsonx Orchestrate provides native integration, giving developers powerful insight into how agents perform across every stage of the execution flow.</a:t>
            </a:r>
          </a:p>
          <a:p>
            <a:endParaRPr lang="en-US" dirty="0"/>
          </a:p>
          <a:p>
            <a:r>
              <a:rPr lang="en-US" dirty="0"/>
              <a:t>With </a:t>
            </a:r>
            <a:r>
              <a:rPr lang="en-US" dirty="0" err="1"/>
              <a:t>Langfuse</a:t>
            </a:r>
            <a:r>
              <a:rPr lang="en-US" dirty="0"/>
              <a:t>, developers can:</a:t>
            </a:r>
          </a:p>
          <a:p>
            <a:endParaRPr lang="en-US" dirty="0"/>
          </a:p>
          <a:p>
            <a:pPr marL="171450" indent="-171450">
              <a:buFont typeface="IBM Plex Sans Light" panose="020B0604020202020204" pitchFamily="34" charset="0"/>
              <a:buChar char="•"/>
            </a:pPr>
            <a:r>
              <a:rPr lang="en-US" dirty="0"/>
              <a:t>Trace prompts and tool executions</a:t>
            </a:r>
          </a:p>
          <a:p>
            <a:pPr marL="171450" indent="-171450">
              <a:buFont typeface="IBM Plex Sans Light" panose="020B0604020202020204" pitchFamily="34" charset="0"/>
              <a:buChar char="•"/>
            </a:pPr>
            <a:r>
              <a:rPr lang="en-US" dirty="0"/>
              <a:t>View end-to-end call chains across agents, tools, and LLM interactions</a:t>
            </a:r>
          </a:p>
          <a:p>
            <a:pPr marL="171450" indent="-171450">
              <a:buFont typeface="IBM Plex Sans Light" panose="020B0604020202020204" pitchFamily="34" charset="0"/>
              <a:buChar char="•"/>
            </a:pPr>
            <a:r>
              <a:rPr lang="en-US" dirty="0"/>
              <a:t>Diagnose failure points, latency, and unexpected results</a:t>
            </a:r>
          </a:p>
          <a:p>
            <a:pPr marL="171450" indent="-171450">
              <a:buFont typeface="IBM Plex Sans Light" panose="020B0604020202020204" pitchFamily="34" charset="0"/>
              <a:buChar char="•"/>
            </a:pPr>
            <a:r>
              <a:rPr lang="en-US" dirty="0"/>
              <a:t>Monitor metrics like prompt duration, token usage, and retries</a:t>
            </a:r>
          </a:p>
          <a:p>
            <a:endParaRPr lang="en-US" dirty="0"/>
          </a:p>
          <a:p>
            <a:r>
              <a:rPr lang="en-US" dirty="0"/>
              <a:t>This level of transparency is essential for debugging and refining agent behavior, especially when orchestrating across multiple agents and tools.</a:t>
            </a:r>
          </a:p>
          <a:p>
            <a:endParaRPr lang="en-US" dirty="0"/>
          </a:p>
          <a:p>
            <a:r>
              <a:rPr lang="en-US" dirty="0"/>
              <a:t>By integrating </a:t>
            </a:r>
            <a:r>
              <a:rPr lang="en-US" dirty="0" err="1"/>
              <a:t>Langfuse</a:t>
            </a:r>
            <a:r>
              <a:rPr lang="en-US" dirty="0"/>
              <a:t> into watsonx Orchestrate, IBM empowers developers to move beyond black-box execution and gain full observability into agent reasoning and task execution. It’s a key part of IBM’s </a:t>
            </a:r>
            <a:r>
              <a:rPr lang="en-US" dirty="0" err="1"/>
              <a:t>AgentOps</a:t>
            </a:r>
            <a:r>
              <a:rPr lang="en-US" dirty="0"/>
              <a:t> capability and it sets the foundation for reliable, trusted, and high-performing AI agents in production.</a:t>
            </a:r>
          </a:p>
        </p:txBody>
      </p:sp>
      <p:sp>
        <p:nvSpPr>
          <p:cNvPr id="4" name="Slide Number Placeholder 3"/>
          <p:cNvSpPr>
            <a:spLocks noGrp="1"/>
          </p:cNvSpPr>
          <p:nvPr>
            <p:ph type="sldNum" sz="quarter" idx="5"/>
          </p:nvPr>
        </p:nvSpPr>
        <p:spPr/>
        <p:txBody>
          <a:bodyPr/>
          <a:lstStyle/>
          <a:p>
            <a:fld id="{7ECEE36C-C9A0-094E-A102-851F453769DD}" type="slidenum">
              <a:rPr lang="en-US" smtClean="0"/>
              <a:t>61</a:t>
            </a:fld>
            <a:endParaRPr lang="en-US"/>
          </a:p>
        </p:txBody>
      </p:sp>
    </p:spTree>
    <p:extLst>
      <p:ext uri="{BB962C8B-B14F-4D97-AF65-F5344CB8AC3E}">
        <p14:creationId xmlns:p14="http://schemas.microsoft.com/office/powerpoint/2010/main" val="6702890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73546-1CCE-0B1F-F66A-5348A92167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DE7242-A050-DE97-0ED2-7F52CD6211D9}"/>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E8DC4DF4-4DAD-2DFF-B0D8-60E6D8701E46}"/>
              </a:ext>
            </a:extLst>
          </p:cNvPr>
          <p:cNvSpPr>
            <a:spLocks noGrp="1"/>
          </p:cNvSpPr>
          <p:nvPr>
            <p:ph type="body" idx="1"/>
          </p:nvPr>
        </p:nvSpPr>
        <p:spPr/>
        <p:txBody>
          <a:bodyPr/>
          <a:lstStyle/>
          <a:p>
            <a:pPr marL="0" marR="0" lvl="0" indent="0" algn="l" defTabSz="2438522" rtl="0" eaLnBrk="1" fontAlgn="auto" latinLnBrk="0" hangingPunct="1">
              <a:lnSpc>
                <a:spcPct val="100000"/>
              </a:lnSpc>
              <a:spcBef>
                <a:spcPts val="0"/>
              </a:spcBef>
              <a:spcAft>
                <a:spcPts val="0"/>
              </a:spcAft>
              <a:buClrTx/>
              <a:buSzTx/>
              <a:buFontTx/>
              <a:buNone/>
              <a:tabLst/>
              <a:defRPr/>
            </a:pPr>
            <a:r>
              <a:rPr lang="en-GB" sz="1200" b="1" dirty="0">
                <a:effectLst/>
              </a:rPr>
              <a:t>&lt;CLICK PLAY&gt;</a:t>
            </a:r>
          </a:p>
          <a:p>
            <a:pPr>
              <a:buNone/>
            </a:pPr>
            <a:endParaRPr lang="en-GB" sz="1200" b="0" dirty="0">
              <a:effectLst/>
            </a:endParaRPr>
          </a:p>
          <a:p>
            <a:pPr>
              <a:buNone/>
            </a:pPr>
            <a:r>
              <a:rPr lang="en-GB" sz="1200" b="0" dirty="0">
                <a:effectLst/>
              </a:rPr>
              <a:t>This slide features a short demo that highlights watsonx Orchestrate’s native integration with </a:t>
            </a:r>
            <a:r>
              <a:rPr lang="en-GB" sz="1200" b="0" dirty="0" err="1">
                <a:effectLst/>
              </a:rPr>
              <a:t>Langfuse</a:t>
            </a:r>
            <a:r>
              <a:rPr lang="en-GB" sz="1200" b="0" dirty="0">
                <a:effectLst/>
              </a:rPr>
              <a:t>, a powerful open-source observability framework.</a:t>
            </a:r>
          </a:p>
          <a:p>
            <a:pPr>
              <a:buNone/>
            </a:pPr>
            <a:endParaRPr lang="en-GB" sz="1200" b="0" dirty="0">
              <a:effectLst/>
            </a:endParaRPr>
          </a:p>
          <a:p>
            <a:pPr>
              <a:buNone/>
            </a:pPr>
            <a:r>
              <a:rPr lang="en-GB" sz="1200" b="0" dirty="0" err="1">
                <a:effectLst/>
              </a:rPr>
              <a:t>Langfuse</a:t>
            </a:r>
            <a:r>
              <a:rPr lang="en-GB" sz="1200" b="0" dirty="0">
                <a:effectLst/>
              </a:rPr>
              <a:t> enables enterprise teams to visualize the complete, end-to-end operation of AI agents in real-time. This demo provides a side-by-side view of watsonx Orchestrate and </a:t>
            </a:r>
            <a:r>
              <a:rPr lang="en-GB" sz="1200" b="0" dirty="0" err="1">
                <a:effectLst/>
              </a:rPr>
              <a:t>Langfuse</a:t>
            </a:r>
            <a:r>
              <a:rPr lang="en-GB" sz="1200" b="0" dirty="0">
                <a:effectLst/>
              </a:rPr>
              <a:t>, where </a:t>
            </a:r>
            <a:r>
              <a:rPr lang="en-GB" sz="1200" b="0" dirty="0" err="1">
                <a:effectLst/>
              </a:rPr>
              <a:t>Langfuse</a:t>
            </a:r>
            <a:r>
              <a:rPr lang="en-GB" sz="1200" b="0" dirty="0">
                <a:effectLst/>
              </a:rPr>
              <a:t> captures and traces the full execution flow, from the initial user prompt through each step the agent takes, to the tools and collaborator agents invoked in the background to generate a complete response.</a:t>
            </a:r>
          </a:p>
          <a:p>
            <a:pPr>
              <a:buNone/>
            </a:pPr>
            <a:endParaRPr lang="en-GB" sz="1200" b="0" dirty="0">
              <a:effectLst/>
            </a:endParaRPr>
          </a:p>
          <a:p>
            <a:pPr>
              <a:buNone/>
            </a:pPr>
            <a:r>
              <a:rPr lang="en-GB" sz="1200" b="0" dirty="0">
                <a:effectLst/>
              </a:rPr>
              <a:t>This level of transparency is crucial in complex environments, where AI agents need to act autonomously while still being governed, monitored, and audited. </a:t>
            </a:r>
            <a:r>
              <a:rPr lang="en-GB" sz="1200" b="0" dirty="0" err="1">
                <a:effectLst/>
              </a:rPr>
              <a:t>Langfuse</a:t>
            </a:r>
            <a:r>
              <a:rPr lang="en-GB" sz="1200" b="0" dirty="0">
                <a:effectLst/>
              </a:rPr>
              <a:t> makes it easier to identify bottlenecks, debug performance issues, and ensure that agent </a:t>
            </a:r>
            <a:r>
              <a:rPr lang="en-GB" sz="1200" b="0" dirty="0" err="1">
                <a:effectLst/>
              </a:rPr>
              <a:t>behavior</a:t>
            </a:r>
            <a:r>
              <a:rPr lang="en-GB" sz="1200" b="0" dirty="0">
                <a:effectLst/>
              </a:rPr>
              <a:t> aligns with enterprise expectations, making it an essential part of watsonx Orchestrate’s </a:t>
            </a:r>
            <a:r>
              <a:rPr lang="en-GB" sz="1200" b="0" dirty="0" err="1">
                <a:effectLst/>
              </a:rPr>
              <a:t>AgentOps</a:t>
            </a:r>
            <a:r>
              <a:rPr lang="en-GB" sz="1200" b="0" dirty="0">
                <a:effectLst/>
              </a:rPr>
              <a:t> capabilities.</a:t>
            </a:r>
            <a:endParaRPr lang="en-US" sz="1200" b="0" dirty="0">
              <a:cs typeface="IBM Plex Sans Light"/>
            </a:endParaRPr>
          </a:p>
        </p:txBody>
      </p:sp>
      <p:sp>
        <p:nvSpPr>
          <p:cNvPr id="4" name="Slide Number Placeholder 3">
            <a:extLst>
              <a:ext uri="{FF2B5EF4-FFF2-40B4-BE49-F238E27FC236}">
                <a16:creationId xmlns:a16="http://schemas.microsoft.com/office/drawing/2014/main" id="{2EDD3E71-F9FC-D3B2-F5DC-49107DF31937}"/>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u="none" strike="noStrike" kern="1200" cap="none" spc="0" normalizeH="0" baseline="0" noProof="0" smtClean="0">
                <a:ln>
                  <a:noFill/>
                </a:ln>
                <a:solidFill>
                  <a:srgbClr val="000000"/>
                </a:solidFill>
                <a:effectLst/>
                <a:uLnTx/>
                <a:uFillTx/>
                <a:latin typeface="IBM Plex Sans Light" panose="020B0503050203000203" pitchFamily="34" charset="0"/>
                <a:ea typeface="IBM Plex Sans Light"/>
                <a:cs typeface="IBM Plex Sans Light"/>
                <a:sym typeface="IBM Plex Sans Light"/>
              </a:rPr>
              <a:pPr marL="0" marR="0" lvl="0" indent="0" algn="r" defTabSz="1829379" rtl="0" eaLnBrk="1" fontAlgn="auto" latinLnBrk="0" hangingPunct="1">
                <a:lnSpc>
                  <a:spcPct val="100000"/>
                </a:lnSpc>
                <a:spcBef>
                  <a:spcPts val="0"/>
                </a:spcBef>
                <a:spcAft>
                  <a:spcPts val="0"/>
                </a:spcAft>
                <a:buClrTx/>
                <a:buSzTx/>
                <a:buFontTx/>
                <a:buNone/>
                <a:tabLst/>
                <a:defRPr/>
              </a:pPr>
              <a:t>62</a:t>
            </a:fld>
            <a:endParaRPr kumimoji="0" lang="en-US" sz="600" u="none" strike="noStrike" kern="120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endParaRPr>
          </a:p>
        </p:txBody>
      </p:sp>
      <p:sp>
        <p:nvSpPr>
          <p:cNvPr id="5" name="Footer Placeholder 4">
            <a:extLst>
              <a:ext uri="{FF2B5EF4-FFF2-40B4-BE49-F238E27FC236}">
                <a16:creationId xmlns:a16="http://schemas.microsoft.com/office/drawing/2014/main" id="{E5027EA0-135F-0F02-B674-6D83656BDD37}"/>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u="none" strike="noStrike" kern="1200" cap="none" spc="0" normalizeH="0" baseline="0" noProof="0" dirty="0">
                <a:ln>
                  <a:noFill/>
                </a:ln>
                <a:solidFill>
                  <a:srgbClr val="000000"/>
                </a:solidFill>
                <a:effectLst/>
                <a:uLnTx/>
                <a:uFillTx/>
                <a:latin typeface="IBM Plex Sans Light" panose="020B0503050203000203" pitchFamily="34" charset="0"/>
                <a:ea typeface="IBM Plex Sans Light"/>
                <a:cs typeface="IBM Plex Sans Light"/>
                <a:sym typeface="IBM Plex Sans Light"/>
              </a:rPr>
              <a:t>Footer</a:t>
            </a:r>
          </a:p>
        </p:txBody>
      </p:sp>
    </p:spTree>
    <p:extLst>
      <p:ext uri="{BB962C8B-B14F-4D97-AF65-F5344CB8AC3E}">
        <p14:creationId xmlns:p14="http://schemas.microsoft.com/office/powerpoint/2010/main" val="22881420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algn="l"/>
            <a:r>
              <a:rPr lang="en-GB" sz="1200" b="0" i="0" u="none" strike="noStrike" dirty="0">
                <a:solidFill>
                  <a:srgbClr val="242424"/>
                </a:solidFill>
                <a:effectLst/>
              </a:rPr>
              <a:t>IBM knows that AI for enterprise has unique requirements, with years of experience in technology-led business transformation, and lessons to share about how it was implemented.</a:t>
            </a:r>
          </a:p>
          <a:p>
            <a:pPr algn="l"/>
            <a:r>
              <a:rPr lang="en-GB" sz="1200" b="0" i="0" u="none" strike="noStrike" dirty="0">
                <a:solidFill>
                  <a:srgbClr val="242424"/>
                </a:solidFill>
                <a:effectLst/>
              </a:rPr>
              <a:t> </a:t>
            </a:r>
          </a:p>
          <a:p>
            <a:pPr algn="l"/>
            <a:r>
              <a:rPr lang="en-GB" sz="1200" b="0" i="0" u="none" strike="noStrike" dirty="0">
                <a:solidFill>
                  <a:srgbClr val="242424"/>
                </a:solidFill>
                <a:effectLst/>
              </a:rPr>
              <a:t>IBM understands that business transformation at enterprise scale with agentic AI requires:</a:t>
            </a:r>
          </a:p>
          <a:p>
            <a:pPr algn="l"/>
            <a:endParaRPr lang="en-GB" sz="1200" b="0" i="0" u="none" strike="noStrike" dirty="0">
              <a:solidFill>
                <a:srgbClr val="242424"/>
              </a:solidFill>
              <a:effectLst/>
            </a:endParaRPr>
          </a:p>
          <a:p>
            <a:pPr marL="171450" indent="-171450" algn="l">
              <a:buFont typeface="IBM Plex Sans Light" panose="020B0604020202020204" pitchFamily="34" charset="0"/>
              <a:buChar char="•"/>
            </a:pPr>
            <a:r>
              <a:rPr lang="en-GB" sz="1200" b="0" i="0" u="none" strike="noStrike" dirty="0">
                <a:solidFill>
                  <a:srgbClr val="242424"/>
                </a:solidFill>
                <a:effectLst/>
              </a:rPr>
              <a:t>A Hybrid cloud infrastructure to support it</a:t>
            </a:r>
          </a:p>
          <a:p>
            <a:pPr marL="171450" indent="-171450" algn="l">
              <a:buFont typeface="IBM Plex Sans Light" panose="020B0604020202020204" pitchFamily="34" charset="0"/>
              <a:buChar char="•"/>
            </a:pPr>
            <a:r>
              <a:rPr lang="en-GB" sz="1200" b="0" i="0" u="none" strike="noStrike" dirty="0">
                <a:solidFill>
                  <a:srgbClr val="242424"/>
                </a:solidFill>
                <a:effectLst/>
              </a:rPr>
              <a:t>A data architecture to train the models</a:t>
            </a:r>
          </a:p>
          <a:p>
            <a:pPr marL="171450" indent="-171450" algn="l">
              <a:buFont typeface="IBM Plex Sans Light" panose="020B0604020202020204" pitchFamily="34" charset="0"/>
              <a:buChar char="•"/>
            </a:pPr>
            <a:r>
              <a:rPr lang="en-GB" sz="1200" b="0" i="0" u="none" strike="noStrike" dirty="0">
                <a:solidFill>
                  <a:srgbClr val="242424"/>
                </a:solidFill>
                <a:effectLst/>
              </a:rPr>
              <a:t>A governance structure to ensure the AI is compliant, ethical &amp; secure</a:t>
            </a:r>
          </a:p>
          <a:p>
            <a:pPr marL="171450" indent="-171450" algn="l">
              <a:buFont typeface="IBM Plex Sans Light" panose="020B0604020202020204" pitchFamily="34" charset="0"/>
              <a:buChar char="•"/>
            </a:pPr>
            <a:r>
              <a:rPr lang="en-GB" sz="1200" b="0" i="0" u="none" strike="noStrike" dirty="0">
                <a:solidFill>
                  <a:srgbClr val="242424"/>
                </a:solidFill>
                <a:effectLst/>
              </a:rPr>
              <a:t>A growth mindset, where employees embrace new ways of working and a commitment to continual skills enhancement</a:t>
            </a:r>
          </a:p>
          <a:p>
            <a:pPr algn="l"/>
            <a:r>
              <a:rPr lang="en-GB" sz="1200" b="0" i="0" u="none" strike="noStrike" dirty="0">
                <a:solidFill>
                  <a:srgbClr val="242424"/>
                </a:solidFill>
                <a:effectLst/>
              </a:rPr>
              <a:t> </a:t>
            </a:r>
          </a:p>
          <a:p>
            <a:pPr algn="l"/>
            <a:r>
              <a:rPr lang="en-GB" sz="1200" b="0" i="0" u="none" strike="noStrike" dirty="0">
                <a:solidFill>
                  <a:srgbClr val="242424"/>
                </a:solidFill>
                <a:effectLst/>
              </a:rPr>
              <a:t>However, successful implementation of AI requires more than a technology transformation.</a:t>
            </a:r>
          </a:p>
          <a:p>
            <a:pPr algn="l"/>
            <a:r>
              <a:rPr lang="en-GB" sz="1200" b="0" i="0" u="none" strike="noStrike" dirty="0">
                <a:solidFill>
                  <a:srgbClr val="242424"/>
                </a:solidFill>
                <a:effectLst/>
              </a:rPr>
              <a:t> </a:t>
            </a:r>
          </a:p>
          <a:p>
            <a:pPr algn="l"/>
            <a:r>
              <a:rPr lang="en-GB" sz="1200" b="0" i="0" u="none" strike="noStrike" dirty="0">
                <a:solidFill>
                  <a:srgbClr val="242424"/>
                </a:solidFill>
                <a:effectLst/>
              </a:rPr>
              <a:t>It requires a cultural and </a:t>
            </a:r>
            <a:r>
              <a:rPr lang="en-GB" sz="1200" b="0" i="0" u="none" strike="noStrike" dirty="0" err="1">
                <a:solidFill>
                  <a:srgbClr val="242424"/>
                </a:solidFill>
                <a:effectLst/>
              </a:rPr>
              <a:t>behavioral</a:t>
            </a:r>
            <a:r>
              <a:rPr lang="en-GB" sz="1200" b="0" i="0" u="none" strike="noStrike" dirty="0">
                <a:solidFill>
                  <a:srgbClr val="242424"/>
                </a:solidFill>
                <a:effectLst/>
              </a:rPr>
              <a:t> transformation with a commitment to continuous skills enhancement and a full embrace of new ways of working.</a:t>
            </a:r>
          </a:p>
          <a:p>
            <a:pPr algn="l"/>
            <a:endParaRPr lang="en-GB" sz="1200" b="0" i="0" u="none" strike="noStrike" dirty="0">
              <a:solidFill>
                <a:srgbClr val="242424"/>
              </a:solidFill>
              <a:effectLst/>
            </a:endParaRPr>
          </a:p>
          <a:p>
            <a:pPr algn="l"/>
            <a:r>
              <a:rPr lang="en-GB" sz="1200" b="0" i="0" u="none" strike="noStrike" dirty="0">
                <a:solidFill>
                  <a:srgbClr val="242424"/>
                </a:solidFill>
                <a:effectLst/>
              </a:rPr>
              <a:t>For leaders in shared services organizations like HR, Finance, IT, Procurement or Sales, it is a game-changing opportunity to create a new future as growth enablers, removing mundane tasks and bureaucracy from the enterprise to create a more fulfilling work environment focused on innovation and growth.</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The results on this slide speak for themselves, and they come from across various high-profile domains within IBM. By implementing this technology internally, IBM has observed substantial productivity gains in domains such as HR, Sales, Procurement and IT, with remarkable reductions in time to resolution and overall time savings amounting to tens of thousands of hours saved annually (and this is always increasing). Additionally, there have been significant decreases in support ticket volumes, as well as improvements in sales efficiency and procurement.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These outcomes translate to tangible benefits for any enterprise, freeing up valuable time, empowering employees and customers to achieve more, and establishing a competitive edge that leads to a high return on investment (ROI) in complex business areas where innovation has long been overdue.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effectLst/>
            </a:endParaRPr>
          </a:p>
          <a:p>
            <a:pPr marL="0" marR="0" lvl="0" indent="0" algn="l" defTabSz="914400" rtl="0" eaLnBrk="1" fontAlgn="auto" latinLnBrk="0" hangingPunct="1">
              <a:lnSpc>
                <a:spcPct val="100000"/>
              </a:lnSpc>
              <a:spcBef>
                <a:spcPts val="0"/>
              </a:spcBef>
              <a:spcAft>
                <a:spcPts val="0"/>
              </a:spcAft>
              <a:buClrTx/>
              <a:buSzTx/>
              <a:buFont typeface="IBM Plex Sans Light"/>
              <a:buNone/>
              <a:tabLst/>
              <a:defRPr/>
            </a:pPr>
            <a:r>
              <a:rPr lang="en-US" b="1" i="0" u="none" strike="noStrike" dirty="0">
                <a:solidFill>
                  <a:srgbClr val="333333"/>
                </a:solidFill>
                <a:effectLst/>
              </a:rPr>
              <a:t>Terminology</a:t>
            </a:r>
            <a:r>
              <a:rPr lang="en-US" i="0" u="none" strike="noStrike" dirty="0">
                <a:solidFill>
                  <a:srgbClr val="333333"/>
                </a:solidFill>
                <a:effectLst/>
              </a:rPr>
              <a:t>:</a:t>
            </a:r>
          </a:p>
          <a:p>
            <a:pPr marL="171450" marR="0" lvl="0" indent="-171450" algn="l" defTabSz="914400" rtl="0" eaLnBrk="1" fontAlgn="auto" latinLnBrk="0" hangingPunct="1">
              <a:lnSpc>
                <a:spcPct val="100000"/>
              </a:lnSpc>
              <a:spcBef>
                <a:spcPts val="0"/>
              </a:spcBef>
              <a:spcAft>
                <a:spcPts val="0"/>
              </a:spcAft>
              <a:buClrTx/>
              <a:buSzTx/>
              <a:buFont typeface="IBM Plex Sans Light" panose="020B0604020202020204" pitchFamily="34" charset="0"/>
              <a:buChar char="•"/>
              <a:tabLst/>
              <a:defRPr/>
            </a:pPr>
            <a:r>
              <a:rPr lang="en-US" b="1" i="0" u="none" strike="noStrike" dirty="0">
                <a:solidFill>
                  <a:srgbClr val="333333"/>
                </a:solidFill>
                <a:effectLst/>
              </a:rPr>
              <a:t>YoY</a:t>
            </a:r>
            <a:r>
              <a:rPr lang="en-US" i="0" u="none" strike="noStrike" dirty="0">
                <a:solidFill>
                  <a:srgbClr val="333333"/>
                </a:solidFill>
                <a:effectLst/>
              </a:rPr>
              <a:t>: Year-over-year</a:t>
            </a:r>
            <a:endParaRPr lang="en-US" sz="1200" baseline="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baseline="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effectLst/>
              </a:rPr>
              <a:t>Sources</a:t>
            </a:r>
            <a:r>
              <a:rPr lang="en-US" sz="1200" b="0" baseline="0" dirty="0">
                <a:effectLst/>
              </a:rPr>
              <a:t>: (All can be shared with external audiences and prospective clients.)</a:t>
            </a:r>
          </a:p>
          <a:p>
            <a:pPr marL="0" marR="0" lvl="0" indent="0" algn="l" defTabSz="914400" rtl="0" eaLnBrk="1" fontAlgn="auto" latinLnBrk="0" hangingPunct="1">
              <a:lnSpc>
                <a:spcPct val="100000"/>
              </a:lnSpc>
              <a:spcBef>
                <a:spcPts val="0"/>
              </a:spcBef>
              <a:spcAft>
                <a:spcPts val="0"/>
              </a:spcAft>
              <a:buClrTx/>
              <a:buSzTx/>
              <a:buFont typeface="IBM Plex Sans Light"/>
              <a:buNone/>
              <a:tabLst/>
              <a:defRPr/>
            </a:pPr>
            <a:r>
              <a:rPr lang="en-US" sz="1200" b="0" baseline="30000" dirty="0">
                <a:effectLst/>
              </a:rPr>
              <a:t>1 </a:t>
            </a:r>
            <a:r>
              <a:rPr lang="en-US" sz="1200" b="0" baseline="0" dirty="0">
                <a:effectLst/>
              </a:rPr>
              <a:t>IBM’s Transformation </a:t>
            </a:r>
            <a:r>
              <a:rPr lang="en-US" sz="1200" baseline="0" dirty="0">
                <a:effectLst/>
              </a:rPr>
              <a:t>as Client Zero page, Seismic: </a:t>
            </a:r>
            <a:r>
              <a:rPr lang="en-US" sz="1200" baseline="0" dirty="0">
                <a:effectLst/>
                <a:hlinkClick r:id="rId3"/>
              </a:rPr>
              <a:t>https://ibm.seismic.com/Link/Content/DC3FBFRjP8VpR8QPRHF9Xh7VfDdj#/?anchorId=660f0f29-e826-40f6-a942-32f80368a35f</a:t>
            </a:r>
            <a:r>
              <a:rPr lang="en-US" sz="1200" baseline="0" dirty="0">
                <a:effectLst/>
              </a:rPr>
              <a:t> </a:t>
            </a:r>
          </a:p>
          <a:p>
            <a:pPr marL="0" marR="0" lvl="0" indent="0" algn="l" defTabSz="914400" rtl="0" eaLnBrk="1" fontAlgn="auto" latinLnBrk="0" hangingPunct="1">
              <a:lnSpc>
                <a:spcPct val="100000"/>
              </a:lnSpc>
              <a:spcBef>
                <a:spcPts val="0"/>
              </a:spcBef>
              <a:spcAft>
                <a:spcPts val="0"/>
              </a:spcAft>
              <a:buClrTx/>
              <a:buSzTx/>
              <a:buFont typeface="IBM Plex Sans Light"/>
              <a:buNone/>
              <a:tabLst/>
              <a:defRPr/>
            </a:pPr>
            <a:r>
              <a:rPr lang="en-US" i="0" u="none" strike="noStrike" baseline="30000" dirty="0">
                <a:solidFill>
                  <a:srgbClr val="333333"/>
                </a:solidFill>
                <a:effectLst/>
              </a:rPr>
              <a:t>2 </a:t>
            </a:r>
            <a:r>
              <a:rPr lang="en-US" i="0" u="none" strike="noStrike" dirty="0">
                <a:solidFill>
                  <a:srgbClr val="333333"/>
                </a:solidFill>
                <a:effectLst/>
              </a:rPr>
              <a:t>AskHR and IBM Story deck, Seismic: </a:t>
            </a:r>
            <a:r>
              <a:rPr lang="en-US" i="0" u="none" strike="noStrike" dirty="0">
                <a:solidFill>
                  <a:srgbClr val="333333"/>
                </a:solidFill>
                <a:effectLst/>
                <a:hlinkClick r:id="rId4"/>
              </a:rPr>
              <a:t>https://ibm.seismic.com/Link/Content/DCDgHdqj3JCTdG2TgJCdVDg42F4G</a:t>
            </a:r>
            <a:r>
              <a:rPr lang="en-US" i="0" u="none" strike="noStrike" dirty="0">
                <a:solidFill>
                  <a:srgbClr val="333333"/>
                </a:solidFill>
                <a:effectLst/>
              </a:rPr>
              <a:t> </a:t>
            </a:r>
          </a:p>
          <a:p>
            <a:pPr marL="0" marR="0" lvl="0" indent="0" algn="l" defTabSz="914400" rtl="0" eaLnBrk="1" fontAlgn="auto" latinLnBrk="0" hangingPunct="1">
              <a:lnSpc>
                <a:spcPct val="100000"/>
              </a:lnSpc>
              <a:spcBef>
                <a:spcPts val="0"/>
              </a:spcBef>
              <a:spcAft>
                <a:spcPts val="0"/>
              </a:spcAft>
              <a:buClrTx/>
              <a:buSzTx/>
              <a:buFont typeface="IBM Plex Sans Light"/>
              <a:buNone/>
              <a:tabLst/>
              <a:defRPr/>
            </a:pPr>
            <a:r>
              <a:rPr lang="en-US" i="0" u="none" strike="noStrike" baseline="30000" dirty="0">
                <a:solidFill>
                  <a:srgbClr val="333333"/>
                </a:solidFill>
                <a:effectLst/>
              </a:rPr>
              <a:t>3 </a:t>
            </a:r>
            <a:r>
              <a:rPr lang="en-US" i="0" u="none" strike="noStrike" dirty="0">
                <a:solidFill>
                  <a:srgbClr val="333333"/>
                </a:solidFill>
                <a:effectLst/>
              </a:rPr>
              <a:t>Creating a Digital Sales AI Assistant with watsonx Orchestrate, Seismic: </a:t>
            </a:r>
            <a:r>
              <a:rPr lang="en-US" i="0" u="none" strike="noStrike" dirty="0">
                <a:solidFill>
                  <a:srgbClr val="333333"/>
                </a:solidFill>
                <a:effectLst/>
                <a:hlinkClick r:id="rId5"/>
              </a:rPr>
              <a:t>https://ibm.seismic.com/Link/Content/DCpRB2QPb3PXT8cPBhcGC2fMdWDG</a:t>
            </a:r>
            <a:r>
              <a:rPr lang="en-US" i="0" u="none" strike="noStrike" dirty="0">
                <a:solidFill>
                  <a:srgbClr val="333333"/>
                </a:solidFill>
                <a:effectLst/>
              </a:rPr>
              <a:t> </a:t>
            </a:r>
          </a:p>
          <a:p>
            <a:pPr marL="0" marR="0" lvl="0" indent="0" algn="l" defTabSz="914400" rtl="0" eaLnBrk="1" fontAlgn="auto" latinLnBrk="0" hangingPunct="1">
              <a:lnSpc>
                <a:spcPct val="100000"/>
              </a:lnSpc>
              <a:spcBef>
                <a:spcPts val="0"/>
              </a:spcBef>
              <a:spcAft>
                <a:spcPts val="0"/>
              </a:spcAft>
              <a:buClrTx/>
              <a:buSzTx/>
              <a:buFont typeface="IBM Plex Sans Light"/>
              <a:buNone/>
              <a:tabLst/>
              <a:defRPr/>
            </a:pPr>
            <a:r>
              <a:rPr lang="en-US" i="0" u="none" strike="noStrike" baseline="30000" dirty="0">
                <a:solidFill>
                  <a:srgbClr val="333333"/>
                </a:solidFill>
                <a:effectLst/>
              </a:rPr>
              <a:t>4 </a:t>
            </a:r>
            <a:r>
              <a:rPr lang="en-US" i="0" u="none" strike="noStrike" dirty="0">
                <a:solidFill>
                  <a:srgbClr val="333333"/>
                </a:solidFill>
                <a:effectLst/>
              </a:rPr>
              <a:t>Gen AI-based </a:t>
            </a:r>
            <a:r>
              <a:rPr lang="en-US" i="0" u="none" strike="noStrike" dirty="0" err="1">
                <a:solidFill>
                  <a:srgbClr val="333333"/>
                </a:solidFill>
                <a:effectLst/>
              </a:rPr>
              <a:t>AskProcurement</a:t>
            </a:r>
            <a:r>
              <a:rPr lang="en-US" i="0" u="none" strike="noStrike" dirty="0">
                <a:solidFill>
                  <a:srgbClr val="333333"/>
                </a:solidFill>
                <a:effectLst/>
              </a:rPr>
              <a:t> with watsonx Orchestrate, Seismic: </a:t>
            </a:r>
            <a:r>
              <a:rPr lang="en-US" i="0" u="none" strike="noStrike" dirty="0">
                <a:solidFill>
                  <a:srgbClr val="333333"/>
                </a:solidFill>
                <a:effectLst/>
                <a:hlinkClick r:id="rId6"/>
              </a:rPr>
              <a:t>https://ibm.seismic.com/Link/Content/DCb9fRWGbQC87GhDhqQJ3892gj6B</a:t>
            </a:r>
            <a:r>
              <a:rPr lang="en-US" i="0" u="none" strike="noStrike" dirty="0">
                <a:solidFill>
                  <a:srgbClr val="333333"/>
                </a:solidFill>
                <a:effectLst/>
              </a:rPr>
              <a:t> </a:t>
            </a:r>
          </a:p>
          <a:p>
            <a:pPr marL="0" marR="0" lvl="0" indent="0" algn="l" defTabSz="914400" rtl="0" eaLnBrk="1" fontAlgn="auto" latinLnBrk="0" hangingPunct="1">
              <a:lnSpc>
                <a:spcPct val="100000"/>
              </a:lnSpc>
              <a:spcBef>
                <a:spcPts val="0"/>
              </a:spcBef>
              <a:spcAft>
                <a:spcPts val="0"/>
              </a:spcAft>
              <a:buClrTx/>
              <a:buSzTx/>
              <a:buFont typeface="IBM Plex Sans Light"/>
              <a:buNone/>
              <a:tabLst/>
              <a:defRPr/>
            </a:pPr>
            <a:r>
              <a:rPr lang="en-US" i="0" u="none" strike="noStrike" baseline="30000" dirty="0">
                <a:solidFill>
                  <a:srgbClr val="333333"/>
                </a:solidFill>
                <a:effectLst/>
              </a:rPr>
              <a:t>5 </a:t>
            </a:r>
            <a:r>
              <a:rPr lang="en-US" i="0" u="none" strike="noStrike" dirty="0">
                <a:solidFill>
                  <a:srgbClr val="333333"/>
                </a:solidFill>
                <a:effectLst/>
              </a:rPr>
              <a:t>Using watsonx to deliver a digital-first employee experience, Seismic: </a:t>
            </a:r>
            <a:r>
              <a:rPr lang="en-US" i="0" u="none" strike="noStrike" dirty="0">
                <a:solidFill>
                  <a:srgbClr val="333333"/>
                </a:solidFill>
                <a:effectLst/>
                <a:hlinkClick r:id="rId7"/>
              </a:rPr>
              <a:t>https://ibm.seismic.com/Link/Content/DCPRGRmCffHP48WP9jVMPVjhbm3B</a:t>
            </a:r>
            <a:r>
              <a:rPr lang="en-US" i="0" u="none" strike="noStrike" dirty="0">
                <a:solidFill>
                  <a:srgbClr val="333333"/>
                </a:solidFill>
                <a:effectLst/>
              </a:rPr>
              <a:t> </a:t>
            </a:r>
          </a:p>
          <a:p>
            <a:pPr marL="228600" marR="0" lvl="0" indent="-228600" algn="l" defTabSz="914400" rtl="0" eaLnBrk="1" fontAlgn="auto" latinLnBrk="0" hangingPunct="1">
              <a:lnSpc>
                <a:spcPct val="100000"/>
              </a:lnSpc>
              <a:spcBef>
                <a:spcPts val="0"/>
              </a:spcBef>
              <a:spcAft>
                <a:spcPts val="0"/>
              </a:spcAft>
              <a:buClrTx/>
              <a:buSzTx/>
              <a:buFont typeface="IBM Plex Sans Light"/>
              <a:buAutoNum type="arabicPeriod"/>
              <a:tabLst/>
              <a:defRPr/>
            </a:pPr>
            <a:endParaRPr lang="en-US" i="0" u="none" strike="noStrike" dirty="0">
              <a:solidFill>
                <a:srgbClr val="333333"/>
              </a:solidFill>
              <a:effectLst/>
            </a:endParaRPr>
          </a:p>
        </p:txBody>
      </p:sp>
      <p:sp>
        <p:nvSpPr>
          <p:cNvPr id="4" name="Slide Number Placeholder 3"/>
          <p:cNvSpPr>
            <a:spLocks noGrp="1"/>
          </p:cNvSpPr>
          <p:nvPr>
            <p:ph type="sldNum" sz="quarter" idx="5"/>
          </p:nvPr>
        </p:nvSpPr>
        <p:spPr/>
        <p:txBody>
          <a:bodyPr/>
          <a:lstStyle/>
          <a:p>
            <a:fld id="{F6B6AAD5-1D2A-014B-A125-9BACF84837C1}" type="slidenum">
              <a:rPr lang="en-US" smtClean="0"/>
              <a:t>63</a:t>
            </a:fld>
            <a:endParaRPr lang="en-US"/>
          </a:p>
        </p:txBody>
      </p:sp>
    </p:spTree>
    <p:extLst>
      <p:ext uri="{BB962C8B-B14F-4D97-AF65-F5344CB8AC3E}">
        <p14:creationId xmlns:p14="http://schemas.microsoft.com/office/powerpoint/2010/main" val="11112415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Why should sellers lead with IBM’s own Client Zero story?</a:t>
            </a:r>
          </a:p>
          <a:p>
            <a:endParaRPr lang="en-US" dirty="0"/>
          </a:p>
          <a:p>
            <a:r>
              <a:rPr lang="en-US" dirty="0"/>
              <a:t>Because the AI market is currently filled with experimentation, but very few companies have successfully moved from pilots to true production-scale value. Many enterprises are still stuck in the proof-of-concept phase, unsure how to operationalize generative AI or scale AI agents across domains.</a:t>
            </a:r>
          </a:p>
          <a:p>
            <a:endParaRPr lang="en-US" dirty="0"/>
          </a:p>
          <a:p>
            <a:r>
              <a:rPr lang="en-US" dirty="0"/>
              <a:t>IBM is different — and that’s a competitive advantage. As Client Zero, IBM has deployed watsonx Orchestrate agents internally across HR, sales, procurement, and more. This isn’t theory or roadmap — it’s real value creation at scale, based on firsthand experience.</a:t>
            </a:r>
          </a:p>
          <a:p>
            <a:endParaRPr lang="en-US" dirty="0"/>
          </a:p>
          <a:p>
            <a:r>
              <a:rPr lang="en-US" dirty="0"/>
              <a:t>By sharing IBM’s own journey, sellers can demonstrate credibility, reduce client risk perception, and open the door to practical, high return on investment (ROI) use cases that enterprises can trust. This is how IBM can help clients move from experimentation to transformation.</a:t>
            </a:r>
          </a:p>
          <a:p>
            <a:endParaRPr lang="en-US" dirty="0"/>
          </a:p>
          <a:p>
            <a:r>
              <a:rPr lang="en-US" b="1" dirty="0"/>
              <a:t>Links</a:t>
            </a:r>
            <a:r>
              <a:rPr lang="en-US" dirty="0"/>
              <a:t>:</a:t>
            </a:r>
          </a:p>
          <a:p>
            <a:pPr marL="171450" indent="-171450">
              <a:buFont typeface="IBM Plex Sans Light" panose="020B0604020202020204" pitchFamily="34" charset="0"/>
              <a:buChar char="•"/>
            </a:pPr>
            <a:r>
              <a:rPr lang="en-US" dirty="0"/>
              <a:t>THINK 2025 Client Zero keynote: </a:t>
            </a:r>
            <a:r>
              <a:rPr lang="en-US" dirty="0">
                <a:hlinkClick r:id="rId3"/>
              </a:rPr>
              <a:t>https://ibm.seismic.com/Link/Content/DCRgVc83dCQ9484QDdTQM6WPQX38</a:t>
            </a:r>
            <a:r>
              <a:rPr lang="en-US" dirty="0"/>
              <a:t> </a:t>
            </a:r>
          </a:p>
          <a:p>
            <a:pPr marL="171450" indent="-171450">
              <a:buFont typeface="IBM Plex Sans Light" panose="020B0604020202020204" pitchFamily="34" charset="0"/>
              <a:buChar char="•"/>
            </a:pPr>
            <a:r>
              <a:rPr lang="en-US" dirty="0"/>
              <a:t>IBM’s transformation as client zero: </a:t>
            </a:r>
            <a:r>
              <a:rPr lang="en-US" i="0" u="none" strike="noStrike" dirty="0">
                <a:solidFill>
                  <a:srgbClr val="333333"/>
                </a:solidFill>
                <a:effectLst/>
                <a:hlinkClick r:id="rId4"/>
              </a:rPr>
              <a:t>https://ibm.seismic.com/Link/Content/DC3FBFRjP8VpR8QPRHF9Xh7VfDdj</a:t>
            </a:r>
            <a:endParaRPr lang="en-US" dirty="0"/>
          </a:p>
          <a:p>
            <a:endParaRPr lang="en-US" dirty="0"/>
          </a:p>
          <a:p>
            <a:r>
              <a:rPr lang="en-US" b="1" dirty="0"/>
              <a:t>Terminology</a:t>
            </a:r>
            <a:r>
              <a:rPr lang="en-US" dirty="0"/>
              <a:t>:</a:t>
            </a:r>
          </a:p>
          <a:p>
            <a:pPr marL="171450" indent="-171450">
              <a:buFont typeface="IBM Plex Sans Light" panose="020B0604020202020204" pitchFamily="34" charset="0"/>
              <a:buChar char="•"/>
            </a:pPr>
            <a:r>
              <a:rPr lang="en-US" b="1" dirty="0"/>
              <a:t>ROI</a:t>
            </a:r>
            <a:r>
              <a:rPr lang="en-US" dirty="0"/>
              <a:t>: Return on investment</a:t>
            </a:r>
          </a:p>
          <a:p>
            <a:pPr marL="0" indent="0">
              <a:buFont typeface="IBM Plex Sans Light" panose="020B0604020202020204" pitchFamily="34" charset="0"/>
              <a:buNone/>
            </a:pPr>
            <a:endParaRPr lang="en-US" dirty="0"/>
          </a:p>
          <a:p>
            <a:r>
              <a:rPr lang="en-US" b="1" dirty="0"/>
              <a:t>Source</a:t>
            </a:r>
            <a:r>
              <a:rPr lang="en-US" dirty="0"/>
              <a:t>:</a:t>
            </a:r>
          </a:p>
          <a:p>
            <a:r>
              <a:rPr lang="en-US" baseline="30000" dirty="0"/>
              <a:t>1</a:t>
            </a:r>
            <a:r>
              <a:rPr lang="en-US" dirty="0"/>
              <a:t> “Where’s the value in AI?”, BCG, October 2024: </a:t>
            </a:r>
            <a:r>
              <a:rPr lang="en-US" dirty="0">
                <a:hlinkClick r:id="rId5"/>
              </a:rPr>
              <a:t>https://media-publications.bcg.com/BCG-Wheres-the-Value-in-AI.pdf</a:t>
            </a:r>
            <a:r>
              <a:rPr lang="en-US" dirty="0"/>
              <a:t> </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64</a:t>
            </a:fld>
            <a:endParaRPr lang="en-US" dirty="0"/>
          </a:p>
        </p:txBody>
      </p:sp>
    </p:spTree>
    <p:extLst>
      <p:ext uri="{BB962C8B-B14F-4D97-AF65-F5344CB8AC3E}">
        <p14:creationId xmlns:p14="http://schemas.microsoft.com/office/powerpoint/2010/main" val="4664933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This slide highlights several real-world examples of how clients across industries are leveraging watsonx Orchestrate to drive efficiency, reduce errors, and enhance employee and customer satisfaction.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These case studies demonstrate the versatility and impact of watsonx Orchestrate across various sectors, showcasing its ability to transform business processes and deliver tangible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effectLst/>
              </a:rPr>
              <a:t>Additional case studies are available at: </a:t>
            </a:r>
            <a:r>
              <a:rPr lang="en-US" b="0" dirty="0">
                <a:hlinkClick r:id="rId3"/>
              </a:rPr>
              <a:t>https://ibm.seismic.com/Link/Content/DCbHf2RCFTPf3G9Cc2PBGggJWfGV#/?anchorId=1d11d3e0-c996-428c-804a-7bc2029d7e70</a:t>
            </a:r>
            <a:r>
              <a:rPr lang="en-US" b="0" dirty="0"/>
              <a:t>.</a:t>
            </a:r>
          </a:p>
          <a:p>
            <a:endParaRPr lang="en-US" b="1" dirty="0"/>
          </a:p>
          <a:p>
            <a:r>
              <a:rPr lang="en-US" b="1" dirty="0"/>
              <a:t>Sources:</a:t>
            </a:r>
          </a:p>
          <a:p>
            <a:pPr marL="0" indent="0">
              <a:buFont typeface="IBM Plex Sans Light"/>
              <a:buNone/>
            </a:pPr>
            <a:r>
              <a:rPr lang="en-US" baseline="30000" dirty="0"/>
              <a:t>1 </a:t>
            </a:r>
            <a:r>
              <a:rPr lang="en-US" dirty="0"/>
              <a:t>Avid Solutions case study, IBM, March 2025: </a:t>
            </a:r>
            <a:r>
              <a:rPr lang="en-US" dirty="0">
                <a:hlinkClick r:id="rId4"/>
              </a:rPr>
              <a:t>https://www.ibm.com/case-studies/avid-solutions-international</a:t>
            </a:r>
            <a:r>
              <a:rPr lang="en-US" dirty="0"/>
              <a:t> </a:t>
            </a: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r>
              <a:rPr lang="en-US" baseline="30000" dirty="0"/>
              <a:t>2 </a:t>
            </a:r>
            <a:r>
              <a:rPr lang="en-US" dirty="0"/>
              <a:t>Maricopa County case study, IBM, May 2025: </a:t>
            </a:r>
            <a:r>
              <a:rPr lang="en-US" dirty="0">
                <a:hlinkClick r:id="rId5"/>
              </a:rPr>
              <a:t>https://www.ibm.com/case-studies/clerk-superior-court-maricopa</a:t>
            </a:r>
            <a:r>
              <a:rPr lang="en-US" dirty="0"/>
              <a:t> </a:t>
            </a:r>
          </a:p>
          <a:p>
            <a:pPr marL="0" marR="0" lvl="0" indent="0" algn="l" defTabSz="2438522" rtl="0" eaLnBrk="1" fontAlgn="auto" latinLnBrk="0" hangingPunct="1">
              <a:lnSpc>
                <a:spcPct val="110000"/>
              </a:lnSpc>
              <a:spcBef>
                <a:spcPts val="0"/>
              </a:spcBef>
              <a:spcAft>
                <a:spcPts val="0"/>
              </a:spcAft>
              <a:buClrTx/>
              <a:buSzTx/>
              <a:buFont typeface="IBM Plex Sans Light"/>
              <a:buNone/>
              <a:tabLst/>
              <a:defRPr/>
            </a:pPr>
            <a:r>
              <a:rPr lang="en-US" baseline="30000" dirty="0"/>
              <a:t>3 </a:t>
            </a:r>
            <a:r>
              <a:rPr lang="en-US" dirty="0" err="1"/>
              <a:t>Comparus</a:t>
            </a:r>
            <a:r>
              <a:rPr lang="en-US" dirty="0"/>
              <a:t> GmbH case study, IBM, March 2025: </a:t>
            </a:r>
            <a:r>
              <a:rPr lang="en-US" dirty="0">
                <a:hlinkClick r:id="rId6"/>
              </a:rPr>
              <a:t>https://www.ibm.com/case-studies/comparus-gmbh</a:t>
            </a:r>
            <a:r>
              <a:rPr lang="en-US" dirty="0"/>
              <a:t> </a:t>
            </a:r>
          </a:p>
          <a:p>
            <a:pPr marL="0" indent="0">
              <a:buFont typeface="IBM Plex Sans Light"/>
              <a:buNone/>
            </a:pPr>
            <a:r>
              <a:rPr lang="en-US" baseline="30000" dirty="0"/>
              <a:t>4 </a:t>
            </a:r>
            <a:r>
              <a:rPr lang="en-US" dirty="0"/>
              <a:t>Dun &amp; Bradstreet case study, IBM, March 2025: </a:t>
            </a:r>
            <a:r>
              <a:rPr lang="en-US" dirty="0">
                <a:hlinkClick r:id="rId7"/>
              </a:rPr>
              <a:t>https://www.ibm.com/case-studies/dun-and-bradstreet-ask-procurement</a:t>
            </a:r>
            <a:r>
              <a:rPr lang="en-US" dirty="0"/>
              <a:t> </a:t>
            </a:r>
          </a:p>
        </p:txBody>
      </p:sp>
      <p:sp>
        <p:nvSpPr>
          <p:cNvPr id="4" name="Slide Number Placeholder 3"/>
          <p:cNvSpPr>
            <a:spLocks noGrp="1"/>
          </p:cNvSpPr>
          <p:nvPr>
            <p:ph type="sldNum" sz="quarter" idx="5"/>
          </p:nvPr>
        </p:nvSpPr>
        <p:spPr/>
        <p:txBody>
          <a:bodyPr/>
          <a:lstStyle/>
          <a:p>
            <a:fld id="{F6B6AAD5-1D2A-014B-A125-9BACF84837C1}" type="slidenum">
              <a:rPr lang="en-US" smtClean="0"/>
              <a:t>65</a:t>
            </a:fld>
            <a:endParaRPr lang="en-US"/>
          </a:p>
        </p:txBody>
      </p:sp>
    </p:spTree>
    <p:extLst>
      <p:ext uri="{BB962C8B-B14F-4D97-AF65-F5344CB8AC3E}">
        <p14:creationId xmlns:p14="http://schemas.microsoft.com/office/powerpoint/2010/main" val="12628344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C13CD-2984-18F5-96AD-9883455084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BC4049-9ACC-236B-F211-2EA376229762}"/>
              </a:ext>
            </a:extLst>
          </p:cNvPr>
          <p:cNvSpPr>
            <a:spLocks noGrp="1" noRot="1" noChangeAspect="1"/>
          </p:cNvSpPr>
          <p:nvPr>
            <p:ph type="sldImg"/>
          </p:nvPr>
        </p:nvSpPr>
        <p:spPr>
          <a:xfrm>
            <a:off x="206375" y="158750"/>
            <a:ext cx="6419850" cy="3611563"/>
          </a:xfrm>
        </p:spPr>
      </p:sp>
      <p:sp>
        <p:nvSpPr>
          <p:cNvPr id="3" name="Notes Placeholder 2">
            <a:extLst>
              <a:ext uri="{FF2B5EF4-FFF2-40B4-BE49-F238E27FC236}">
                <a16:creationId xmlns:a16="http://schemas.microsoft.com/office/drawing/2014/main" id="{C818D1C2-742A-2540-CA5D-A229F9685394}"/>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kern="0" dirty="0"/>
              <a:t>This section of the presentation provides sales prospecting guidance.</a:t>
            </a:r>
          </a:p>
        </p:txBody>
      </p:sp>
      <p:sp>
        <p:nvSpPr>
          <p:cNvPr id="4" name="Slide Number Placeholder 3">
            <a:extLst>
              <a:ext uri="{FF2B5EF4-FFF2-40B4-BE49-F238E27FC236}">
                <a16:creationId xmlns:a16="http://schemas.microsoft.com/office/drawing/2014/main" id="{F6E8CE58-8ACD-1825-17F2-9783FE0AA87A}"/>
              </a:ext>
            </a:extLst>
          </p:cNvPr>
          <p:cNvSpPr>
            <a:spLocks noGrp="1"/>
          </p:cNvSpPr>
          <p:nvPr>
            <p:ph type="sldNum" sz="quarter" idx="5"/>
          </p:nvPr>
        </p:nvSpPr>
        <p:spPr>
          <a:xfrm>
            <a:off x="6300216" y="8705088"/>
            <a:ext cx="338328" cy="228600"/>
          </a:xfrm>
        </p:spPr>
        <p:txBody>
          <a:bodyPr/>
          <a:lstStyle/>
          <a:p>
            <a:fld id="{6E2E38B8-B0B4-AD41-AC6E-B781F46A9FD3}" type="slidenum">
              <a:rPr lang="en-US" smtClean="0"/>
              <a:pPr/>
              <a:t>66</a:t>
            </a:fld>
            <a:endParaRPr lang="en-US" dirty="0"/>
          </a:p>
        </p:txBody>
      </p:sp>
    </p:spTree>
    <p:extLst>
      <p:ext uri="{BB962C8B-B14F-4D97-AF65-F5344CB8AC3E}">
        <p14:creationId xmlns:p14="http://schemas.microsoft.com/office/powerpoint/2010/main" val="35092087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C382E-31E6-F474-457C-0A5B92A4F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4B7CC1-193C-41C8-2CA6-39B0AE1D305D}"/>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CF5E994E-91B4-3E8C-6E8F-EF1A931336A6}"/>
              </a:ext>
            </a:extLst>
          </p:cNvPr>
          <p:cNvSpPr>
            <a:spLocks noGrp="1"/>
          </p:cNvSpPr>
          <p:nvPr>
            <p:ph type="body" idx="1"/>
          </p:nvPr>
        </p:nvSpPr>
        <p:spPr/>
        <p:txBody>
          <a:bodyPr/>
          <a:lstStyle/>
          <a:p>
            <a:pPr marL="0" marR="0" lvl="0" indent="0" algn="l" defTabSz="2438522" rtl="0" eaLnBrk="1" fontAlgn="auto" latinLnBrk="0" hangingPunct="1">
              <a:lnSpc>
                <a:spcPct val="100000"/>
              </a:lnSpc>
              <a:spcBef>
                <a:spcPts val="0"/>
              </a:spcBef>
              <a:spcAft>
                <a:spcPts val="0"/>
              </a:spcAft>
              <a:buClrTx/>
              <a:buSzTx/>
              <a:buFontTx/>
              <a:buNone/>
              <a:tabLst/>
              <a:defRPr/>
            </a:pPr>
            <a:r>
              <a:rPr lang="en-US" dirty="0"/>
              <a:t>The worldwide sales team has prepared a watsonx Orchestrate virtual sales academy that every seller should review in Seismic at: </a:t>
            </a:r>
            <a:r>
              <a:rPr lang="en-US" sz="1200" b="0" i="0" u="none" strike="noStrike" kern="1200" dirty="0">
                <a:solidFill>
                  <a:schemeClr val="bg1"/>
                </a:solidFill>
                <a:effectLst/>
                <a:latin typeface="IBM Plex Sans Light"/>
                <a:ea typeface="IBM Plex Sans Light"/>
                <a:cs typeface="IBM Plex Sans Light"/>
                <a:hlinkClick r:id="rId3"/>
              </a:rPr>
              <a:t>https://ibm.seismic.com/Link/Content/DC493Mc9CRB8B8MVPRf4RQH7PTQj</a:t>
            </a:r>
            <a:r>
              <a:rPr lang="en-US" b="0" i="0" u="none" strike="noStrike" dirty="0">
                <a:solidFill>
                  <a:schemeClr val="accent1"/>
                </a:solidFill>
                <a:effectLst/>
              </a:rPr>
              <a:t>. </a:t>
            </a:r>
          </a:p>
          <a:p>
            <a:pPr marL="0" marR="0" lvl="0" indent="0" algn="l" defTabSz="2438522" rtl="0" eaLnBrk="1" fontAlgn="auto" latinLnBrk="0" hangingPunct="1">
              <a:lnSpc>
                <a:spcPct val="100000"/>
              </a:lnSpc>
              <a:spcBef>
                <a:spcPts val="0"/>
              </a:spcBef>
              <a:spcAft>
                <a:spcPts val="0"/>
              </a:spcAft>
              <a:buClrTx/>
              <a:buSzTx/>
              <a:buFontTx/>
              <a:buNone/>
              <a:tabLst/>
              <a:defRPr/>
            </a:pPr>
            <a:endParaRPr lang="en-US" dirty="0"/>
          </a:p>
          <a:p>
            <a:r>
              <a:rPr lang="en-US" dirty="0"/>
              <a:t>This slide shows an excerpt from one of the assets on the Seismic page, specifically a portion of the </a:t>
            </a:r>
            <a:r>
              <a:rPr lang="en-US" i="1" dirty="0"/>
              <a:t>Know your buyer </a:t>
            </a:r>
            <a:r>
              <a:rPr lang="en-US" dirty="0"/>
              <a:t>section. It is located in the Prospecting section of the academy at: </a:t>
            </a:r>
            <a:r>
              <a:rPr lang="en-US" dirty="0">
                <a:hlinkClick r:id="rId4"/>
              </a:rPr>
              <a:t>https://ibm.seismic.com/Link/Content/DC493Mc9CRB8B8MVPRf4RQH7PTQj#/?anchorId=cd05791f-5f86-4edf-8e8a-09bb0a76f947</a:t>
            </a:r>
            <a:r>
              <a:rPr lang="en-US" dirty="0"/>
              <a:t>.</a:t>
            </a:r>
          </a:p>
          <a:p>
            <a:endParaRPr lang="en-US" dirty="0"/>
          </a:p>
          <a:p>
            <a:r>
              <a:rPr lang="en-US" b="1" dirty="0"/>
              <a:t>Terminology:</a:t>
            </a:r>
          </a:p>
          <a:p>
            <a:pPr indent="-91440">
              <a:lnSpc>
                <a:spcPct val="100000"/>
              </a:lnSpc>
              <a:buFont typeface="IBM Plex Sans Light" panose="020B0604020202020204" pitchFamily="34" charset="0"/>
              <a:buChar char="•"/>
            </a:pPr>
            <a:r>
              <a:rPr lang="en-US" b="1" dirty="0"/>
              <a:t>APAC</a:t>
            </a:r>
            <a:r>
              <a:rPr lang="en-US" b="0" dirty="0"/>
              <a:t>: Asia-Pacific</a:t>
            </a:r>
            <a:endParaRPr lang="en-US" b="1" dirty="0"/>
          </a:p>
          <a:p>
            <a:pPr indent="-91440">
              <a:lnSpc>
                <a:spcPct val="100000"/>
              </a:lnSpc>
              <a:buFont typeface="IBM Plex Sans Light" panose="020B0604020202020204" pitchFamily="34" charset="0"/>
              <a:buChar char="•"/>
            </a:pPr>
            <a:r>
              <a:rPr lang="en-US" b="1" dirty="0"/>
              <a:t>EMEA:</a:t>
            </a:r>
            <a:r>
              <a:rPr lang="en-US" dirty="0"/>
              <a:t> Europe, Middle East and Africa</a:t>
            </a:r>
          </a:p>
          <a:p>
            <a:pPr indent="-91440">
              <a:lnSpc>
                <a:spcPct val="100000"/>
              </a:lnSpc>
              <a:buFont typeface="IBM Plex Sans Light" panose="020B0604020202020204" pitchFamily="34" charset="0"/>
              <a:buChar char="•"/>
            </a:pPr>
            <a:r>
              <a:rPr lang="en-US" b="1" dirty="0"/>
              <a:t>UI</a:t>
            </a:r>
            <a:r>
              <a:rPr lang="en-US" dirty="0"/>
              <a:t>: User interface</a:t>
            </a:r>
          </a:p>
          <a:p>
            <a:endParaRPr lang="en-US" dirty="0"/>
          </a:p>
        </p:txBody>
      </p:sp>
      <p:sp>
        <p:nvSpPr>
          <p:cNvPr id="4" name="Slide Number Placeholder 3">
            <a:extLst>
              <a:ext uri="{FF2B5EF4-FFF2-40B4-BE49-F238E27FC236}">
                <a16:creationId xmlns:a16="http://schemas.microsoft.com/office/drawing/2014/main" id="{AFC93658-D355-78EA-090A-DC4A0968EF80}"/>
              </a:ext>
            </a:extLst>
          </p:cNvPr>
          <p:cNvSpPr>
            <a:spLocks noGrp="1"/>
          </p:cNvSpPr>
          <p:nvPr>
            <p:ph type="sldNum" sz="quarter" idx="5"/>
          </p:nvPr>
        </p:nvSpPr>
        <p:spPr/>
        <p:txBody>
          <a:bodyPr/>
          <a:lstStyle/>
          <a:p>
            <a:fld id="{6E2E38B8-B0B4-AD41-AC6E-B781F46A9FD3}" type="slidenum">
              <a:rPr lang="en-US" smtClean="0"/>
              <a:pPr/>
              <a:t>67</a:t>
            </a:fld>
            <a:endParaRPr lang="en-US" dirty="0"/>
          </a:p>
        </p:txBody>
      </p:sp>
    </p:spTree>
    <p:extLst>
      <p:ext uri="{BB962C8B-B14F-4D97-AF65-F5344CB8AC3E}">
        <p14:creationId xmlns:p14="http://schemas.microsoft.com/office/powerpoint/2010/main" val="32729927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F69D-C9EF-5B7A-1970-5C5C923066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D2ACC7-60F1-E4C7-E49B-0534D9A542E7}"/>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8F3A2108-BBCC-3984-20AE-E35625918FFD}"/>
              </a:ext>
            </a:extLst>
          </p:cNvPr>
          <p:cNvSpPr>
            <a:spLocks noGrp="1"/>
          </p:cNvSpPr>
          <p:nvPr>
            <p:ph type="body" idx="1"/>
          </p:nvPr>
        </p:nvSpPr>
        <p:spPr/>
        <p:txBody>
          <a:bodyPr/>
          <a:lstStyle/>
          <a:p>
            <a:r>
              <a:rPr lang="en-US" dirty="0">
                <a:latin typeface="IBM Plex Sans Light"/>
              </a:rPr>
              <a:t>This slide shows the </a:t>
            </a:r>
            <a:r>
              <a:rPr lang="en-US" i="1" dirty="0">
                <a:latin typeface="IBM Plex Sans Light"/>
              </a:rPr>
              <a:t>Key questions </a:t>
            </a:r>
            <a:r>
              <a:rPr lang="en-US" dirty="0">
                <a:latin typeface="IBM Plex Sans Light"/>
              </a:rPr>
              <a:t>from the same asset discussed on the previous slide, available at: </a:t>
            </a:r>
            <a:r>
              <a:rPr lang="en-US" dirty="0">
                <a:latin typeface="IBM Plex Sans Light"/>
                <a:hlinkClick r:id="rId3"/>
              </a:rPr>
              <a:t>https://ibm.seismic.com/Link/Content/DC493Mc9CRB8B8MVPRf4RQH7PTQj#/?anchorId=cd05791f-5f86-4edf-8e8a-09bb0a76f947</a:t>
            </a:r>
            <a:r>
              <a:rPr lang="en-US" dirty="0">
                <a:latin typeface="IBM Plex Sans Light"/>
              </a:rPr>
              <a:t>.</a:t>
            </a:r>
          </a:p>
          <a:p>
            <a:endParaRPr lang="en-US" dirty="0">
              <a:latin typeface="IBM Plex Sans Light"/>
            </a:endParaRPr>
          </a:p>
          <a:p>
            <a:pPr marL="0" marR="0" lvl="0" indent="0" algn="l" defTabSz="2438522" rtl="0" eaLnBrk="1" fontAlgn="auto" latinLnBrk="0" hangingPunct="1">
              <a:lnSpc>
                <a:spcPct val="100000"/>
              </a:lnSpc>
              <a:spcBef>
                <a:spcPts val="0"/>
              </a:spcBef>
              <a:spcAft>
                <a:spcPts val="0"/>
              </a:spcAft>
              <a:buClrTx/>
              <a:buSzTx/>
              <a:buFontTx/>
              <a:buNone/>
              <a:tabLst/>
              <a:defRPr/>
            </a:pPr>
            <a:r>
              <a:rPr lang="en-US" dirty="0">
                <a:latin typeface="IBM Plex Sans Light"/>
              </a:rPr>
              <a:t>Sellers should review all virtual sales academy content at: </a:t>
            </a:r>
            <a:r>
              <a:rPr lang="en-US" dirty="0" err="1">
                <a:latin typeface="IBM Plex Sans Light"/>
                <a:hlinkClick r:id="rId4"/>
              </a:rPr>
              <a:t>h</a:t>
            </a:r>
            <a:r>
              <a:rPr lang="en-US" sz="1200" b="0" i="0" u="none" strike="noStrike" kern="1200" dirty="0" err="1">
                <a:solidFill>
                  <a:schemeClr val="bg1"/>
                </a:solidFill>
                <a:effectLst/>
                <a:latin typeface="IBM Plex Sans Light"/>
                <a:ea typeface="IBM Plex Sans Light"/>
                <a:cs typeface="IBM Plex Sans Light"/>
                <a:hlinkClick r:id="rId5"/>
              </a:rPr>
              <a:t>tps</a:t>
            </a:r>
            <a:r>
              <a:rPr lang="en-US" sz="1200" b="0" i="0" u="none" strike="noStrike" kern="1200" dirty="0">
                <a:solidFill>
                  <a:schemeClr val="bg1"/>
                </a:solidFill>
                <a:effectLst/>
                <a:latin typeface="IBM Plex Sans Light"/>
                <a:ea typeface="IBM Plex Sans Light"/>
                <a:cs typeface="IBM Plex Sans Light"/>
                <a:hlinkClick r:id="rId5"/>
              </a:rPr>
              <a:t>://ibm.seismic.com/Link/Content/DC493Mc9CRB8B8MVPRf4RQH7PTQj</a:t>
            </a:r>
            <a:r>
              <a:rPr lang="en-US" b="0" i="0" u="none" strike="noStrike" dirty="0">
                <a:solidFill>
                  <a:schemeClr val="accent1"/>
                </a:solidFill>
                <a:effectLst/>
              </a:rPr>
              <a:t>. </a:t>
            </a:r>
          </a:p>
          <a:p>
            <a:endParaRPr lang="en-US" dirty="0">
              <a:latin typeface="IBM Plex Sans Light"/>
            </a:endParaRPr>
          </a:p>
        </p:txBody>
      </p:sp>
      <p:sp>
        <p:nvSpPr>
          <p:cNvPr id="4" name="Slide Number Placeholder 3">
            <a:extLst>
              <a:ext uri="{FF2B5EF4-FFF2-40B4-BE49-F238E27FC236}">
                <a16:creationId xmlns:a16="http://schemas.microsoft.com/office/drawing/2014/main" id="{F12957A2-FDB1-71DE-BC68-8A023972B6F5}"/>
              </a:ext>
            </a:extLst>
          </p:cNvPr>
          <p:cNvSpPr>
            <a:spLocks noGrp="1"/>
          </p:cNvSpPr>
          <p:nvPr>
            <p:ph type="sldNum" sz="quarter" idx="5"/>
          </p:nvPr>
        </p:nvSpPr>
        <p:spPr/>
        <p:txBody>
          <a:bodyPr/>
          <a:lstStyle/>
          <a:p>
            <a:fld id="{6E2E38B8-B0B4-AD41-AC6E-B781F46A9FD3}" type="slidenum">
              <a:rPr lang="en-US" smtClean="0"/>
              <a:pPr/>
              <a:t>68</a:t>
            </a:fld>
            <a:endParaRPr lang="en-US" dirty="0"/>
          </a:p>
        </p:txBody>
      </p:sp>
    </p:spTree>
    <p:extLst>
      <p:ext uri="{BB962C8B-B14F-4D97-AF65-F5344CB8AC3E}">
        <p14:creationId xmlns:p14="http://schemas.microsoft.com/office/powerpoint/2010/main" val="4859610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453D3-7142-E732-9570-660A015269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E238A-DF2B-9F7F-A5A6-86151235B8D6}"/>
              </a:ext>
            </a:extLst>
          </p:cNvPr>
          <p:cNvSpPr>
            <a:spLocks noGrp="1" noRot="1" noChangeAspect="1"/>
          </p:cNvSpPr>
          <p:nvPr>
            <p:ph type="sldImg"/>
          </p:nvPr>
        </p:nvSpPr>
        <p:spPr>
          <a:xfrm>
            <a:off x="258763" y="204788"/>
            <a:ext cx="6338887" cy="3565525"/>
          </a:xfrm>
        </p:spPr>
      </p:sp>
      <p:sp>
        <p:nvSpPr>
          <p:cNvPr id="3" name="Notes Placeholder 2">
            <a:extLst>
              <a:ext uri="{FF2B5EF4-FFF2-40B4-BE49-F238E27FC236}">
                <a16:creationId xmlns:a16="http://schemas.microsoft.com/office/drawing/2014/main" id="{95CB60FC-F305-CE97-A7B1-CA108D1A6F57}"/>
              </a:ext>
            </a:extLst>
          </p:cNvPr>
          <p:cNvSpPr>
            <a:spLocks noGrp="1"/>
          </p:cNvSpPr>
          <p:nvPr>
            <p:ph type="body" idx="1"/>
          </p:nvPr>
        </p:nvSpPr>
        <p:spPr/>
        <p:txBody>
          <a:bodyPr/>
          <a:lstStyle/>
          <a:p>
            <a:pPr marL="0" marR="0" lvl="0" indent="0" algn="l" defTabSz="2438522" rtl="0" eaLnBrk="1" fontAlgn="auto" latinLnBrk="0" hangingPunct="1">
              <a:lnSpc>
                <a:spcPct val="100000"/>
              </a:lnSpc>
              <a:spcBef>
                <a:spcPts val="0"/>
              </a:spcBef>
              <a:spcAft>
                <a:spcPts val="0"/>
              </a:spcAft>
              <a:buClrTx/>
              <a:buSzTx/>
              <a:buFontTx/>
              <a:buNone/>
              <a:tabLst/>
              <a:defRPr/>
            </a:pPr>
            <a:r>
              <a:rPr lang="en-US" dirty="0"/>
              <a:t>In addition to the watsonx Orchestrate virtual sales academy discussed on the previous two slides, there is an </a:t>
            </a:r>
            <a:r>
              <a:rPr lang="en-US" sz="1200" i="1" dirty="0">
                <a:uFill>
                  <a:solidFill>
                    <a:schemeClr val="accent1"/>
                  </a:solidFill>
                </a:uFill>
              </a:rPr>
              <a:t>Accelerate the business impact of AI </a:t>
            </a:r>
            <a:r>
              <a:rPr lang="en-US" sz="1200" dirty="0">
                <a:uFill>
                  <a:solidFill>
                    <a:schemeClr val="accent1"/>
                  </a:solidFill>
                </a:uFill>
              </a:rPr>
              <a:t>sales play </a:t>
            </a:r>
            <a:r>
              <a:rPr lang="en-US" dirty="0"/>
              <a:t>that every seller should review. </a:t>
            </a:r>
          </a:p>
          <a:p>
            <a:pPr marL="0" marR="0" lvl="0" indent="0" algn="l" defTabSz="2438522" rtl="0" eaLnBrk="1" fontAlgn="auto" latinLnBrk="0" hangingPunct="1">
              <a:lnSpc>
                <a:spcPct val="100000"/>
              </a:lnSpc>
              <a:spcBef>
                <a:spcPts val="0"/>
              </a:spcBef>
              <a:spcAft>
                <a:spcPts val="0"/>
              </a:spcAft>
              <a:buClrTx/>
              <a:buSzTx/>
              <a:buFontTx/>
              <a:buNone/>
              <a:tabLst/>
              <a:defRPr/>
            </a:pPr>
            <a:endParaRPr lang="en-US" dirty="0"/>
          </a:p>
          <a:p>
            <a:r>
              <a:rPr lang="en-US" dirty="0"/>
              <a:t>Each sales play contains assets to increase client product understanding, create demand, and gain buyer interest with a “Show Me, Don’t Tell Me” approach.</a:t>
            </a:r>
          </a:p>
          <a:p>
            <a:endParaRPr lang="en-US" dirty="0"/>
          </a:p>
          <a:p>
            <a:r>
              <a:rPr lang="en-US" b="1" dirty="0"/>
              <a:t>Links</a:t>
            </a:r>
            <a:r>
              <a:rPr lang="en-US" dirty="0"/>
              <a:t>:</a:t>
            </a:r>
          </a:p>
          <a:p>
            <a:pPr marL="171450" indent="-171450">
              <a:buFont typeface="IBM Plex Sans Light" panose="020B0604020202020204" pitchFamily="34" charset="0"/>
              <a:buChar char="•"/>
            </a:pPr>
            <a:r>
              <a:rPr lang="en-US" b="1" dirty="0"/>
              <a:t>Accelerate the Business Impact of AI sales play</a:t>
            </a:r>
            <a:r>
              <a:rPr lang="en-US" dirty="0"/>
              <a:t>: </a:t>
            </a:r>
            <a:r>
              <a:rPr lang="en-US" b="0" i="0" u="none" strike="noStrike" dirty="0">
                <a:solidFill>
                  <a:srgbClr val="333333"/>
                </a:solidFill>
                <a:effectLst/>
                <a:hlinkClick r:id="rId3"/>
              </a:rPr>
              <a:t>https://ibm.seismic.com/Link/Content/DChVJfBHdPqWR82BQ9mDWH4pgRBB</a:t>
            </a:r>
            <a:r>
              <a:rPr lang="en-US" b="0" i="0" u="none" strike="noStrike" dirty="0">
                <a:solidFill>
                  <a:srgbClr val="333333"/>
                </a:solidFill>
                <a:effectLst/>
              </a:rPr>
              <a:t> </a:t>
            </a:r>
          </a:p>
          <a:p>
            <a:pPr marL="171450" marR="0" lvl="0" indent="-171450" algn="l" defTabSz="2437663"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b="1" dirty="0"/>
              <a:t>Sales plays on Slack</a:t>
            </a:r>
            <a:r>
              <a:rPr lang="en-US" dirty="0"/>
              <a:t>: </a:t>
            </a:r>
            <a:r>
              <a:rPr lang="en-US" b="0" i="0" u="none" strike="noStrike" dirty="0">
                <a:solidFill>
                  <a:srgbClr val="343A40"/>
                </a:solidFill>
                <a:effectLst/>
                <a:hlinkClick r:id="rId4"/>
              </a:rPr>
              <a:t>https://ibm-technology-sales.slack.com/archives/C03DVKJG2N9</a:t>
            </a:r>
            <a:endParaRPr lang="en-US" b="0" i="0" u="none" strike="noStrike" dirty="0">
              <a:solidFill>
                <a:srgbClr val="343A40"/>
              </a:solidFill>
              <a:effectLst/>
            </a:endParaRPr>
          </a:p>
          <a:p>
            <a:pPr marL="171450" marR="0" lvl="0" indent="-171450" algn="l" defTabSz="2437663"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b="1" dirty="0"/>
              <a:t>All IBM sales plays</a:t>
            </a:r>
            <a:r>
              <a:rPr lang="en-US" b="0" dirty="0"/>
              <a:t>: </a:t>
            </a:r>
            <a:r>
              <a:rPr lang="en-US" sz="1200" b="0" i="0" u="none" strike="noStrike" kern="1200" dirty="0">
                <a:solidFill>
                  <a:schemeClr val="bg1"/>
                </a:solidFill>
                <a:effectLst/>
                <a:latin typeface="IBM Plex Sans Light"/>
                <a:ea typeface="IBM Plex Sans Light"/>
                <a:cs typeface="IBM Plex Sans Light"/>
                <a:hlinkClick r:id="rId5"/>
              </a:rPr>
              <a:t>https://ibm.seismic.com/Link/Content/DCDcmQHfRHDQC8HC94PFjpGMChd8</a:t>
            </a:r>
            <a:r>
              <a:rPr lang="en-US" sz="1200" b="0" i="0" u="none" strike="noStrike" kern="1200" dirty="0">
                <a:solidFill>
                  <a:schemeClr val="bg1"/>
                </a:solidFill>
                <a:effectLst/>
                <a:latin typeface="IBM Plex Sans Light"/>
                <a:ea typeface="IBM Plex Sans Light"/>
                <a:cs typeface="IBM Plex Sans Light"/>
              </a:rPr>
              <a:t> </a:t>
            </a:r>
            <a:endParaRPr lang="en-US" dirty="0"/>
          </a:p>
          <a:p>
            <a:endParaRPr lang="en-US" dirty="0"/>
          </a:p>
        </p:txBody>
      </p:sp>
      <p:sp>
        <p:nvSpPr>
          <p:cNvPr id="4" name="Slide Number Placeholder 3">
            <a:extLst>
              <a:ext uri="{FF2B5EF4-FFF2-40B4-BE49-F238E27FC236}">
                <a16:creationId xmlns:a16="http://schemas.microsoft.com/office/drawing/2014/main" id="{78FCEBCC-1B77-2C6D-BFA2-D005D4EC2606}"/>
              </a:ext>
            </a:extLst>
          </p:cNvPr>
          <p:cNvSpPr>
            <a:spLocks noGrp="1"/>
          </p:cNvSpPr>
          <p:nvPr>
            <p:ph type="sldNum" sz="quarter" idx="5"/>
          </p:nvPr>
        </p:nvSpPr>
        <p:spPr/>
        <p:txBody>
          <a:bodyPr/>
          <a:lstStyle/>
          <a:p>
            <a:fld id="{6E2E38B8-B0B4-AD41-AC6E-B781F46A9FD3}" type="slidenum">
              <a:rPr lang="en-US" smtClean="0"/>
              <a:pPr/>
              <a:t>69</a:t>
            </a:fld>
            <a:endParaRPr lang="en-US"/>
          </a:p>
        </p:txBody>
      </p:sp>
    </p:spTree>
    <p:extLst>
      <p:ext uri="{BB962C8B-B14F-4D97-AF65-F5344CB8AC3E}">
        <p14:creationId xmlns:p14="http://schemas.microsoft.com/office/powerpoint/2010/main" val="887334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AEE6F-3DD6-AC64-7CFF-0C47BCFB45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51E3AF-9840-C917-B0DE-682DCC769F01}"/>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4E613242-15D1-D520-3819-9CC1FAC0DCC7}"/>
              </a:ext>
            </a:extLst>
          </p:cNvPr>
          <p:cNvSpPr>
            <a:spLocks noGrp="1"/>
          </p:cNvSpPr>
          <p:nvPr>
            <p:ph type="body" idx="1"/>
          </p:nvPr>
        </p:nvSpPr>
        <p:spPr/>
        <p:txBody>
          <a:bodyPr/>
          <a:lstStyle/>
          <a:p>
            <a:pPr defTabSz="2437504">
              <a:lnSpc>
                <a:spcPct val="100000"/>
              </a:lnSpc>
            </a:pPr>
            <a:r>
              <a:rPr lang="en-US" kern="0" dirty="0">
                <a:solidFill>
                  <a:srgbClr val="000000"/>
                </a:solidFill>
                <a:latin typeface="+mn-lt"/>
                <a:ea typeface="IBM Plex Sans Light"/>
                <a:cs typeface="IBM Plex Sans Light"/>
              </a:rPr>
              <a:t>As enterprises advance their AI maturity, they are progressing from foundational large language models </a:t>
            </a:r>
            <a:r>
              <a:rPr lang="mk-MK" kern="0" dirty="0">
                <a:solidFill>
                  <a:srgbClr val="000000"/>
                </a:solidFill>
                <a:latin typeface="+mn-lt"/>
                <a:ea typeface="IBM Plex Sans Light"/>
                <a:cs typeface="IBM Plex Sans Light"/>
              </a:rPr>
              <a:t>(</a:t>
            </a:r>
            <a:r>
              <a:rPr lang="en-US" kern="0" dirty="0">
                <a:solidFill>
                  <a:srgbClr val="000000"/>
                </a:solidFill>
                <a:latin typeface="+mn-lt"/>
                <a:ea typeface="IBM Plex Sans Light"/>
                <a:cs typeface="IBM Plex Sans Light"/>
              </a:rPr>
              <a:t>LLMs) to intelligent AI agents capable of real business impact. These agents mark a critical evolution, combining conversational AI with process automation to create a more adaptive, responsive digital workforce.</a:t>
            </a:r>
          </a:p>
          <a:p>
            <a:pPr defTabSz="2437504">
              <a:lnSpc>
                <a:spcPct val="100000"/>
              </a:lnSpc>
            </a:pPr>
            <a:endParaRPr lang="en-US" kern="0" dirty="0">
              <a:solidFill>
                <a:srgbClr val="000000"/>
              </a:solidFill>
              <a:latin typeface="+mn-lt"/>
              <a:ea typeface="IBM Plex Sans Light"/>
              <a:cs typeface="IBM Plex Sans Light"/>
            </a:endParaRPr>
          </a:p>
          <a:p>
            <a:pPr defTabSz="2437504">
              <a:lnSpc>
                <a:spcPct val="100000"/>
              </a:lnSpc>
            </a:pPr>
            <a:r>
              <a:rPr lang="en-US" kern="0" dirty="0">
                <a:solidFill>
                  <a:srgbClr val="000000"/>
                </a:solidFill>
                <a:latin typeface="+mn-lt"/>
                <a:ea typeface="IBM Plex Sans Light"/>
                <a:cs typeface="IBM Plex Sans Light"/>
              </a:rPr>
              <a:t>However, despite this progress, a new set of challenges has emerged. Many organizations now face fragmentation across their AI landscape—tools, assistants, and agents scattered across business units, platforms, and vendors. For example, a marketing team may deploy a third-party content assistant, while the IT department manages a separate helpdesk bot and HR maintains a proprietary onboarding agent. These disconnected implementations often lack shared governance, consistent orchestration, or the ability to scale in unison.</a:t>
            </a:r>
          </a:p>
          <a:p>
            <a:pPr defTabSz="2437504">
              <a:lnSpc>
                <a:spcPct val="100000"/>
              </a:lnSpc>
            </a:pPr>
            <a:endParaRPr lang="en-US" kern="0" dirty="0">
              <a:solidFill>
                <a:srgbClr val="000000"/>
              </a:solidFill>
              <a:latin typeface="+mn-lt"/>
              <a:ea typeface="IBM Plex Sans Light"/>
              <a:cs typeface="IBM Plex Sans Light"/>
            </a:endParaRPr>
          </a:p>
          <a:p>
            <a:pPr defTabSz="2437504">
              <a:lnSpc>
                <a:spcPct val="100000"/>
              </a:lnSpc>
            </a:pPr>
            <a:r>
              <a:rPr lang="en-US" kern="0" dirty="0">
                <a:solidFill>
                  <a:srgbClr val="000000"/>
                </a:solidFill>
                <a:latin typeface="+mn-lt"/>
                <a:ea typeface="IBM Plex Sans Light"/>
                <a:cs typeface="IBM Plex Sans Light"/>
              </a:rPr>
              <a:t>To fully capitalize on the agentic future, enterprises need a unified and secure ecosystem—a Trusted Agentic Framework. This framework must ensure that agents and assistants are governed, observable, and accessible in a coordinated environment, with the same rigor applied to any enterprise IT system.</a:t>
            </a:r>
          </a:p>
          <a:p>
            <a:pPr defTabSz="2437504">
              <a:lnSpc>
                <a:spcPct val="100000"/>
              </a:lnSpc>
            </a:pPr>
            <a:endParaRPr lang="en-US" kern="0" dirty="0">
              <a:solidFill>
                <a:srgbClr val="000000"/>
              </a:solidFill>
              <a:latin typeface="+mn-lt"/>
              <a:ea typeface="IBM Plex Sans Light"/>
              <a:cs typeface="IBM Plex Sans Light"/>
            </a:endParaRPr>
          </a:p>
          <a:p>
            <a:pPr defTabSz="2437504">
              <a:lnSpc>
                <a:spcPct val="100000"/>
              </a:lnSpc>
            </a:pPr>
            <a:r>
              <a:rPr lang="en-US" kern="0" dirty="0">
                <a:solidFill>
                  <a:srgbClr val="000000"/>
                </a:solidFill>
                <a:latin typeface="+mn-lt"/>
                <a:ea typeface="IBM Plex Sans Light"/>
                <a:cs typeface="IBM Plex Sans Light"/>
              </a:rPr>
              <a:t>To deliver on this vision, agentic platforms must offer:</a:t>
            </a:r>
          </a:p>
          <a:p>
            <a:pPr defTabSz="2437504">
              <a:lnSpc>
                <a:spcPct val="100000"/>
              </a:lnSpc>
            </a:pPr>
            <a:endParaRPr lang="en-US" kern="0" dirty="0">
              <a:solidFill>
                <a:srgbClr val="000000"/>
              </a:solidFill>
              <a:latin typeface="+mn-lt"/>
              <a:ea typeface="IBM Plex Sans Light"/>
              <a:cs typeface="IBM Plex Sans Light"/>
            </a:endParaRPr>
          </a:p>
          <a:p>
            <a:pPr marL="285750" indent="-285750" defTabSz="2437504">
              <a:lnSpc>
                <a:spcPct val="100000"/>
              </a:lnSpc>
              <a:buFont typeface="Arial" panose="020B0604020202020204" pitchFamily="34" charset="0"/>
              <a:buChar char="•"/>
            </a:pPr>
            <a:r>
              <a:rPr lang="en-US" b="1" kern="0" dirty="0">
                <a:solidFill>
                  <a:srgbClr val="000000"/>
                </a:solidFill>
                <a:latin typeface="+mn-lt"/>
                <a:ea typeface="IBM Plex Sans Light"/>
                <a:cs typeface="IBM Plex Sans Light"/>
              </a:rPr>
              <a:t>Enterprise-grade access and security</a:t>
            </a:r>
            <a:r>
              <a:rPr lang="en-US" b="0" kern="0" dirty="0">
                <a:solidFill>
                  <a:srgbClr val="000000"/>
                </a:solidFill>
                <a:latin typeface="+mn-lt"/>
                <a:ea typeface="IBM Plex Sans Light"/>
                <a:cs typeface="IBM Plex Sans Light"/>
              </a:rPr>
              <a:t>,</a:t>
            </a:r>
            <a:r>
              <a:rPr lang="en-US" b="1" kern="0" dirty="0">
                <a:solidFill>
                  <a:srgbClr val="000000"/>
                </a:solidFill>
                <a:latin typeface="+mn-lt"/>
                <a:ea typeface="IBM Plex Sans Light"/>
                <a:cs typeface="IBM Plex Sans Light"/>
              </a:rPr>
              <a:t> </a:t>
            </a:r>
            <a:r>
              <a:rPr lang="en-US" b="0" kern="0" dirty="0">
                <a:solidFill>
                  <a:srgbClr val="000000"/>
                </a:solidFill>
                <a:latin typeface="+mn-lt"/>
                <a:ea typeface="IBM Plex Sans Light"/>
                <a:cs typeface="IBM Plex Sans Light"/>
              </a:rPr>
              <a:t>i</a:t>
            </a:r>
            <a:r>
              <a:rPr lang="en-US" kern="0" dirty="0">
                <a:solidFill>
                  <a:srgbClr val="000000"/>
                </a:solidFill>
                <a:latin typeface="+mn-lt"/>
                <a:ea typeface="IBM Plex Sans Light"/>
                <a:cs typeface="IBM Plex Sans Light"/>
              </a:rPr>
              <a:t>ncluding role-based access control (RBAC), single sign-on (SSO), and encrypted credential management; for example, ensuring an AI finance agent cannot access HR data without appropriate permissions.</a:t>
            </a:r>
          </a:p>
          <a:p>
            <a:pPr marL="285750" indent="-285750" defTabSz="2437504">
              <a:lnSpc>
                <a:spcPct val="100000"/>
              </a:lnSpc>
              <a:buFont typeface="Arial" panose="020B0604020202020204" pitchFamily="34" charset="0"/>
              <a:buChar char="•"/>
            </a:pPr>
            <a:endParaRPr lang="en-US" kern="0" dirty="0">
              <a:solidFill>
                <a:srgbClr val="000000"/>
              </a:solidFill>
              <a:latin typeface="+mn-lt"/>
              <a:ea typeface="IBM Plex Sans Light"/>
              <a:cs typeface="IBM Plex Sans Light"/>
            </a:endParaRPr>
          </a:p>
          <a:p>
            <a:pPr marL="285750" indent="-285750" defTabSz="2437504">
              <a:lnSpc>
                <a:spcPct val="100000"/>
              </a:lnSpc>
              <a:buFont typeface="Arial" panose="020B0604020202020204" pitchFamily="34" charset="0"/>
              <a:buChar char="•"/>
            </a:pPr>
            <a:r>
              <a:rPr lang="en-US" b="1" kern="0" dirty="0">
                <a:solidFill>
                  <a:srgbClr val="000000"/>
                </a:solidFill>
                <a:latin typeface="+mn-lt"/>
                <a:ea typeface="IBM Plex Sans Light"/>
                <a:cs typeface="IBM Plex Sans Light"/>
              </a:rPr>
              <a:t>Visibility and monitoring </a:t>
            </a:r>
            <a:r>
              <a:rPr lang="en-US" b="0" kern="0" dirty="0">
                <a:solidFill>
                  <a:srgbClr val="000000"/>
                </a:solidFill>
                <a:latin typeface="+mn-lt"/>
                <a:ea typeface="IBM Plex Sans Light"/>
                <a:cs typeface="IBM Plex Sans Light"/>
              </a:rPr>
              <a:t>(observability), including c</a:t>
            </a:r>
            <a:r>
              <a:rPr lang="en-US" kern="0" dirty="0">
                <a:solidFill>
                  <a:srgbClr val="000000"/>
                </a:solidFill>
                <a:latin typeface="+mn-lt"/>
                <a:ea typeface="IBM Plex Sans Light"/>
                <a:cs typeface="IBM Plex Sans Light"/>
              </a:rPr>
              <a:t>entralized telemetry using tools like </a:t>
            </a:r>
            <a:r>
              <a:rPr lang="en-US" kern="0" dirty="0" err="1">
                <a:solidFill>
                  <a:srgbClr val="000000"/>
                </a:solidFill>
                <a:latin typeface="+mn-lt"/>
                <a:ea typeface="IBM Plex Sans Light"/>
                <a:cs typeface="IBM Plex Sans Light"/>
              </a:rPr>
              <a:t>Langfuse</a:t>
            </a:r>
            <a:r>
              <a:rPr lang="en-US" kern="0" dirty="0">
                <a:solidFill>
                  <a:srgbClr val="000000"/>
                </a:solidFill>
                <a:latin typeface="+mn-lt"/>
                <a:ea typeface="IBM Plex Sans Light"/>
                <a:cs typeface="IBM Plex Sans Light"/>
              </a:rPr>
              <a:t> or </a:t>
            </a:r>
            <a:r>
              <a:rPr lang="en-US" kern="0" dirty="0" err="1">
                <a:solidFill>
                  <a:srgbClr val="000000"/>
                </a:solidFill>
                <a:latin typeface="+mn-lt"/>
                <a:ea typeface="IBM Plex Sans Light"/>
                <a:cs typeface="IBM Plex Sans Light"/>
              </a:rPr>
              <a:t>OpenTelemetry</a:t>
            </a:r>
            <a:r>
              <a:rPr lang="en-US" kern="0" dirty="0">
                <a:solidFill>
                  <a:srgbClr val="000000"/>
                </a:solidFill>
                <a:latin typeface="+mn-lt"/>
                <a:ea typeface="IBM Plex Sans Light"/>
                <a:cs typeface="IBM Plex Sans Light"/>
              </a:rPr>
              <a:t> (OTEL), providing performance dashboards, behavior logs, and usage analytics to track agent reliability and improvement over time.</a:t>
            </a:r>
          </a:p>
          <a:p>
            <a:pPr marL="285750" indent="-285750" defTabSz="2437504">
              <a:lnSpc>
                <a:spcPct val="100000"/>
              </a:lnSpc>
              <a:buFont typeface="Arial" panose="020B0604020202020204" pitchFamily="34" charset="0"/>
              <a:buChar char="•"/>
            </a:pPr>
            <a:endParaRPr lang="en-US" kern="0" dirty="0">
              <a:solidFill>
                <a:srgbClr val="000000"/>
              </a:solidFill>
              <a:latin typeface="+mn-lt"/>
              <a:ea typeface="IBM Plex Sans Light"/>
              <a:cs typeface="IBM Plex Sans Light"/>
            </a:endParaRPr>
          </a:p>
          <a:p>
            <a:pPr marL="285750" indent="-285750" defTabSz="2437504">
              <a:lnSpc>
                <a:spcPct val="100000"/>
              </a:lnSpc>
              <a:buFont typeface="Arial" panose="020B0604020202020204" pitchFamily="34" charset="0"/>
              <a:buChar char="•"/>
            </a:pPr>
            <a:r>
              <a:rPr lang="en-US" b="1" kern="0" dirty="0">
                <a:solidFill>
                  <a:srgbClr val="000000"/>
                </a:solidFill>
                <a:latin typeface="+mn-lt"/>
                <a:ea typeface="IBM Plex Sans Light"/>
                <a:cs typeface="IBM Plex Sans Light"/>
              </a:rPr>
              <a:t>Governance and auditability</a:t>
            </a:r>
            <a:r>
              <a:rPr lang="en-US" kern="0" dirty="0">
                <a:solidFill>
                  <a:srgbClr val="000000"/>
                </a:solidFill>
                <a:latin typeface="+mn-lt"/>
                <a:ea typeface="IBM Plex Sans Light"/>
                <a:cs typeface="IBM Plex Sans Light"/>
              </a:rPr>
              <a:t>, including traceable action histories to support compliance, accountability, and explainability—especially critical in regulated industries like healthcare or finance.</a:t>
            </a:r>
          </a:p>
          <a:p>
            <a:pPr marL="285750" indent="-285750" defTabSz="2437504">
              <a:lnSpc>
                <a:spcPct val="100000"/>
              </a:lnSpc>
              <a:buFont typeface="Arial" panose="020B0604020202020204" pitchFamily="34" charset="0"/>
              <a:buChar char="•"/>
            </a:pPr>
            <a:endParaRPr lang="en-US" kern="0" dirty="0">
              <a:solidFill>
                <a:srgbClr val="000000"/>
              </a:solidFill>
              <a:latin typeface="+mn-lt"/>
              <a:ea typeface="IBM Plex Sans Light"/>
              <a:cs typeface="IBM Plex Sans Light"/>
            </a:endParaRPr>
          </a:p>
          <a:p>
            <a:pPr marL="285750" indent="-285750" defTabSz="2437504">
              <a:lnSpc>
                <a:spcPct val="100000"/>
              </a:lnSpc>
              <a:buFont typeface="Arial" panose="020B0604020202020204" pitchFamily="34" charset="0"/>
              <a:buChar char="•"/>
            </a:pPr>
            <a:r>
              <a:rPr lang="en-US" b="1" kern="0" dirty="0">
                <a:solidFill>
                  <a:srgbClr val="000000"/>
                </a:solidFill>
                <a:latin typeface="+mn-lt"/>
                <a:ea typeface="IBM Plex Sans Light"/>
                <a:cs typeface="IBM Plex Sans Light"/>
              </a:rPr>
              <a:t>Evaluation frameworks</a:t>
            </a:r>
            <a:r>
              <a:rPr lang="en-US" kern="0" dirty="0">
                <a:solidFill>
                  <a:srgbClr val="000000"/>
                </a:solidFill>
                <a:latin typeface="+mn-lt"/>
                <a:ea typeface="IBM Plex Sans Light"/>
                <a:cs typeface="IBM Plex Sans Light"/>
              </a:rPr>
              <a:t>, including consistent mechanisms to benchmark agent performance, validate outputs, and assess alignment with business rules and ethical standards.</a:t>
            </a:r>
          </a:p>
          <a:p>
            <a:pPr defTabSz="2437504">
              <a:lnSpc>
                <a:spcPct val="100000"/>
              </a:lnSpc>
            </a:pPr>
            <a:endParaRPr lang="en-US" kern="0" dirty="0">
              <a:solidFill>
                <a:srgbClr val="000000"/>
              </a:solidFill>
              <a:latin typeface="+mn-lt"/>
              <a:ea typeface="IBM Plex Sans Light"/>
              <a:cs typeface="IBM Plex Sans Light"/>
            </a:endParaRPr>
          </a:p>
          <a:p>
            <a:pPr defTabSz="2437504">
              <a:lnSpc>
                <a:spcPct val="100000"/>
              </a:lnSpc>
            </a:pPr>
            <a:r>
              <a:rPr lang="en-US" kern="0" dirty="0">
                <a:solidFill>
                  <a:srgbClr val="000000"/>
                </a:solidFill>
                <a:latin typeface="+mn-lt"/>
                <a:ea typeface="IBM Plex Sans Light"/>
                <a:cs typeface="IBM Plex Sans Light"/>
              </a:rPr>
              <a:t>Today, enterprises often juggle multiple types of agents: prebuilt agents like an IBM HR Employee Support agent, third-party tools integrated for functions like IT service management, or custom-developed agents supporting industry-specific workflows. Without a coordinated approach, managing this diversity becomes complex and inefficient.</a:t>
            </a:r>
          </a:p>
          <a:p>
            <a:pPr defTabSz="2437504">
              <a:lnSpc>
                <a:spcPct val="100000"/>
              </a:lnSpc>
            </a:pPr>
            <a:endParaRPr lang="en-US" kern="0" dirty="0">
              <a:solidFill>
                <a:srgbClr val="000000"/>
              </a:solidFill>
              <a:latin typeface="+mn-lt"/>
              <a:ea typeface="IBM Plex Sans Light"/>
              <a:cs typeface="IBM Plex Sans Light"/>
            </a:endParaRPr>
          </a:p>
          <a:p>
            <a:pPr defTabSz="2437504">
              <a:lnSpc>
                <a:spcPct val="100000"/>
              </a:lnSpc>
            </a:pPr>
            <a:r>
              <a:rPr lang="en-US" kern="0" dirty="0">
                <a:solidFill>
                  <a:srgbClr val="000000"/>
                </a:solidFill>
                <a:latin typeface="+mn-lt"/>
                <a:ea typeface="IBM Plex Sans Light"/>
                <a:cs typeface="IBM Plex Sans Light"/>
              </a:rPr>
              <a:t>Business and technical leaders need the ability to:</a:t>
            </a:r>
          </a:p>
          <a:p>
            <a:pPr defTabSz="2437504">
              <a:lnSpc>
                <a:spcPct val="100000"/>
              </a:lnSpc>
            </a:pPr>
            <a:endParaRPr lang="en-US" kern="0" dirty="0">
              <a:solidFill>
                <a:srgbClr val="000000"/>
              </a:solidFill>
              <a:latin typeface="+mn-lt"/>
              <a:ea typeface="IBM Plex Sans Light"/>
              <a:cs typeface="IBM Plex Sans Light"/>
            </a:endParaRPr>
          </a:p>
          <a:p>
            <a:pPr marL="285750" indent="-285750" defTabSz="2437504">
              <a:lnSpc>
                <a:spcPct val="100000"/>
              </a:lnSpc>
              <a:buFont typeface="Arial" panose="020B0604020202020204" pitchFamily="34" charset="0"/>
              <a:buChar char="•"/>
            </a:pPr>
            <a:r>
              <a:rPr lang="en-US" kern="0" dirty="0">
                <a:solidFill>
                  <a:srgbClr val="000000"/>
                </a:solidFill>
                <a:latin typeface="+mn-lt"/>
                <a:ea typeface="IBM Plex Sans Light"/>
                <a:cs typeface="IBM Plex Sans Light"/>
              </a:rPr>
              <a:t>Easily discover and deploy agents</a:t>
            </a:r>
          </a:p>
          <a:p>
            <a:pPr marL="285750" indent="-285750" defTabSz="2437504">
              <a:lnSpc>
                <a:spcPct val="100000"/>
              </a:lnSpc>
              <a:buFont typeface="Arial" panose="020B0604020202020204" pitchFamily="34" charset="0"/>
              <a:buChar char="•"/>
            </a:pPr>
            <a:r>
              <a:rPr lang="en-US" kern="0" dirty="0">
                <a:solidFill>
                  <a:srgbClr val="000000"/>
                </a:solidFill>
                <a:latin typeface="+mn-lt"/>
                <a:ea typeface="IBM Plex Sans Light"/>
                <a:cs typeface="IBM Plex Sans Light"/>
              </a:rPr>
              <a:t>Monitor and compare agent performance</a:t>
            </a:r>
          </a:p>
          <a:p>
            <a:pPr marL="285750" indent="-285750" defTabSz="2437504">
              <a:lnSpc>
                <a:spcPct val="100000"/>
              </a:lnSpc>
              <a:buFont typeface="Arial" panose="020B0604020202020204" pitchFamily="34" charset="0"/>
              <a:buChar char="•"/>
            </a:pPr>
            <a:r>
              <a:rPr lang="en-US" kern="0" dirty="0">
                <a:solidFill>
                  <a:srgbClr val="000000"/>
                </a:solidFill>
                <a:latin typeface="+mn-lt"/>
                <a:ea typeface="IBM Plex Sans Light"/>
                <a:cs typeface="IBM Plex Sans Light"/>
              </a:rPr>
              <a:t>Navigate seamlessly between agents in a shared environment</a:t>
            </a:r>
          </a:p>
          <a:p>
            <a:pPr marL="285750" indent="-285750" defTabSz="2437504">
              <a:lnSpc>
                <a:spcPct val="100000"/>
              </a:lnSpc>
              <a:buFont typeface="Arial" panose="020B0604020202020204" pitchFamily="34" charset="0"/>
              <a:buChar char="•"/>
            </a:pPr>
            <a:r>
              <a:rPr lang="en-US" kern="0" dirty="0">
                <a:solidFill>
                  <a:srgbClr val="000000"/>
                </a:solidFill>
                <a:latin typeface="+mn-lt"/>
                <a:ea typeface="IBM Plex Sans Light"/>
                <a:cs typeface="IBM Plex Sans Light"/>
              </a:rPr>
              <a:t>Enforce responsible AI agent behavior aligned with policy and business outcomes</a:t>
            </a:r>
          </a:p>
          <a:p>
            <a:pPr defTabSz="2437504">
              <a:lnSpc>
                <a:spcPct val="100000"/>
              </a:lnSpc>
            </a:pPr>
            <a:endParaRPr lang="en-US" kern="0" dirty="0">
              <a:solidFill>
                <a:srgbClr val="000000"/>
              </a:solidFill>
              <a:latin typeface="+mn-lt"/>
              <a:ea typeface="IBM Plex Sans Light"/>
              <a:cs typeface="IBM Plex Sans Light"/>
            </a:endParaRPr>
          </a:p>
          <a:p>
            <a:pPr defTabSz="2437504">
              <a:lnSpc>
                <a:spcPct val="100000"/>
              </a:lnSpc>
            </a:pPr>
            <a:r>
              <a:rPr lang="en-US" kern="0" dirty="0">
                <a:solidFill>
                  <a:srgbClr val="000000"/>
                </a:solidFill>
                <a:latin typeface="+mn-lt"/>
                <a:ea typeface="IBM Plex Sans Light"/>
                <a:cs typeface="IBM Plex Sans Light"/>
              </a:rPr>
              <a:t>IBM’s approach, delivered through watsonx Orchestrate and the broader watsonx platform, addresses these challenges head-on. It provides the tools and architecture to orchestrate AI agents across teams and systems within a trusted, governed environment—turning today’s scattered solutions into tomorrow’s enterprise-grade digital labor strategy.</a:t>
            </a:r>
          </a:p>
          <a:p>
            <a:pPr defTabSz="2437504">
              <a:lnSpc>
                <a:spcPct val="100000"/>
              </a:lnSpc>
            </a:pPr>
            <a:endParaRPr lang="en-US" kern="0" dirty="0">
              <a:solidFill>
                <a:srgbClr val="000000"/>
              </a:solidFill>
              <a:latin typeface="+mn-lt"/>
              <a:cs typeface="IBM Plex Sans Light"/>
            </a:endParaRPr>
          </a:p>
          <a:p>
            <a:pPr marL="0" marR="0" lvl="0" indent="0" algn="l" defTabSz="2437504"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mn-lt"/>
              </a:rPr>
              <a:t>At THINK 2025, IBM unveiled the most comprehensive set of agent capabilities in the industry to help companies build, run and manage agents in a dedicated keynote. This keynote is available at: </a:t>
            </a:r>
            <a:r>
              <a:rPr lang="en-US" dirty="0">
                <a:solidFill>
                  <a:srgbClr val="000000"/>
                </a:solidFill>
                <a:latin typeface="+mn-lt"/>
                <a:hlinkClick r:id="rId3"/>
              </a:rPr>
              <a:t>https://www.ibm.com/think/videos/think-keynotes/ai-agents-enterprise</a:t>
            </a:r>
            <a:r>
              <a:rPr lang="en-US" dirty="0">
                <a:solidFill>
                  <a:srgbClr val="000000"/>
                </a:solidFill>
                <a:latin typeface="+mn-lt"/>
              </a:rPr>
              <a:t>.</a:t>
            </a:r>
            <a:endParaRPr lang="en-US" dirty="0">
              <a:latin typeface="+mn-lt"/>
            </a:endParaRPr>
          </a:p>
          <a:p>
            <a:pPr defTabSz="2437504">
              <a:lnSpc>
                <a:spcPct val="100000"/>
              </a:lnSpc>
            </a:pPr>
            <a:endParaRPr lang="en-US" dirty="0">
              <a:latin typeface="+mn-lt"/>
            </a:endParaRPr>
          </a:p>
        </p:txBody>
      </p:sp>
      <p:sp>
        <p:nvSpPr>
          <p:cNvPr id="4" name="Slide Number Placeholder 3">
            <a:extLst>
              <a:ext uri="{FF2B5EF4-FFF2-40B4-BE49-F238E27FC236}">
                <a16:creationId xmlns:a16="http://schemas.microsoft.com/office/drawing/2014/main" id="{85347CF5-C33B-DDD8-6E10-01DC9448CA00}"/>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a:extLst>
              <a:ext uri="{FF2B5EF4-FFF2-40B4-BE49-F238E27FC236}">
                <a16:creationId xmlns:a16="http://schemas.microsoft.com/office/drawing/2014/main" id="{2778DBEE-C307-FA6E-5EF2-A43E77DC012C}"/>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9130697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r>
              <a:rPr lang="en-US" kern="100" dirty="0">
                <a:effectLst/>
                <a:latin typeface="IBM Plex Sans Light"/>
                <a:ea typeface="IBM Plex Sans Light" panose="020B0004020202020204" pitchFamily="34" charset="0"/>
                <a:cs typeface="IBM Plex Sans Light" panose="02020603050405020304" pitchFamily="18" charset="0"/>
              </a:rPr>
              <a:t>The Agentic release of watsonx Orchestrate was officially announced on May 30, 2025, marking a major evolution in the platform. This release brings a shift toward a more dynamic, multi-agent approach, which changes how sellers should position, progress, and support opportunities.</a:t>
            </a:r>
          </a:p>
          <a:p>
            <a:pPr marL="0" marR="0"/>
            <a:endParaRPr lang="en-US" kern="100" dirty="0">
              <a:effectLst/>
              <a:latin typeface="IBM Plex Sans Light"/>
              <a:ea typeface="IBM Plex Sans Light" panose="020B0004020202020204" pitchFamily="34" charset="0"/>
              <a:cs typeface="IBM Plex Sans Light" panose="02020603050405020304" pitchFamily="18" charset="0"/>
            </a:endParaRPr>
          </a:p>
          <a:p>
            <a:pPr marL="0" marR="0"/>
            <a:r>
              <a:rPr lang="en-US" kern="100" dirty="0">
                <a:effectLst/>
                <a:latin typeface="IBM Plex Sans Light"/>
                <a:ea typeface="IBM Plex Sans Light" panose="020B0004020202020204" pitchFamily="34" charset="0"/>
                <a:cs typeface="IBM Plex Sans Light" panose="02020603050405020304" pitchFamily="18" charset="0"/>
              </a:rPr>
              <a:t>There are three key sales guidance scenarios to consider, relative to the previous (or “Classic”) version:</a:t>
            </a:r>
          </a:p>
          <a:p>
            <a:pPr marL="0" marR="0"/>
            <a:endParaRPr lang="en-US" kern="100" dirty="0">
              <a:effectLst/>
              <a:latin typeface="IBM Plex Sans Light"/>
              <a:ea typeface="IBM Plex Sans Light" panose="020B0004020202020204" pitchFamily="34" charset="0"/>
              <a:cs typeface="IBM Plex Sans Light" panose="02020603050405020304" pitchFamily="18" charset="0"/>
            </a:endParaRPr>
          </a:p>
          <a:p>
            <a:pPr marL="0" marR="0"/>
            <a:r>
              <a:rPr lang="en-US" b="1" kern="100" dirty="0">
                <a:effectLst/>
                <a:latin typeface="IBM Plex Sans Light"/>
                <a:ea typeface="IBM Plex Sans Light" panose="020B0004020202020204" pitchFamily="34" charset="0"/>
                <a:cs typeface="IBM Plex Sans Light" panose="02020603050405020304" pitchFamily="18" charset="0"/>
              </a:rPr>
              <a:t>For new opportunities</a:t>
            </a:r>
            <a:r>
              <a:rPr lang="en-US" kern="100" dirty="0">
                <a:effectLst/>
                <a:latin typeface="IBM Plex Sans Light"/>
                <a:ea typeface="IBM Plex Sans Light" panose="020B0004020202020204" pitchFamily="34" charset="0"/>
                <a:cs typeface="IBM Plex Sans Light" panose="02020603050405020304" pitchFamily="18" charset="0"/>
              </a:rPr>
              <a:t>, sellers should always position the Agentic version using the updated sales materials in Seismic (</a:t>
            </a:r>
            <a:r>
              <a:rPr lang="en-US" kern="100" dirty="0">
                <a:effectLst/>
                <a:latin typeface="IBM Plex Sans Light"/>
                <a:ea typeface="IBM Plex Sans Light" panose="020B0004020202020204" pitchFamily="34" charset="0"/>
                <a:cs typeface="IBM Plex Sans Light" panose="02020603050405020304" pitchFamily="18" charset="0"/>
                <a:hlinkClick r:id="rId3"/>
              </a:rPr>
              <a:t>https://ibm.seismic.com/Link/Content/DCbHf2RCFTPf3G9Cc2PBGggJWfGV</a:t>
            </a:r>
            <a:r>
              <a:rPr lang="en-US" kern="100" dirty="0">
                <a:effectLst/>
                <a:latin typeface="IBM Plex Sans Light"/>
                <a:ea typeface="IBM Plex Sans Light" panose="020B0004020202020204" pitchFamily="34" charset="0"/>
                <a:cs typeface="IBM Plex Sans Light" panose="02020603050405020304" pitchFamily="18" charset="0"/>
              </a:rPr>
              <a:t>) and the Winning Sales Campaigns (</a:t>
            </a:r>
            <a:r>
              <a:rPr lang="en-US" kern="100" dirty="0">
                <a:effectLst/>
                <a:latin typeface="IBM Plex Sans Light"/>
                <a:ea typeface="IBM Plex Sans Light" panose="020B0004020202020204" pitchFamily="34" charset="0"/>
                <a:cs typeface="IBM Plex Sans Light" panose="02020603050405020304" pitchFamily="18" charset="0"/>
                <a:hlinkClick r:id="rId4"/>
              </a:rPr>
              <a:t>https://ibm.seismic.com/Link/Content/DCgcJ73JD7GPT8c2MhjjhmCBJfRj#/?anchorId=984bb767-5672-4f3d-8735-72405095d4a9</a:t>
            </a:r>
            <a:r>
              <a:rPr lang="en-US" kern="100" dirty="0">
                <a:effectLst/>
                <a:latin typeface="IBM Plex Sans Light"/>
                <a:ea typeface="IBM Plex Sans Light" panose="020B0004020202020204" pitchFamily="34" charset="0"/>
                <a:cs typeface="IBM Plex Sans Light" panose="02020603050405020304" pitchFamily="18" charset="0"/>
              </a:rPr>
              <a:t>) to guide client conversations.</a:t>
            </a:r>
          </a:p>
          <a:p>
            <a:pPr marL="0" marR="0"/>
            <a:endParaRPr lang="en-US" kern="100" dirty="0">
              <a:effectLst/>
              <a:latin typeface="IBM Plex Sans Light"/>
              <a:ea typeface="IBM Plex Sans Light" panose="020B0004020202020204" pitchFamily="34" charset="0"/>
              <a:cs typeface="IBM Plex Sans Light" panose="02020603050405020304" pitchFamily="18" charset="0"/>
            </a:endParaRPr>
          </a:p>
          <a:p>
            <a:pPr marL="0" marR="0"/>
            <a:r>
              <a:rPr lang="en-US" b="1" kern="100" dirty="0">
                <a:effectLst/>
                <a:latin typeface="IBM Plex Sans Light"/>
                <a:ea typeface="IBM Plex Sans Light" panose="020B0004020202020204" pitchFamily="34" charset="0"/>
                <a:cs typeface="IBM Plex Sans Light" panose="02020603050405020304" pitchFamily="18" charset="0"/>
              </a:rPr>
              <a:t>For progressing opportunities</a:t>
            </a:r>
            <a:r>
              <a:rPr lang="en-US" kern="100" dirty="0">
                <a:effectLst/>
                <a:latin typeface="IBM Plex Sans Light"/>
                <a:ea typeface="IBM Plex Sans Light" panose="020B0004020202020204" pitchFamily="34" charset="0"/>
                <a:cs typeface="IBM Plex Sans Light" panose="02020603050405020304" pitchFamily="18" charset="0"/>
              </a:rPr>
              <a:t>, sellers should introduce clients to the Agentic version early, using the roadmap and transition guidance (</a:t>
            </a:r>
            <a:r>
              <a:rPr lang="en-US" kern="100" dirty="0">
                <a:effectLst/>
                <a:latin typeface="IBM Plex Sans Light"/>
                <a:ea typeface="IBM Plex Sans Light" panose="020B0004020202020204" pitchFamily="34" charset="0"/>
                <a:cs typeface="IBM Plex Sans Light" panose="02020603050405020304" pitchFamily="18" charset="0"/>
                <a:hlinkClick r:id="rId5"/>
              </a:rPr>
              <a:t>https://ibm.seismic.com/Link/Content/DCbHf2RCFTPf3G9Cc2PBGggJWfGV#/?anchorId=959ab4f8-4871-444c-abff-be004cbdf09a</a:t>
            </a:r>
            <a:r>
              <a:rPr lang="en-US" kern="100" dirty="0">
                <a:effectLst/>
                <a:latin typeface="IBM Plex Sans Light"/>
                <a:ea typeface="IBM Plex Sans Light" panose="020B0004020202020204" pitchFamily="34" charset="0"/>
                <a:cs typeface="IBM Plex Sans Light" panose="02020603050405020304" pitchFamily="18" charset="0"/>
              </a:rPr>
              <a:t>) to properly solution a PoX. If the proof of experience (PoX) is focused on Skill Studio and automation, sellers should check whether the Agentic version meets the requirements, and only use Classic if blockers exist.</a:t>
            </a:r>
          </a:p>
          <a:p>
            <a:pPr marL="0" marR="0"/>
            <a:endParaRPr lang="en-US" kern="100" dirty="0">
              <a:effectLst/>
              <a:latin typeface="IBM Plex Sans Light"/>
              <a:ea typeface="IBM Plex Sans Light" panose="020B0004020202020204" pitchFamily="34" charset="0"/>
              <a:cs typeface="IBM Plex Sans Light" panose="02020603050405020304" pitchFamily="18" charset="0"/>
            </a:endParaRPr>
          </a:p>
          <a:p>
            <a:pPr marL="0" marR="0"/>
            <a:r>
              <a:rPr lang="en-US" b="1" kern="100" dirty="0">
                <a:effectLst/>
                <a:latin typeface="IBM Plex Sans Light"/>
                <a:ea typeface="IBM Plex Sans Light" panose="020B0004020202020204" pitchFamily="34" charset="0"/>
                <a:cs typeface="IBM Plex Sans Light" panose="02020603050405020304" pitchFamily="18" charset="0"/>
              </a:rPr>
              <a:t>For recently closed opportunities</a:t>
            </a:r>
            <a:r>
              <a:rPr lang="en-US" kern="100" dirty="0">
                <a:effectLst/>
                <a:latin typeface="IBM Plex Sans Light"/>
                <a:ea typeface="IBM Plex Sans Light" panose="020B0004020202020204" pitchFamily="34" charset="0"/>
                <a:cs typeface="IBM Plex Sans Light" panose="02020603050405020304" pitchFamily="18" charset="0"/>
              </a:rPr>
              <a:t>, sellers should reevaluate based on use case, timeline, and requirements:</a:t>
            </a:r>
          </a:p>
          <a:p>
            <a:pPr marL="0" marR="0"/>
            <a:endParaRPr lang="en-US" kern="100" dirty="0">
              <a:effectLst/>
              <a:latin typeface="IBM Plex Sans Light"/>
              <a:ea typeface="IBM Plex Sans Light" panose="020B0004020202020204" pitchFamily="34" charset="0"/>
              <a:cs typeface="IBM Plex Sans Light" panose="02020603050405020304" pitchFamily="18" charset="0"/>
            </a:endParaRPr>
          </a:p>
          <a:p>
            <a:pPr marL="171450" marR="0" indent="-171450">
              <a:buFont typeface="IBM Plex Sans Light" panose="020B0604020202020204" pitchFamily="34" charset="0"/>
              <a:buChar char="•"/>
            </a:pPr>
            <a:r>
              <a:rPr lang="en-US" kern="100" dirty="0">
                <a:effectLst/>
                <a:latin typeface="IBM Plex Sans Light"/>
                <a:ea typeface="IBM Plex Sans Light" panose="020B0004020202020204" pitchFamily="34" charset="0"/>
                <a:cs typeface="IBM Plex Sans Light" panose="02020603050405020304" pitchFamily="18" charset="0"/>
              </a:rPr>
              <a:t>If the focus is more agentic or assistant-centric, </a:t>
            </a:r>
            <a:r>
              <a:rPr lang="en-US" kern="100" dirty="0">
                <a:ea typeface="IBM Plex Sans Light" panose="020B0004020202020204" pitchFamily="34" charset="0"/>
                <a:cs typeface="IBM Plex Sans Light" panose="02020603050405020304" pitchFamily="18" charset="0"/>
              </a:rPr>
              <a:t>sellers should </a:t>
            </a:r>
            <a:r>
              <a:rPr lang="en-US" kern="100" dirty="0">
                <a:effectLst/>
                <a:latin typeface="IBM Plex Sans Light"/>
                <a:ea typeface="IBM Plex Sans Light" panose="020B0004020202020204" pitchFamily="34" charset="0"/>
                <a:cs typeface="IBM Plex Sans Light" panose="02020603050405020304" pitchFamily="18" charset="0"/>
              </a:rPr>
              <a:t>onboard the client to the Agentic version.</a:t>
            </a:r>
          </a:p>
          <a:p>
            <a:pPr marL="171450" marR="0" indent="-171450">
              <a:buFont typeface="IBM Plex Sans Light" panose="020B0604020202020204" pitchFamily="34" charset="0"/>
              <a:buChar char="•"/>
            </a:pPr>
            <a:r>
              <a:rPr lang="en-US" kern="100" dirty="0">
                <a:effectLst/>
                <a:latin typeface="IBM Plex Sans Light"/>
                <a:ea typeface="IBM Plex Sans Light" panose="020B0004020202020204" pitchFamily="34" charset="0"/>
                <a:cs typeface="IBM Plex Sans Light" panose="02020603050405020304" pitchFamily="18" charset="0"/>
              </a:rPr>
              <a:t>If it’s heavily Skill Studio and automation-centric, sellers should assess whether the new Tool Flow Builder in Agentic can meet the needs. If not, they should </a:t>
            </a:r>
            <a:r>
              <a:rPr lang="en-US" kern="100" dirty="0" err="1">
                <a:effectLst/>
                <a:latin typeface="IBM Plex Sans Light"/>
                <a:ea typeface="IBM Plex Sans Light" panose="020B0004020202020204" pitchFamily="34" charset="0"/>
                <a:cs typeface="IBM Plex Sans Light" panose="02020603050405020304" pitchFamily="18" charset="0"/>
              </a:rPr>
              <a:t>procede</a:t>
            </a:r>
            <a:r>
              <a:rPr lang="en-US" kern="100" dirty="0">
                <a:effectLst/>
                <a:latin typeface="IBM Plex Sans Light"/>
                <a:ea typeface="IBM Plex Sans Light" panose="020B0004020202020204" pitchFamily="34" charset="0"/>
                <a:cs typeface="IBM Plex Sans Light" panose="02020603050405020304" pitchFamily="18" charset="0"/>
              </a:rPr>
              <a:t> with the Classic version.</a:t>
            </a:r>
          </a:p>
          <a:p>
            <a:pPr marL="0" marR="0"/>
            <a:endParaRPr lang="en-US" kern="100" dirty="0">
              <a:effectLst/>
              <a:latin typeface="IBM Plex Sans Light"/>
              <a:ea typeface="IBM Plex Sans Light" panose="020B0004020202020204" pitchFamily="34" charset="0"/>
              <a:cs typeface="IBM Plex Sans Light" panose="02020603050405020304" pitchFamily="18" charset="0"/>
            </a:endParaRPr>
          </a:p>
          <a:p>
            <a:pPr marL="0" marR="0"/>
            <a:r>
              <a:rPr lang="en-US" kern="100" dirty="0">
                <a:effectLst/>
                <a:latin typeface="IBM Plex Sans Light"/>
                <a:ea typeface="IBM Plex Sans Light" panose="020B0004020202020204" pitchFamily="34" charset="0"/>
                <a:cs typeface="IBM Plex Sans Light" panose="02020603050405020304" pitchFamily="18" charset="0"/>
              </a:rPr>
              <a:t>The goal is to help clients transition to the modern platform when appropriate, while being mindful of technical fit and delivery timelines.</a:t>
            </a:r>
          </a:p>
          <a:p>
            <a:pPr marL="0" marR="0"/>
            <a:endParaRPr lang="en-US" kern="100" dirty="0">
              <a:effectLst/>
              <a:latin typeface="IBM Plex Sans Light"/>
              <a:ea typeface="IBM Plex Sans Light" panose="020B0004020202020204" pitchFamily="34" charset="0"/>
              <a:cs typeface="IBM Plex Sans Light" panose="02020603050405020304" pitchFamily="18" charset="0"/>
            </a:endParaRPr>
          </a:p>
          <a:p>
            <a:pPr marL="0" marR="0"/>
            <a:r>
              <a:rPr lang="en-US" b="1" kern="100" dirty="0">
                <a:effectLst/>
                <a:latin typeface="IBM Plex Sans Light"/>
                <a:ea typeface="IBM Plex Sans Light" panose="020B0004020202020204" pitchFamily="34" charset="0"/>
                <a:cs typeface="IBM Plex Sans Light" panose="02020603050405020304" pitchFamily="18" charset="0"/>
              </a:rPr>
              <a:t>Terminology</a:t>
            </a:r>
            <a:r>
              <a:rPr lang="en-US" kern="100" dirty="0">
                <a:effectLst/>
                <a:latin typeface="IBM Plex Sans Light"/>
                <a:ea typeface="IBM Plex Sans Light" panose="020B0004020202020204" pitchFamily="34" charset="0"/>
                <a:cs typeface="IBM Plex Sans Light" panose="02020603050405020304" pitchFamily="18" charset="0"/>
              </a:rPr>
              <a:t>:</a:t>
            </a:r>
          </a:p>
          <a:p>
            <a:pPr marL="285750" marR="0" indent="-285750">
              <a:buFont typeface="IBM Plex Sans Light" panose="020B0604020202020204" pitchFamily="34" charset="0"/>
              <a:buChar char="•"/>
            </a:pPr>
            <a:r>
              <a:rPr lang="en-US" b="1" kern="100" dirty="0">
                <a:effectLst/>
                <a:latin typeface="IBM Plex Sans Light"/>
                <a:ea typeface="IBM Plex Sans Light" panose="020B0004020202020204" pitchFamily="34" charset="0"/>
                <a:cs typeface="IBM Plex Sans Light" panose="02020603050405020304" pitchFamily="18" charset="0"/>
              </a:rPr>
              <a:t>PoX</a:t>
            </a:r>
            <a:r>
              <a:rPr lang="en-US" kern="100" dirty="0">
                <a:effectLst/>
                <a:latin typeface="IBM Plex Sans Light"/>
                <a:ea typeface="IBM Plex Sans Light" panose="020B0004020202020204" pitchFamily="34" charset="0"/>
                <a:cs typeface="IBM Plex Sans Light" panose="02020603050405020304" pitchFamily="18" charset="0"/>
              </a:rPr>
              <a:t>: Proof of Experience</a:t>
            </a:r>
          </a:p>
          <a:p>
            <a:pPr marL="285750" marR="0" indent="-285750">
              <a:buFont typeface="IBM Plex Sans Light" panose="020B0604020202020204" pitchFamily="34" charset="0"/>
              <a:buChar char="•"/>
            </a:pPr>
            <a:endParaRPr lang="en-US" kern="100" dirty="0">
              <a:effectLst/>
              <a:latin typeface="IBM Plex Sans Light"/>
              <a:ea typeface="IBM Plex Sans Light" panose="020B0004020202020204" pitchFamily="34" charset="0"/>
              <a:cs typeface="IBM Plex Sans Light" panose="02020603050405020304" pitchFamily="18" charset="0"/>
            </a:endParaRPr>
          </a:p>
          <a:p>
            <a:endParaRPr lang="en-US" dirty="0">
              <a:latin typeface="IBM Plex Sans Light"/>
            </a:endParaRPr>
          </a:p>
        </p:txBody>
      </p:sp>
      <p:sp>
        <p:nvSpPr>
          <p:cNvPr id="4" name="Slide Number Placeholder 3"/>
          <p:cNvSpPr>
            <a:spLocks noGrp="1"/>
          </p:cNvSpPr>
          <p:nvPr>
            <p:ph type="sldNum" sz="quarter" idx="5"/>
          </p:nvPr>
        </p:nvSpPr>
        <p:spPr/>
        <p:txBody>
          <a:bodyPr/>
          <a:lstStyle/>
          <a:p>
            <a:fld id="{8E29AFC5-58B0-5849-A341-BA520AD751FF}" type="slidenum">
              <a:rPr lang="en-US" smtClean="0"/>
              <a:t>70</a:t>
            </a:fld>
            <a:endParaRPr lang="en-US" dirty="0"/>
          </a:p>
        </p:txBody>
      </p:sp>
    </p:spTree>
    <p:extLst>
      <p:ext uri="{BB962C8B-B14F-4D97-AF65-F5344CB8AC3E}">
        <p14:creationId xmlns:p14="http://schemas.microsoft.com/office/powerpoint/2010/main" val="10123088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14B6F-C67A-0E57-3650-A55BC4991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6B316D-A038-1AFF-5972-0AC9EFB784B2}"/>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01F47F50-0430-87FD-0835-2230EE927217}"/>
              </a:ext>
            </a:extLst>
          </p:cNvPr>
          <p:cNvSpPr>
            <a:spLocks noGrp="1"/>
          </p:cNvSpPr>
          <p:nvPr>
            <p:ph type="body" idx="1"/>
          </p:nvPr>
        </p:nvSpPr>
        <p:spPr/>
        <p:txBody>
          <a:bodyPr/>
          <a:lstStyle/>
          <a:p>
            <a:pPr marL="0" marR="0"/>
            <a:r>
              <a:rPr lang="en-US" kern="100" dirty="0">
                <a:effectLst/>
                <a:latin typeface="IBM Plex Sans Light"/>
                <a:ea typeface="IBM Plex Sans Light" panose="020B0004020202020204" pitchFamily="34" charset="0"/>
                <a:cs typeface="IBM Plex Sans Light" panose="02020603050405020304" pitchFamily="18" charset="0"/>
              </a:rPr>
              <a:t>IBM has a strong footprint with thousands of clients using watsonx Assistant, making this a strategic base to build from. </a:t>
            </a:r>
          </a:p>
          <a:p>
            <a:pPr marL="0" marR="0"/>
            <a:endParaRPr lang="en-US" kern="100" dirty="0">
              <a:effectLst/>
              <a:latin typeface="IBM Plex Sans Light"/>
              <a:ea typeface="IBM Plex Sans Light" panose="020B0004020202020204" pitchFamily="34" charset="0"/>
              <a:cs typeface="IBM Plex Sans Light" panose="02020603050405020304" pitchFamily="18" charset="0"/>
            </a:endParaRPr>
          </a:p>
          <a:p>
            <a:pPr marL="0" marR="0"/>
            <a:r>
              <a:rPr lang="en-US" kern="100" dirty="0">
                <a:effectLst/>
                <a:latin typeface="IBM Plex Sans Light"/>
                <a:ea typeface="IBM Plex Sans Light" panose="020B0004020202020204" pitchFamily="34" charset="0"/>
                <a:cs typeface="IBM Plex Sans Light" panose="02020603050405020304" pitchFamily="18" charset="0"/>
              </a:rPr>
              <a:t>For all new AI assistant opportunities, sellers should always position watsonx Orchestrate, including customer care use cases. </a:t>
            </a:r>
          </a:p>
          <a:p>
            <a:pPr marL="0" marR="0"/>
            <a:endParaRPr lang="en-US" kern="100" dirty="0">
              <a:effectLst/>
              <a:latin typeface="IBM Plex Sans Light"/>
              <a:ea typeface="IBM Plex Sans Light" panose="020B0004020202020204" pitchFamily="34" charset="0"/>
              <a:cs typeface="IBM Plex Sans Light" panose="02020603050405020304" pitchFamily="18" charset="0"/>
            </a:endParaRPr>
          </a:p>
          <a:p>
            <a:pPr marL="0" marR="0"/>
            <a:r>
              <a:rPr lang="en-US" kern="100" dirty="0">
                <a:effectLst/>
                <a:latin typeface="IBM Plex Sans Light"/>
                <a:ea typeface="IBM Plex Sans Light" panose="020B0004020202020204" pitchFamily="34" charset="0"/>
                <a:cs typeface="IBM Plex Sans Light" panose="02020603050405020304" pitchFamily="18" charset="0"/>
              </a:rPr>
              <a:t>For existing watsonx Assistant clients, watsonx Orchestrate offers feature and platform parity in many areas, and significantly expands capabilities in areas like agent orchestration, collaboration, and generative AI.</a:t>
            </a:r>
          </a:p>
          <a:p>
            <a:pPr marL="0" marR="0"/>
            <a:endParaRPr lang="en-US" kern="100" dirty="0">
              <a:effectLst/>
              <a:latin typeface="IBM Plex Sans Light"/>
              <a:ea typeface="IBM Plex Sans Light" panose="020B0004020202020204" pitchFamily="34" charset="0"/>
              <a:cs typeface="IBM Plex Sans Light" panose="02020603050405020304" pitchFamily="18" charset="0"/>
            </a:endParaRPr>
          </a:p>
          <a:p>
            <a:pPr marL="0" marR="0"/>
            <a:r>
              <a:rPr lang="en-US" kern="100" dirty="0">
                <a:effectLst/>
                <a:latin typeface="IBM Plex Sans Light"/>
                <a:ea typeface="IBM Plex Sans Light" panose="020B0004020202020204" pitchFamily="34" charset="0"/>
                <a:cs typeface="IBM Plex Sans Light" panose="02020603050405020304" pitchFamily="18" charset="0"/>
              </a:rPr>
              <a:t>There are multiple paths for migration, including options that preserve cost neutrality through trade-up and perpetual part pricing, especially for on-prem clients. The migration experience continues to improve: clients can already reuse Actions and Steps, and even legacy Dialog conversation flows.</a:t>
            </a:r>
          </a:p>
          <a:p>
            <a:pPr marL="0" marR="0"/>
            <a:endParaRPr lang="en-US" kern="100" dirty="0">
              <a:effectLst/>
              <a:latin typeface="IBM Plex Sans Light"/>
              <a:ea typeface="IBM Plex Sans Light" panose="020B0004020202020204" pitchFamily="34" charset="0"/>
              <a:cs typeface="IBM Plex Sans Light" panose="02020603050405020304" pitchFamily="18" charset="0"/>
            </a:endParaRPr>
          </a:p>
          <a:p>
            <a:pPr marL="0" marR="0"/>
            <a:r>
              <a:rPr lang="en-US" kern="100" dirty="0">
                <a:effectLst/>
                <a:latin typeface="IBM Plex Sans Light"/>
                <a:ea typeface="IBM Plex Sans Light" panose="020B0004020202020204" pitchFamily="34" charset="0"/>
                <a:cs typeface="IBM Plex Sans Light" panose="02020603050405020304" pitchFamily="18" charset="0"/>
              </a:rPr>
              <a:t>Existing watsonx Assistant clients can choose one of two paths:</a:t>
            </a:r>
          </a:p>
          <a:p>
            <a:pPr marL="0" marR="0"/>
            <a:endParaRPr lang="en-US" kern="100" dirty="0">
              <a:effectLst/>
              <a:latin typeface="IBM Plex Sans Light"/>
              <a:ea typeface="IBM Plex Sans Light" panose="020B0004020202020204" pitchFamily="34" charset="0"/>
              <a:cs typeface="IBM Plex Sans Light" panose="02020603050405020304" pitchFamily="18" charset="0"/>
            </a:endParaRPr>
          </a:p>
          <a:p>
            <a:pPr marL="0" marR="0"/>
            <a:r>
              <a:rPr lang="en-US" kern="100" dirty="0">
                <a:effectLst/>
                <a:latin typeface="IBM Plex Sans Light"/>
                <a:ea typeface="IBM Plex Sans Light" panose="020B0004020202020204" pitchFamily="34" charset="0"/>
                <a:cs typeface="IBM Plex Sans Light" panose="02020603050405020304" pitchFamily="18" charset="0"/>
              </a:rPr>
              <a:t>1. </a:t>
            </a:r>
            <a:r>
              <a:rPr lang="en-US" b="1" kern="100" dirty="0">
                <a:effectLst/>
                <a:latin typeface="IBM Plex Sans Light"/>
                <a:ea typeface="IBM Plex Sans Light" panose="020B0004020202020204" pitchFamily="34" charset="0"/>
                <a:cs typeface="IBM Plex Sans Light" panose="02020603050405020304" pitchFamily="18" charset="0"/>
              </a:rPr>
              <a:t>Migration</a:t>
            </a:r>
            <a:r>
              <a:rPr lang="en-US" b="0" kern="100" dirty="0">
                <a:effectLst/>
                <a:latin typeface="IBM Plex Sans Light"/>
                <a:ea typeface="IBM Plex Sans Light" panose="020B0004020202020204" pitchFamily="34" charset="0"/>
                <a:cs typeface="IBM Plex Sans Light" panose="02020603050405020304" pitchFamily="18" charset="0"/>
              </a:rPr>
              <a:t>:</a:t>
            </a:r>
            <a:r>
              <a:rPr lang="en-US" kern="100" dirty="0">
                <a:effectLst/>
                <a:latin typeface="IBM Plex Sans Light"/>
                <a:ea typeface="IBM Plex Sans Light" panose="020B0004020202020204" pitchFamily="34" charset="0"/>
                <a:cs typeface="IBM Plex Sans Light" panose="02020603050405020304" pitchFamily="18" charset="0"/>
              </a:rPr>
              <a:t> a “lift and shift” of existing assistants into the watsonx Orchestrate platform.</a:t>
            </a:r>
          </a:p>
          <a:p>
            <a:pPr marL="0" marR="0"/>
            <a:r>
              <a:rPr lang="en-US" kern="100" dirty="0">
                <a:effectLst/>
                <a:latin typeface="IBM Plex Sans Light"/>
                <a:ea typeface="IBM Plex Sans Light" panose="020B0004020202020204" pitchFamily="34" charset="0"/>
                <a:cs typeface="IBM Plex Sans Light" panose="02020603050405020304" pitchFamily="18" charset="0"/>
              </a:rPr>
              <a:t>2. </a:t>
            </a:r>
            <a:r>
              <a:rPr lang="en-US" b="1" kern="100" dirty="0">
                <a:effectLst/>
                <a:latin typeface="IBM Plex Sans Light"/>
                <a:ea typeface="IBM Plex Sans Light" panose="020B0004020202020204" pitchFamily="34" charset="0"/>
                <a:cs typeface="IBM Plex Sans Light" panose="02020603050405020304" pitchFamily="18" charset="0"/>
              </a:rPr>
              <a:t>Modernization</a:t>
            </a:r>
            <a:r>
              <a:rPr lang="en-US" b="0" kern="100" dirty="0">
                <a:effectLst/>
                <a:latin typeface="IBM Plex Sans Light"/>
                <a:ea typeface="IBM Plex Sans Light" panose="020B0004020202020204" pitchFamily="34" charset="0"/>
                <a:cs typeface="IBM Plex Sans Light" panose="02020603050405020304" pitchFamily="18" charset="0"/>
              </a:rPr>
              <a:t>:</a:t>
            </a:r>
            <a:r>
              <a:rPr lang="en-US" kern="100" dirty="0">
                <a:effectLst/>
                <a:latin typeface="IBM Plex Sans Light"/>
                <a:ea typeface="IBM Plex Sans Light" panose="020B0004020202020204" pitchFamily="34" charset="0"/>
                <a:cs typeface="IBM Plex Sans Light" panose="02020603050405020304" pitchFamily="18" charset="0"/>
              </a:rPr>
              <a:t> transforming fixed-flow assistants into dynamic AI agents with knowledge, tools, and greater flexibility.</a:t>
            </a:r>
          </a:p>
          <a:p>
            <a:pPr marL="0" marR="0"/>
            <a:endParaRPr lang="en-US" kern="100" dirty="0">
              <a:effectLst/>
              <a:latin typeface="IBM Plex Sans Light"/>
              <a:ea typeface="IBM Plex Sans Light" panose="020B0004020202020204" pitchFamily="34" charset="0"/>
              <a:cs typeface="IBM Plex Sans Light" panose="02020603050405020304" pitchFamily="18" charset="0"/>
            </a:endParaRPr>
          </a:p>
          <a:p>
            <a:pPr marL="0" marR="0"/>
            <a:r>
              <a:rPr lang="en-US" kern="100" dirty="0">
                <a:effectLst/>
                <a:latin typeface="IBM Plex Sans Light"/>
                <a:ea typeface="IBM Plex Sans Light" panose="020B0004020202020204" pitchFamily="34" charset="0"/>
                <a:cs typeface="IBM Plex Sans Light" panose="02020603050405020304" pitchFamily="18" charset="0"/>
              </a:rPr>
              <a:t>This is a key moment to help clients move from deterministic flows to adaptive AI agents, with watsonx Orchestrate as the upgrade path.</a:t>
            </a:r>
          </a:p>
          <a:p>
            <a:pPr marL="0" marR="0"/>
            <a:endParaRPr lang="en-US" kern="100" dirty="0">
              <a:effectLst/>
              <a:latin typeface="IBM Plex Sans Light"/>
              <a:ea typeface="IBM Plex Sans Light" panose="020B0004020202020204" pitchFamily="34" charset="0"/>
              <a:cs typeface="IBM Plex Sans Light" panose="02020603050405020304" pitchFamily="18" charset="0"/>
            </a:endParaRPr>
          </a:p>
          <a:p>
            <a:pPr marL="0" marR="0" lvl="0" indent="0" algn="l" defTabSz="2438522" rtl="0" eaLnBrk="1" fontAlgn="auto" latinLnBrk="0" hangingPunct="1">
              <a:lnSpc>
                <a:spcPct val="100000"/>
              </a:lnSpc>
              <a:spcBef>
                <a:spcPts val="0"/>
              </a:spcBef>
              <a:spcAft>
                <a:spcPts val="0"/>
              </a:spcAft>
              <a:buClrTx/>
              <a:buSzTx/>
              <a:buFontTx/>
              <a:buNone/>
              <a:tabLst/>
              <a:defRPr/>
            </a:pPr>
            <a:r>
              <a:rPr lang="en-US" kern="100" dirty="0">
                <a:effectLst/>
                <a:latin typeface="IBM Plex Sans Light"/>
                <a:ea typeface="IBM Plex Sans Light" panose="020B0004020202020204" pitchFamily="34" charset="0"/>
                <a:cs typeface="IBM Plex Sans Light" panose="02020603050405020304" pitchFamily="18" charset="0"/>
              </a:rPr>
              <a:t>More information on moving watsonx Assistant clients to watsonx Orchestrate can be found at </a:t>
            </a:r>
            <a:r>
              <a:rPr lang="en-US" dirty="0">
                <a:hlinkClick r:id="rId3"/>
              </a:rPr>
              <a:t>https://ibm.seismic.com/Link/Content/DCbHf2RCFTPf3G9Cc2PBGggJWfGV#/?anchorId=2268f988-f81c-4f1e-8263-7301e352382f</a:t>
            </a:r>
            <a:r>
              <a:rPr lang="en-US" kern="100" dirty="0">
                <a:effectLst/>
                <a:latin typeface="IBM Plex Sans Light"/>
                <a:ea typeface="IBM Plex Sans Light" panose="020B0004020202020204" pitchFamily="34" charset="0"/>
                <a:cs typeface="IBM Plex Sans Light" panose="02020603050405020304" pitchFamily="18" charset="0"/>
              </a:rPr>
              <a:t>.</a:t>
            </a:r>
          </a:p>
          <a:p>
            <a:pPr marL="0" marR="0"/>
            <a:endParaRPr lang="en-US" kern="100" dirty="0">
              <a:effectLst/>
              <a:latin typeface="IBM Plex Sans Light"/>
              <a:ea typeface="IBM Plex Sans Light" panose="020B0004020202020204" pitchFamily="34" charset="0"/>
              <a:cs typeface="IBM Plex Sans Light" panose="02020603050405020304" pitchFamily="18" charset="0"/>
            </a:endParaRPr>
          </a:p>
          <a:p>
            <a:pPr marL="0" marR="0"/>
            <a:r>
              <a:rPr lang="en-US" b="1" kern="100" dirty="0">
                <a:effectLst/>
                <a:latin typeface="IBM Plex Sans Light"/>
                <a:ea typeface="IBM Plex Sans Light" panose="020B0004020202020204" pitchFamily="34" charset="0"/>
                <a:cs typeface="IBM Plex Sans Light" panose="02020603050405020304" pitchFamily="18" charset="0"/>
              </a:rPr>
              <a:t>Terminology</a:t>
            </a:r>
            <a:r>
              <a:rPr lang="en-US" kern="100" dirty="0">
                <a:effectLst/>
                <a:latin typeface="IBM Plex Sans Light"/>
                <a:ea typeface="IBM Plex Sans Light" panose="020B0004020202020204" pitchFamily="34" charset="0"/>
                <a:cs typeface="IBM Plex Sans Light" panose="02020603050405020304" pitchFamily="18" charset="0"/>
              </a:rPr>
              <a:t>:</a:t>
            </a:r>
          </a:p>
          <a:p>
            <a:pPr marL="285750" marR="0" indent="-285750">
              <a:buFont typeface="IBM Plex Sans Light" panose="020B0604020202020204" pitchFamily="34" charset="0"/>
              <a:buChar char="•"/>
            </a:pPr>
            <a:r>
              <a:rPr lang="en-US" b="1" kern="100" dirty="0">
                <a:effectLst/>
                <a:latin typeface="IBM Plex Sans Light"/>
                <a:ea typeface="IBM Plex Sans Light" panose="020B0004020202020204" pitchFamily="34" charset="0"/>
                <a:cs typeface="IBM Plex Sans Light" panose="02020603050405020304" pitchFamily="18" charset="0"/>
              </a:rPr>
              <a:t>PoX</a:t>
            </a:r>
            <a:r>
              <a:rPr lang="en-US" kern="100" dirty="0">
                <a:effectLst/>
                <a:latin typeface="IBM Plex Sans Light"/>
                <a:ea typeface="IBM Plex Sans Light" panose="020B0004020202020204" pitchFamily="34" charset="0"/>
                <a:cs typeface="IBM Plex Sans Light" panose="02020603050405020304" pitchFamily="18" charset="0"/>
              </a:rPr>
              <a:t>: Proof of Experience</a:t>
            </a:r>
          </a:p>
          <a:p>
            <a:pPr marL="285750" marR="0" indent="-285750">
              <a:buFont typeface="IBM Plex Sans Light" panose="020B0604020202020204" pitchFamily="34" charset="0"/>
              <a:buChar char="•"/>
            </a:pPr>
            <a:endParaRPr lang="en-US" kern="100" dirty="0">
              <a:effectLst/>
              <a:latin typeface="IBM Plex Sans Light"/>
              <a:ea typeface="IBM Plex Sans Light" panose="020B0004020202020204" pitchFamily="34" charset="0"/>
              <a:cs typeface="IBM Plex Sans Light" panose="02020603050405020304" pitchFamily="18" charset="0"/>
            </a:endParaRPr>
          </a:p>
          <a:p>
            <a:endParaRPr lang="en-US" dirty="0">
              <a:latin typeface="IBM Plex Sans Light"/>
            </a:endParaRPr>
          </a:p>
        </p:txBody>
      </p:sp>
      <p:sp>
        <p:nvSpPr>
          <p:cNvPr id="4" name="Slide Number Placeholder 3">
            <a:extLst>
              <a:ext uri="{FF2B5EF4-FFF2-40B4-BE49-F238E27FC236}">
                <a16:creationId xmlns:a16="http://schemas.microsoft.com/office/drawing/2014/main" id="{C5FBAFED-6D27-F535-268E-F5357A779BFF}"/>
              </a:ext>
            </a:extLst>
          </p:cNvPr>
          <p:cNvSpPr>
            <a:spLocks noGrp="1"/>
          </p:cNvSpPr>
          <p:nvPr>
            <p:ph type="sldNum" sz="quarter" idx="5"/>
          </p:nvPr>
        </p:nvSpPr>
        <p:spPr/>
        <p:txBody>
          <a:bodyPr/>
          <a:lstStyle/>
          <a:p>
            <a:fld id="{8E29AFC5-58B0-5849-A341-BA520AD751FF}" type="slidenum">
              <a:rPr lang="en-US" smtClean="0"/>
              <a:t>71</a:t>
            </a:fld>
            <a:endParaRPr lang="en-US" dirty="0"/>
          </a:p>
        </p:txBody>
      </p:sp>
    </p:spTree>
    <p:extLst>
      <p:ext uri="{BB962C8B-B14F-4D97-AF65-F5344CB8AC3E}">
        <p14:creationId xmlns:p14="http://schemas.microsoft.com/office/powerpoint/2010/main" val="30143768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182563"/>
            <a:ext cx="6419850" cy="3611562"/>
          </a:xfrm>
        </p:spPr>
      </p:sp>
      <p:sp>
        <p:nvSpPr>
          <p:cNvPr id="3" name="Notes Placeholder 2"/>
          <p:cNvSpPr>
            <a:spLocks noGrp="1"/>
          </p:cNvSpPr>
          <p:nvPr>
            <p:ph type="body" idx="1"/>
          </p:nvPr>
        </p:nvSpPr>
        <p:spPr/>
        <p:txBody>
          <a:bodyPr/>
          <a:lstStyle/>
          <a:p>
            <a:r>
              <a:rPr lang="en-US" dirty="0"/>
              <a:t>In the competitive landscape of conversational AI, business automation, and the AI agent marketplace, understanding the strengths and weaknesses of key competitors is vital. Understanding these aspects also reveals how IBM's offering stands out, showcasing a clear and compelling value proposition that resonates with businesses seeking innovative solutions. This section outlines these competitors and contrasts IBM’s value. </a:t>
            </a:r>
          </a:p>
          <a:p>
            <a:endParaRPr lang="en-US" dirty="0"/>
          </a:p>
          <a:p>
            <a:r>
              <a:rPr lang="en-US" dirty="0"/>
              <a:t>This section’s content is partially a subset of the watsonx Orchestrate competitive deck, available at: </a:t>
            </a:r>
            <a:r>
              <a:rPr lang="en-US" dirty="0">
                <a:effectLst/>
                <a:hlinkClick r:id="rId3"/>
              </a:rPr>
              <a:t>https://ibm.seismic.com/Link/Content/DCTCd3FPgCpb4G2Bc6q27WWP2BdG</a:t>
            </a:r>
            <a:r>
              <a:rPr lang="en-US" dirty="0">
                <a:effectLst/>
              </a:rPr>
              <a:t> </a:t>
            </a:r>
          </a:p>
          <a:p>
            <a:endParaRPr lang="en-US" dirty="0"/>
          </a:p>
        </p:txBody>
      </p:sp>
      <p:sp>
        <p:nvSpPr>
          <p:cNvPr id="4" name="Slide Number Placeholder 3">
            <a:extLst>
              <a:ext uri="{FF2B5EF4-FFF2-40B4-BE49-F238E27FC236}">
                <a16:creationId xmlns:a16="http://schemas.microsoft.com/office/drawing/2014/main" id="{65CE5A79-81BD-0483-9D46-38FAAE75D937}"/>
              </a:ext>
            </a:extLst>
          </p:cNvPr>
          <p:cNvSpPr>
            <a:spLocks noGrp="1"/>
          </p:cNvSpPr>
          <p:nvPr>
            <p:ph type="sldNum" sz="quarter" idx="5"/>
          </p:nvPr>
        </p:nvSpPr>
        <p:spPr>
          <a:xfrm>
            <a:off x="6300216" y="8705088"/>
            <a:ext cx="338328" cy="228600"/>
          </a:xfrm>
        </p:spPr>
        <p:txBody>
          <a:bodyPr/>
          <a:lstStyle/>
          <a:p>
            <a:fld id="{6E2E38B8-B0B4-AD41-AC6E-B781F46A9FD3}" type="slidenum">
              <a:rPr lang="en-US" smtClean="0"/>
              <a:pPr/>
              <a:t>72</a:t>
            </a:fld>
            <a:endParaRPr lang="en-US" dirty="0"/>
          </a:p>
        </p:txBody>
      </p:sp>
    </p:spTree>
    <p:extLst>
      <p:ext uri="{BB962C8B-B14F-4D97-AF65-F5344CB8AC3E}">
        <p14:creationId xmlns:p14="http://schemas.microsoft.com/office/powerpoint/2010/main" val="6251273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52E91-9099-8629-CD1A-509046020A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79D4E2-E3E5-9F90-2810-0A96EB528961}"/>
              </a:ext>
            </a:extLst>
          </p:cNvPr>
          <p:cNvSpPr>
            <a:spLocks noGrp="1" noRot="1" noChangeAspect="1"/>
          </p:cNvSpPr>
          <p:nvPr>
            <p:ph type="sldImg"/>
          </p:nvPr>
        </p:nvSpPr>
        <p:spPr>
          <a:xfrm>
            <a:off x="220663" y="209550"/>
            <a:ext cx="6418262" cy="3611563"/>
          </a:xfrm>
        </p:spPr>
      </p:sp>
      <p:sp>
        <p:nvSpPr>
          <p:cNvPr id="3" name="Notes Placeholder 2">
            <a:extLst>
              <a:ext uri="{FF2B5EF4-FFF2-40B4-BE49-F238E27FC236}">
                <a16:creationId xmlns:a16="http://schemas.microsoft.com/office/drawing/2014/main" id="{6807C85B-194A-F07C-1F58-5B97BF3186FF}"/>
              </a:ext>
            </a:extLst>
          </p:cNvPr>
          <p:cNvSpPr>
            <a:spLocks noGrp="1"/>
          </p:cNvSpPr>
          <p:nvPr>
            <p:ph type="body" idx="1"/>
          </p:nvPr>
        </p:nvSpPr>
        <p:spPr>
          <a:xfrm>
            <a:off x="206710" y="4087090"/>
            <a:ext cx="6419088" cy="4320309"/>
          </a:xfrm>
        </p:spPr>
        <p:txBody>
          <a:bodyPr/>
          <a:lstStyle/>
          <a:p>
            <a:pPr marL="0" marR="0" lvl="0" indent="0" algn="l" defTabSz="914400" rtl="0" eaLnBrk="1" fontAlgn="auto" latinLnBrk="0" hangingPunct="1">
              <a:lnSpc>
                <a:spcPct val="100000"/>
              </a:lnSpc>
              <a:spcAft>
                <a:spcPts val="0"/>
              </a:spcAft>
              <a:buClrTx/>
              <a:buSzTx/>
              <a:buFontTx/>
              <a:buNone/>
              <a:tabLst/>
              <a:defRPr/>
            </a:pPr>
            <a:r>
              <a:rPr lang="en-US" dirty="0"/>
              <a:t>IBM, as well as external analysts</a:t>
            </a:r>
            <a:r>
              <a:rPr lang="en-US" baseline="30000" dirty="0"/>
              <a:t>1</a:t>
            </a:r>
            <a:r>
              <a:rPr lang="en-US" dirty="0"/>
              <a:t>, have observed various markets converging towards building AI automation platforms to digitize labor, including the categories of vendors shown on this slide.</a:t>
            </a:r>
          </a:p>
          <a:p>
            <a:pPr marL="0" marR="0" lvl="0" indent="0" algn="l" defTabSz="914400" rtl="0" eaLnBrk="1" fontAlgn="auto" latinLnBrk="0" hangingPunct="1">
              <a:lnSpc>
                <a:spcPct val="100000"/>
              </a:lnSpc>
              <a:spcAft>
                <a:spcPts val="0"/>
              </a:spcAft>
              <a:buClrTx/>
              <a:buSzTx/>
              <a:buFontTx/>
              <a:buNone/>
              <a:tabLst/>
              <a:defRPr/>
            </a:pPr>
            <a:endParaRPr lang="en-US" dirty="0"/>
          </a:p>
          <a:p>
            <a:pPr marL="0" marR="0" lvl="0" indent="0" algn="l" defTabSz="914400" rtl="0" eaLnBrk="1" fontAlgn="auto" latinLnBrk="0" hangingPunct="1">
              <a:lnSpc>
                <a:spcPct val="100000"/>
              </a:lnSpc>
              <a:spcAft>
                <a:spcPts val="0"/>
              </a:spcAft>
              <a:buClrTx/>
              <a:buSzTx/>
              <a:buFontTx/>
              <a:buNone/>
              <a:tabLst/>
              <a:defRPr/>
            </a:pPr>
            <a:r>
              <a:rPr lang="en-US" dirty="0"/>
              <a:t>For example:</a:t>
            </a:r>
          </a:p>
          <a:p>
            <a:pPr marL="0" marR="0" lvl="0" indent="0" algn="l" defTabSz="914400" rtl="0" eaLnBrk="1" fontAlgn="auto" latinLnBrk="0" hangingPunct="1">
              <a:lnSpc>
                <a:spcPct val="100000"/>
              </a:lnSpc>
              <a:spcAft>
                <a:spcPts val="0"/>
              </a:spcAft>
              <a:buClrTx/>
              <a:buSzTx/>
              <a:buFontTx/>
              <a:buNone/>
              <a:tabLst/>
              <a:defRPr/>
            </a:pPr>
            <a:endParaRPr lang="en-US" dirty="0"/>
          </a:p>
          <a:p>
            <a:pPr marL="171450" marR="0" lvl="0" indent="-171450" algn="l" defTabSz="914400" rtl="0" eaLnBrk="1" fontAlgn="auto" latinLnBrk="0" hangingPunct="1">
              <a:lnSpc>
                <a:spcPct val="100000"/>
              </a:lnSpc>
              <a:spcAft>
                <a:spcPts val="0"/>
              </a:spcAft>
              <a:buClrTx/>
              <a:buSzTx/>
              <a:buFont typeface="IBM Plex Sans Light" panose="020B0604020202020204" pitchFamily="34" charset="0"/>
              <a:buChar char="•"/>
              <a:tabLst/>
              <a:defRPr/>
            </a:pPr>
            <a:r>
              <a:rPr lang="en-US" dirty="0"/>
              <a:t>Robotic Process Automation (RPA) vendors are adding Intelligent Document Processing (IDP), process and task mining, API connectors, and digital assistants. </a:t>
            </a:r>
          </a:p>
          <a:p>
            <a:pPr marL="171450" marR="0" lvl="0" indent="-171450" algn="l" defTabSz="914400" rtl="0" eaLnBrk="1" fontAlgn="auto" latinLnBrk="0" hangingPunct="1">
              <a:lnSpc>
                <a:spcPct val="100000"/>
              </a:lnSpc>
              <a:spcAft>
                <a:spcPts val="0"/>
              </a:spcAft>
              <a:buClrTx/>
              <a:buSzTx/>
              <a:buFont typeface="IBM Plex Sans Light" panose="020B0604020202020204" pitchFamily="34" charset="0"/>
              <a:buChar char="•"/>
              <a:tabLst/>
              <a:defRPr/>
            </a:pPr>
            <a:r>
              <a:rPr lang="en-US" dirty="0"/>
              <a:t>Conversational Artificial Intelligence (CAI) vendors are adding API connectors, RPA and document ingestion to enable digital assistants to automate work.</a:t>
            </a:r>
          </a:p>
          <a:p>
            <a:pPr marL="0" marR="0" lvl="0" indent="0" algn="l" defTabSz="914400" rtl="0" eaLnBrk="1" fontAlgn="auto" latinLnBrk="0" hangingPunct="1">
              <a:lnSpc>
                <a:spcPct val="100000"/>
              </a:lnSpc>
              <a:spcAft>
                <a:spcPts val="0"/>
              </a:spcAft>
              <a:buClrTx/>
              <a:buSzTx/>
              <a:buFontTx/>
              <a:buNone/>
              <a:tabLst/>
              <a:defRPr/>
            </a:pPr>
            <a:endParaRPr lang="en-US" dirty="0"/>
          </a:p>
          <a:p>
            <a:pPr marL="0" marR="0" lvl="0" indent="0" algn="l" defTabSz="914400" rtl="0" eaLnBrk="1" fontAlgn="auto" latinLnBrk="0" hangingPunct="1">
              <a:lnSpc>
                <a:spcPct val="100000"/>
              </a:lnSpc>
              <a:spcAft>
                <a:spcPts val="0"/>
              </a:spcAft>
              <a:buClrTx/>
              <a:buSzTx/>
              <a:buFontTx/>
              <a:buNone/>
              <a:tabLst/>
              <a:defRPr/>
            </a:pPr>
            <a:r>
              <a:rPr lang="en-US" dirty="0"/>
              <a:t>This self-explanatory slide expands upon the four different types of vendors that sellers should be aware of.</a:t>
            </a:r>
          </a:p>
          <a:p>
            <a:pPr marL="0" marR="0" lvl="0" indent="0" algn="l" defTabSz="914400" rtl="0" eaLnBrk="1" fontAlgn="auto" latinLnBrk="0" hangingPunct="1">
              <a:lnSpc>
                <a:spcPct val="100000"/>
              </a:lnSpc>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content is a subset of the watsonx Orchestrate competitive deck, available at: </a:t>
            </a:r>
            <a:r>
              <a:rPr lang="en-US" dirty="0">
                <a:effectLst/>
                <a:hlinkClick r:id="rId3"/>
              </a:rPr>
              <a:t>https://ibm.seismic.com/Link/Content/DCTCd3FPgCpb4G2Bc6q27WWP2BdG</a:t>
            </a:r>
            <a:r>
              <a:rPr lang="en-US" dirty="0">
                <a:effectLst/>
              </a:rPr>
              <a:t> </a:t>
            </a:r>
            <a:endParaRPr lang="en-US" dirty="0"/>
          </a:p>
          <a:p>
            <a:pPr marL="0" marR="0" lvl="0" indent="0" algn="l" defTabSz="914400" rtl="0" eaLnBrk="1" fontAlgn="auto" latinLnBrk="0" hangingPunct="1">
              <a:lnSpc>
                <a:spcPct val="100000"/>
              </a:lnSpc>
              <a:spcAft>
                <a:spcPts val="0"/>
              </a:spcAft>
              <a:buClrTx/>
              <a:buSzTx/>
              <a:buFontTx/>
              <a:buNone/>
              <a:tabLst/>
              <a:defRPr/>
            </a:pPr>
            <a:endParaRPr lang="en-US" dirty="0"/>
          </a:p>
          <a:p>
            <a:pPr marL="0" marR="0" lvl="0" indent="0" algn="l" defTabSz="914400" rtl="0" eaLnBrk="1" fontAlgn="auto" latinLnBrk="0" hangingPunct="1">
              <a:lnSpc>
                <a:spcPct val="100000"/>
              </a:lnSpc>
              <a:spcAft>
                <a:spcPts val="0"/>
              </a:spcAft>
              <a:buClrTx/>
              <a:buSzTx/>
              <a:buFontTx/>
              <a:buNone/>
              <a:tabLst/>
              <a:defRPr/>
            </a:pPr>
            <a:r>
              <a:rPr lang="en-US" b="1" dirty="0"/>
              <a:t>Source</a:t>
            </a:r>
            <a:r>
              <a:rPr lang="en-US" dirty="0"/>
              <a:t>:</a:t>
            </a:r>
          </a:p>
          <a:p>
            <a:pPr marL="0" marR="0" lvl="0" indent="0" algn="l" defTabSz="914400" rtl="0" eaLnBrk="1" fontAlgn="auto" latinLnBrk="0" hangingPunct="1">
              <a:lnSpc>
                <a:spcPct val="100000"/>
              </a:lnSpc>
              <a:spcAft>
                <a:spcPts val="0"/>
              </a:spcAft>
              <a:buClrTx/>
              <a:buSzTx/>
              <a:buFontTx/>
              <a:buNone/>
              <a:tabLst/>
              <a:defRPr/>
            </a:pPr>
            <a:r>
              <a:rPr lang="en-US" baseline="30000" dirty="0"/>
              <a:t>1</a:t>
            </a:r>
            <a:r>
              <a:rPr lang="en-US" dirty="0"/>
              <a:t> “AI Agents Market worth $47.1 billion by 2030”, PR Newswire (summary of the for-fee report), September 2024: </a:t>
            </a:r>
            <a:r>
              <a:rPr lang="en-US" dirty="0">
                <a:hlinkClick r:id="rId4"/>
              </a:rPr>
              <a:t>https://www.prnewswire.com/news-releases/ai-agents-market-worth-47-1-billion-by-2030---exclusive-report-by-marketsandmarkets-302246356.html</a:t>
            </a:r>
            <a:r>
              <a:rPr lang="en-US" dirty="0"/>
              <a:t> </a:t>
            </a:r>
          </a:p>
        </p:txBody>
      </p:sp>
      <p:sp>
        <p:nvSpPr>
          <p:cNvPr id="5" name="Footer Placeholder 4">
            <a:extLst>
              <a:ext uri="{FF2B5EF4-FFF2-40B4-BE49-F238E27FC236}">
                <a16:creationId xmlns:a16="http://schemas.microsoft.com/office/drawing/2014/main" id="{BA59DD53-9AA5-3728-6455-C94D5EBE3111}"/>
              </a:ext>
            </a:extLst>
          </p:cNvPr>
          <p:cNvSpPr>
            <a:spLocks noGrp="1"/>
          </p:cNvSpPr>
          <p:nvPr>
            <p:ph type="ftr" sz="quarter" idx="4"/>
          </p:nvPr>
        </p:nvSpPr>
        <p:spPr>
          <a:xfrm>
            <a:off x="219456" y="8705088"/>
            <a:ext cx="3657600" cy="228600"/>
          </a:xfrm>
          <a:prstGeom prst="rect">
            <a:avLst/>
          </a:prstGeom>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FFFFFF"/>
                </a:solidFill>
                <a:effectLst/>
                <a:uLnTx/>
                <a:uFillTx/>
                <a:latin typeface="IBM Plex Sans Light"/>
                <a:ea typeface="IBM Plex Sans Light"/>
                <a:cs typeface="IBM Plex Sans Light"/>
              </a:rPr>
              <a:t>Group Name / DOC ID / Month XX, 2022 / © 2022 IBM Corporation</a:t>
            </a:r>
            <a:endParaRPr kumimoji="0" lang="en-US" sz="1350" b="0" i="0" u="none" strike="noStrike" kern="1200" cap="none" spc="0" normalizeH="0" baseline="0" noProof="0" dirty="0">
              <a:ln>
                <a:noFill/>
              </a:ln>
              <a:solidFill>
                <a:srgbClr val="FFFFFF"/>
              </a:solidFill>
              <a:effectLst/>
              <a:uLnTx/>
              <a:uFillTx/>
              <a:latin typeface="IBM Plex Sans Light"/>
              <a:ea typeface="IBM Plex Sans Light"/>
              <a:cs typeface="IBM Plex Sans Light"/>
            </a:endParaRPr>
          </a:p>
        </p:txBody>
      </p:sp>
      <p:sp>
        <p:nvSpPr>
          <p:cNvPr id="6" name="Slide Number Placeholder 3">
            <a:extLst>
              <a:ext uri="{FF2B5EF4-FFF2-40B4-BE49-F238E27FC236}">
                <a16:creationId xmlns:a16="http://schemas.microsoft.com/office/drawing/2014/main" id="{64000E38-C1E8-DAC4-4EF9-B59E585EDADF}"/>
              </a:ext>
            </a:extLst>
          </p:cNvPr>
          <p:cNvSpPr>
            <a:spLocks noGrp="1"/>
          </p:cNvSpPr>
          <p:nvPr>
            <p:ph type="sldNum" sz="quarter" idx="5"/>
          </p:nvPr>
        </p:nvSpPr>
        <p:spPr>
          <a:xfrm>
            <a:off x="6300216" y="8705088"/>
            <a:ext cx="338328" cy="228600"/>
          </a:xfrm>
        </p:spPr>
        <p:txBody>
          <a:bodyPr/>
          <a:lstStyle/>
          <a:p>
            <a:fld id="{6E2E38B8-B0B4-AD41-AC6E-B781F46A9FD3}" type="slidenum">
              <a:rPr lang="en-US" smtClean="0"/>
              <a:pPr/>
              <a:t>73</a:t>
            </a:fld>
            <a:endParaRPr lang="en-US" dirty="0"/>
          </a:p>
        </p:txBody>
      </p:sp>
    </p:spTree>
    <p:extLst>
      <p:ext uri="{BB962C8B-B14F-4D97-AF65-F5344CB8AC3E}">
        <p14:creationId xmlns:p14="http://schemas.microsoft.com/office/powerpoint/2010/main" val="28551312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966B0-A807-1803-880B-081FA1484F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A0C8C-FBB1-3A89-F571-1AC4D064B1A3}"/>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821C8FA6-08D9-A17D-D8C4-66E694565795}"/>
              </a:ext>
            </a:extLst>
          </p:cNvPr>
          <p:cNvSpPr>
            <a:spLocks noGrp="1"/>
          </p:cNvSpPr>
          <p:nvPr>
            <p:ph type="body" idx="1"/>
          </p:nvPr>
        </p:nvSpPr>
        <p:spPr/>
        <p:txBody>
          <a:bodyPr/>
          <a:lstStyle/>
          <a:p>
            <a:pPr marL="0" marR="0" lvl="0" indent="0" algn="l" defTabSz="2010217" rtl="0" eaLnBrk="1" fontAlgn="auto" latinLnBrk="0" hangingPunct="1">
              <a:lnSpc>
                <a:spcPct val="100000"/>
              </a:lnSpc>
              <a:spcBef>
                <a:spcPts val="0"/>
              </a:spcBef>
              <a:spcAft>
                <a:spcPts val="0"/>
              </a:spcAft>
              <a:buClrTx/>
              <a:buSzTx/>
              <a:buFont typeface="IBM Plex Sans Light" panose="020B0604020202020204" pitchFamily="34" charset="0"/>
              <a:buNone/>
              <a:tabLst/>
              <a:defRPr/>
            </a:pPr>
            <a:r>
              <a:rPr lang="en-US" dirty="0">
                <a:effectLst/>
              </a:rPr>
              <a:t>This slide captures the core reasons why IBM watsonx Orchestrate stands out in a crowded and fast-evolving AI market.</a:t>
            </a:r>
          </a:p>
          <a:p>
            <a:pPr marL="0" marR="0" lvl="0" indent="0" algn="l" defTabSz="2010217" rtl="0" eaLnBrk="1" fontAlgn="auto" latinLnBrk="0" hangingPunct="1">
              <a:lnSpc>
                <a:spcPct val="100000"/>
              </a:lnSpc>
              <a:spcBef>
                <a:spcPts val="0"/>
              </a:spcBef>
              <a:spcAft>
                <a:spcPts val="0"/>
              </a:spcAft>
              <a:buClrTx/>
              <a:buSzTx/>
              <a:buFont typeface="IBM Plex Sans Light" panose="020B0604020202020204" pitchFamily="34" charset="0"/>
              <a:buNone/>
              <a:tabLst/>
              <a:defRPr/>
            </a:pPr>
            <a:endParaRPr lang="en-US" dirty="0">
              <a:effectLst/>
            </a:endParaRPr>
          </a:p>
          <a:p>
            <a:pPr marL="342900" marR="0" lvl="0" indent="-342900" algn="l" defTabSz="2010217" rtl="0" eaLnBrk="1" fontAlgn="auto" latinLnBrk="0" hangingPunct="1">
              <a:lnSpc>
                <a:spcPct val="100000"/>
              </a:lnSpc>
              <a:spcBef>
                <a:spcPts val="0"/>
              </a:spcBef>
              <a:spcAft>
                <a:spcPts val="0"/>
              </a:spcAft>
              <a:buClrTx/>
              <a:buSzTx/>
              <a:buFont typeface="IBM Plex Sans Light" panose="020B0604020202020204" pitchFamily="34" charset="0"/>
              <a:buAutoNum type="arabicPeriod"/>
              <a:tabLst/>
              <a:defRPr/>
            </a:pPr>
            <a:r>
              <a:rPr lang="en-US" b="1" dirty="0">
                <a:effectLst/>
              </a:rPr>
              <a:t>Fast time-to-value</a:t>
            </a:r>
            <a:r>
              <a:rPr lang="en-US" dirty="0">
                <a:effectLst/>
              </a:rPr>
              <a:t>. IBM watsonx Orchestrate delivers impact from day one with pre-built AI agents and tools. These are targeted at high-ROI use cases in domains such as HR, sales, and procurement, helping clients avoid the complexity of starting from scratch and realize value quickly.</a:t>
            </a:r>
          </a:p>
          <a:p>
            <a:pPr marL="342900" marR="0" lvl="0" indent="-342900" algn="l" defTabSz="2010217" rtl="0" eaLnBrk="1" fontAlgn="auto" latinLnBrk="0" hangingPunct="1">
              <a:lnSpc>
                <a:spcPct val="100000"/>
              </a:lnSpc>
              <a:spcBef>
                <a:spcPts val="0"/>
              </a:spcBef>
              <a:spcAft>
                <a:spcPts val="0"/>
              </a:spcAft>
              <a:buClrTx/>
              <a:buSzTx/>
              <a:buFont typeface="IBM Plex Sans Light" panose="020B0604020202020204" pitchFamily="34" charset="0"/>
              <a:buAutoNum type="arabicPeriod"/>
              <a:tabLst/>
              <a:defRPr/>
            </a:pPr>
            <a:endParaRPr lang="en-US" dirty="0">
              <a:effectLst/>
            </a:endParaRPr>
          </a:p>
          <a:p>
            <a:pPr marL="342900" marR="0" lvl="0" indent="-342900" algn="l" defTabSz="2010217" rtl="0" eaLnBrk="1" fontAlgn="auto" latinLnBrk="0" hangingPunct="1">
              <a:lnSpc>
                <a:spcPct val="100000"/>
              </a:lnSpc>
              <a:spcBef>
                <a:spcPts val="0"/>
              </a:spcBef>
              <a:spcAft>
                <a:spcPts val="0"/>
              </a:spcAft>
              <a:buClrTx/>
              <a:buSzTx/>
              <a:buFont typeface="IBM Plex Sans Light" panose="020B0604020202020204" pitchFamily="34" charset="0"/>
              <a:buAutoNum type="arabicPeriod"/>
              <a:tabLst/>
              <a:defRPr/>
            </a:pPr>
            <a:r>
              <a:rPr lang="en-US" b="1" dirty="0">
                <a:effectLst/>
              </a:rPr>
              <a:t>Enterprise-wide orchestration</a:t>
            </a:r>
            <a:r>
              <a:rPr lang="en-US" dirty="0">
                <a:effectLst/>
              </a:rPr>
              <a:t>. Unlike point solutions, watsonx Orchestrate is designed to unify experiences across the enterprise. It coordinates agents and tools across departments, platforms, and channels, giving users a seamless way to get work done, regardless of backend complexity.</a:t>
            </a:r>
          </a:p>
          <a:p>
            <a:pPr marL="342900" marR="0" lvl="0" indent="-342900" algn="l" defTabSz="2010217" rtl="0" eaLnBrk="1" fontAlgn="auto" latinLnBrk="0" hangingPunct="1">
              <a:lnSpc>
                <a:spcPct val="100000"/>
              </a:lnSpc>
              <a:spcBef>
                <a:spcPts val="0"/>
              </a:spcBef>
              <a:spcAft>
                <a:spcPts val="0"/>
              </a:spcAft>
              <a:buClrTx/>
              <a:buSzTx/>
              <a:buFont typeface="IBM Plex Sans Light" panose="020B0604020202020204" pitchFamily="34" charset="0"/>
              <a:buAutoNum type="arabicPeriod"/>
              <a:tabLst/>
              <a:defRPr/>
            </a:pPr>
            <a:endParaRPr lang="en-US" dirty="0">
              <a:effectLst/>
            </a:endParaRPr>
          </a:p>
          <a:p>
            <a:pPr marL="342900" marR="0" lvl="0" indent="-342900" algn="l" defTabSz="2010217" rtl="0" eaLnBrk="1" fontAlgn="auto" latinLnBrk="0" hangingPunct="1">
              <a:lnSpc>
                <a:spcPct val="100000"/>
              </a:lnSpc>
              <a:spcBef>
                <a:spcPts val="0"/>
              </a:spcBef>
              <a:spcAft>
                <a:spcPts val="0"/>
              </a:spcAft>
              <a:buClrTx/>
              <a:buSzTx/>
              <a:buFont typeface="IBM Plex Sans Light" panose="020B0604020202020204" pitchFamily="34" charset="0"/>
              <a:buAutoNum type="arabicPeriod"/>
              <a:tabLst/>
              <a:defRPr/>
            </a:pPr>
            <a:r>
              <a:rPr lang="en-US" b="1" dirty="0">
                <a:effectLst/>
              </a:rPr>
              <a:t>Open and extensible</a:t>
            </a:r>
            <a:r>
              <a:rPr lang="en-US" dirty="0">
                <a:effectLst/>
              </a:rPr>
              <a:t>. IBM watsonx Orchestrate is built to integrate, not replace. It works across clouds, existing applications, third-party tools, and even competitor agents. This open architecture lowers adoption barriers and protects prior investments.</a:t>
            </a:r>
          </a:p>
          <a:p>
            <a:pPr marL="342900" marR="0" lvl="0" indent="-342900" algn="l" defTabSz="2010217" rtl="0" eaLnBrk="1" fontAlgn="auto" latinLnBrk="0" hangingPunct="1">
              <a:lnSpc>
                <a:spcPct val="100000"/>
              </a:lnSpc>
              <a:spcBef>
                <a:spcPts val="0"/>
              </a:spcBef>
              <a:spcAft>
                <a:spcPts val="0"/>
              </a:spcAft>
              <a:buClrTx/>
              <a:buSzTx/>
              <a:buFont typeface="IBM Plex Sans Light" panose="020B0604020202020204" pitchFamily="34" charset="0"/>
              <a:buAutoNum type="arabicPeriod"/>
              <a:tabLst/>
              <a:defRPr/>
            </a:pPr>
            <a:endParaRPr lang="en-US" dirty="0">
              <a:effectLst/>
            </a:endParaRPr>
          </a:p>
          <a:p>
            <a:pPr marL="342900" marR="0" lvl="0" indent="-342900" algn="l" defTabSz="2010217" rtl="0" eaLnBrk="1" fontAlgn="auto" latinLnBrk="0" hangingPunct="1">
              <a:lnSpc>
                <a:spcPct val="100000"/>
              </a:lnSpc>
              <a:spcBef>
                <a:spcPts val="0"/>
              </a:spcBef>
              <a:spcAft>
                <a:spcPts val="0"/>
              </a:spcAft>
              <a:buClrTx/>
              <a:buSzTx/>
              <a:buFont typeface="IBM Plex Sans Light" panose="020B0604020202020204" pitchFamily="34" charset="0"/>
              <a:buAutoNum type="arabicPeriod"/>
              <a:tabLst/>
              <a:defRPr/>
            </a:pPr>
            <a:r>
              <a:rPr lang="en-US" b="1" dirty="0">
                <a:effectLst/>
              </a:rPr>
              <a:t>Flexible for all users</a:t>
            </a:r>
            <a:r>
              <a:rPr lang="en-US" dirty="0">
                <a:effectLst/>
              </a:rPr>
              <a:t>. Whether it’s business users leveraging the no-code Agent Builder or developers working in pro-code Agent Development Kit (ADK), watsonx Orchestrate supports the full spectrum of users building AI agents.</a:t>
            </a:r>
          </a:p>
          <a:p>
            <a:pPr marL="342900" marR="0" lvl="0" indent="-342900" algn="l" defTabSz="2010217" rtl="0" eaLnBrk="1" fontAlgn="auto" latinLnBrk="0" hangingPunct="1">
              <a:lnSpc>
                <a:spcPct val="100000"/>
              </a:lnSpc>
              <a:spcBef>
                <a:spcPts val="0"/>
              </a:spcBef>
              <a:spcAft>
                <a:spcPts val="0"/>
              </a:spcAft>
              <a:buClrTx/>
              <a:buSzTx/>
              <a:buFont typeface="IBM Plex Sans Light" panose="020B0604020202020204" pitchFamily="34" charset="0"/>
              <a:buAutoNum type="arabicPeriod"/>
              <a:tabLst/>
              <a:defRPr/>
            </a:pPr>
            <a:endParaRPr lang="en-US" dirty="0">
              <a:effectLst/>
            </a:endParaRPr>
          </a:p>
          <a:p>
            <a:pPr marL="342900" marR="0" lvl="0" indent="-342900" algn="l" defTabSz="2010217" rtl="0" eaLnBrk="1" fontAlgn="auto" latinLnBrk="0" hangingPunct="1">
              <a:lnSpc>
                <a:spcPct val="100000"/>
              </a:lnSpc>
              <a:spcBef>
                <a:spcPts val="0"/>
              </a:spcBef>
              <a:spcAft>
                <a:spcPts val="0"/>
              </a:spcAft>
              <a:buClrTx/>
              <a:buSzTx/>
              <a:buFont typeface="IBM Plex Sans Light" panose="020B0604020202020204" pitchFamily="34" charset="0"/>
              <a:buAutoNum type="arabicPeriod"/>
              <a:tabLst/>
              <a:defRPr/>
            </a:pPr>
            <a:r>
              <a:rPr lang="en-US" b="1" dirty="0">
                <a:effectLst/>
              </a:rPr>
              <a:t>Trustworthy &amp; performant by design. </a:t>
            </a:r>
            <a:r>
              <a:rPr lang="en-US" dirty="0"/>
              <a:t>IBM delivers enterprise-grade governance, transparency, and oversight to help organizations confidently deploy generative AI. With built-in observability and large language model (LLM) supervision, IBM reduces hallucination risk while ensuring consistent, trusted performance. IBM sets the industry standard for LLM transparency</a:t>
            </a:r>
            <a:r>
              <a:rPr lang="en-US" baseline="30000" dirty="0"/>
              <a:t>1</a:t>
            </a:r>
            <a:r>
              <a:rPr lang="en-US" dirty="0"/>
              <a:t>, enabling users to understand how decisions are made—critical for building trust and ensuring accountability.</a:t>
            </a:r>
            <a:br>
              <a:rPr lang="en-US" dirty="0"/>
            </a:br>
            <a:br>
              <a:rPr lang="en-US" dirty="0"/>
            </a:br>
            <a:r>
              <a:rPr lang="en-US" dirty="0"/>
              <a:t>Forrester has recognized IBM’s LLMs for their strong security posture, including encryption, access controls, and secure data handling practices that protect sensitive information.</a:t>
            </a:r>
            <a:r>
              <a:rPr lang="en-US" baseline="30000" dirty="0"/>
              <a:t>2</a:t>
            </a:r>
            <a:r>
              <a:rPr lang="en-US" dirty="0"/>
              <a:t> IBM’s LLMs also push the boundaries of language generation and understanding, consistently outperforming much larger models.</a:t>
            </a:r>
            <a:r>
              <a:rPr lang="en-US" baseline="30000" dirty="0"/>
              <a:t> 3</a:t>
            </a:r>
            <a:r>
              <a:rPr lang="en-US" dirty="0"/>
              <a:t> In speech AI, IBM’s latest large speech model (LSM) surpasses leading alternatives such as OpenAI’s Whisper, delivering lower word error rates and faster processing times.</a:t>
            </a:r>
            <a:r>
              <a:rPr lang="en-US" baseline="30000" dirty="0"/>
              <a:t> 4</a:t>
            </a:r>
            <a:endParaRPr lang="en-US" dirty="0"/>
          </a:p>
          <a:p>
            <a:pPr marL="342900" marR="0" lvl="0" indent="-342900" algn="l" defTabSz="2010217" rtl="0" eaLnBrk="1" fontAlgn="auto" latinLnBrk="0" hangingPunct="1">
              <a:lnSpc>
                <a:spcPct val="100000"/>
              </a:lnSpc>
              <a:spcBef>
                <a:spcPts val="0"/>
              </a:spcBef>
              <a:spcAft>
                <a:spcPts val="0"/>
              </a:spcAft>
              <a:buClrTx/>
              <a:buSzTx/>
              <a:buFont typeface="IBM Plex Sans Light" panose="020B0604020202020204" pitchFamily="34" charset="0"/>
              <a:buAutoNum type="arabicPeriod"/>
              <a:tabLst/>
              <a:defRPr/>
            </a:pPr>
            <a:endParaRPr lang="en-US" dirty="0">
              <a:effectLst/>
            </a:endParaRPr>
          </a:p>
          <a:p>
            <a:pPr marL="342900" marR="0" lvl="0" indent="-342900" algn="l" defTabSz="2010217" rtl="0" eaLnBrk="1" fontAlgn="auto" latinLnBrk="0" hangingPunct="1">
              <a:lnSpc>
                <a:spcPct val="100000"/>
              </a:lnSpc>
              <a:spcBef>
                <a:spcPts val="0"/>
              </a:spcBef>
              <a:spcAft>
                <a:spcPts val="0"/>
              </a:spcAft>
              <a:buClrTx/>
              <a:buSzTx/>
              <a:buFont typeface="IBM Plex Sans Light" panose="020B0604020202020204" pitchFamily="34" charset="0"/>
              <a:buAutoNum type="arabicPeriod"/>
              <a:tabLst/>
              <a:defRPr/>
            </a:pPr>
            <a:r>
              <a:rPr lang="en-US" b="1" dirty="0">
                <a:effectLst/>
              </a:rPr>
              <a:t>Truly enterprise-ready</a:t>
            </a:r>
            <a:r>
              <a:rPr lang="en-US" dirty="0">
                <a:effectLst/>
              </a:rPr>
              <a:t>. IBM watsonx Orchestrate supports flexible deployment, whether on IBM Cloud, other public clouds, or on-premise. This level of enterprise readiness ensures that organizations maintain control over data, compliance, and infrastructure.</a:t>
            </a:r>
          </a:p>
          <a:p>
            <a:pPr marL="0" marR="0" lvl="0" indent="0" algn="l" defTabSz="2010217" rtl="0" eaLnBrk="1" fontAlgn="auto" latinLnBrk="0" hangingPunct="1">
              <a:lnSpc>
                <a:spcPct val="100000"/>
              </a:lnSpc>
              <a:spcBef>
                <a:spcPts val="0"/>
              </a:spcBef>
              <a:spcAft>
                <a:spcPts val="0"/>
              </a:spcAft>
              <a:buClrTx/>
              <a:buSzTx/>
              <a:buFont typeface="IBM Plex Sans Light" panose="020B0604020202020204" pitchFamily="34" charset="0"/>
              <a:buNone/>
              <a:tabLst/>
              <a:defRPr/>
            </a:pPr>
            <a:endParaRPr lang="en-US" dirty="0">
              <a:effectLst/>
            </a:endParaRPr>
          </a:p>
          <a:p>
            <a:pPr marL="0" marR="0" lvl="0" indent="0" algn="l" defTabSz="2010217" rtl="0" eaLnBrk="1" fontAlgn="auto" latinLnBrk="0" hangingPunct="1">
              <a:lnSpc>
                <a:spcPct val="100000"/>
              </a:lnSpc>
              <a:spcBef>
                <a:spcPts val="0"/>
              </a:spcBef>
              <a:spcAft>
                <a:spcPts val="0"/>
              </a:spcAft>
              <a:buClrTx/>
              <a:buSzTx/>
              <a:buFont typeface="IBM Plex Sans Light" panose="020B0604020202020204" pitchFamily="34" charset="0"/>
              <a:buNone/>
              <a:tabLst/>
              <a:defRPr/>
            </a:pPr>
            <a:r>
              <a:rPr lang="en-US" dirty="0">
                <a:effectLst/>
              </a:rPr>
              <a:t>Together, these six differentiators position IBM watsonx Orchestrate as a uniquely capable and credible solution for enterprises serious about scaling AI with confidence.</a:t>
            </a:r>
          </a:p>
          <a:p>
            <a:pPr marL="0" marR="0" lvl="0" indent="0" algn="l" defTabSz="2010217" rtl="0" eaLnBrk="1" fontAlgn="auto" latinLnBrk="0" hangingPunct="1">
              <a:lnSpc>
                <a:spcPct val="100000"/>
              </a:lnSpc>
              <a:spcBef>
                <a:spcPts val="0"/>
              </a:spcBef>
              <a:spcAft>
                <a:spcPts val="0"/>
              </a:spcAft>
              <a:buClrTx/>
              <a:buSzTx/>
              <a:buFont typeface="IBM Plex Sans Light" panose="020B0604020202020204" pitchFamily="34" charset="0"/>
              <a:buNone/>
              <a:tabLst/>
              <a:defRPr/>
            </a:pPr>
            <a:endParaRPr lang="en-US" dirty="0">
              <a:effectLst/>
            </a:endParaRPr>
          </a:p>
          <a:p>
            <a:pPr marL="0" marR="0" lvl="0" indent="0" algn="l" defTabSz="2010217" rtl="0" eaLnBrk="1" fontAlgn="auto" latinLnBrk="0" hangingPunct="1">
              <a:lnSpc>
                <a:spcPct val="100000"/>
              </a:lnSpc>
              <a:spcBef>
                <a:spcPts val="0"/>
              </a:spcBef>
              <a:spcAft>
                <a:spcPts val="0"/>
              </a:spcAft>
              <a:buClrTx/>
              <a:buSzTx/>
              <a:buFont typeface="IBM Plex Sans Light" panose="020B0604020202020204" pitchFamily="34" charset="0"/>
              <a:buNone/>
              <a:tabLst/>
              <a:defRPr/>
            </a:pPr>
            <a:r>
              <a:rPr lang="en-US" b="1" i="0" dirty="0"/>
              <a:t>Sources</a:t>
            </a:r>
            <a:r>
              <a:rPr lang="en-US" i="0" dirty="0"/>
              <a:t>:</a:t>
            </a:r>
            <a:endParaRPr lang="en-US" dirty="0">
              <a:effectLs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aseline="30000" dirty="0"/>
              <a:t>1</a:t>
            </a:r>
            <a:r>
              <a:rPr lang="en-US" dirty="0"/>
              <a:t> “IBM Granite transparency”, IBM Research, May 2024: </a:t>
            </a:r>
            <a:r>
              <a:rPr lang="en-US" dirty="0">
                <a:hlinkClick r:id="rId3"/>
              </a:rPr>
              <a:t>https://research.ibm.com/blog/ibm-granite-transparency-fmti</a:t>
            </a:r>
            <a:r>
              <a:rPr lang="en-US" dirty="0"/>
              <a:t> </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baseline="30000" dirty="0"/>
              <a:t>2</a:t>
            </a:r>
            <a:r>
              <a:rPr lang="en-US" dirty="0"/>
              <a:t> “</a:t>
            </a:r>
            <a:r>
              <a:rPr lang="en-US" b="0" i="0" u="none" strike="noStrike" dirty="0">
                <a:effectLst/>
              </a:rPr>
              <a:t>IBM Granite models named a strong performer in The Forrester Wave”, IBM, June 2024:</a:t>
            </a:r>
            <a:r>
              <a:rPr lang="en-US" dirty="0"/>
              <a:t> </a:t>
            </a:r>
            <a:r>
              <a:rPr lang="en-US" dirty="0">
                <a:hlinkClick r:id="rId4"/>
              </a:rPr>
              <a:t>https://www.ibm.com/blog/announcement/granite-models-forrester-wave-strong-performer</a:t>
            </a:r>
            <a:r>
              <a:rPr lang="en-US" dirty="0"/>
              <a:t> </a:t>
            </a:r>
            <a:endParaRPr lang="en-US" baseline="30000" dirty="0"/>
          </a:p>
          <a:p>
            <a:pPr marL="0" marR="0" lvl="0" indent="0" algn="l" defTabSz="2438522" rtl="0" eaLnBrk="1" fontAlgn="auto" latinLnBrk="0" hangingPunct="1">
              <a:lnSpc>
                <a:spcPct val="110000"/>
              </a:lnSpc>
              <a:spcBef>
                <a:spcPts val="0"/>
              </a:spcBef>
              <a:spcAft>
                <a:spcPts val="0"/>
              </a:spcAft>
              <a:buClrTx/>
              <a:buSzTx/>
              <a:buFontTx/>
              <a:buNone/>
              <a:tabLst/>
              <a:defRPr/>
            </a:pPr>
            <a:r>
              <a:rPr lang="en-US" baseline="30000" dirty="0"/>
              <a:t>3</a:t>
            </a:r>
            <a:r>
              <a:rPr lang="en-US" dirty="0"/>
              <a:t> “IBM Granite outperforms other open-source models”, The Decoder, May 2024: </a:t>
            </a:r>
            <a:r>
              <a:rPr lang="en-US" dirty="0">
                <a:hlinkClick r:id="rId5"/>
              </a:rPr>
              <a:t>https://the-decoder.com/ibms-granite-code-outperforms-all-other-open-source-code-models</a:t>
            </a:r>
            <a:r>
              <a:rPr lang="en-US" dirty="0"/>
              <a:t> </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baseline="30000" dirty="0"/>
              <a:t>4</a:t>
            </a:r>
            <a:r>
              <a:rPr lang="en-US" dirty="0"/>
              <a:t> “IBM’s large speech model brings generative AI to the phone”, IBM, January 2024: </a:t>
            </a:r>
            <a:r>
              <a:rPr lang="en-US" dirty="0">
                <a:hlinkClick r:id="rId6"/>
              </a:rPr>
              <a:t>https://www.ibm.com/blog/ibms-new-watson-large-speech-model-brings-generative-ai-to-the-phone</a:t>
            </a:r>
            <a:r>
              <a:rPr lang="en-US" dirty="0"/>
              <a:t> </a:t>
            </a:r>
          </a:p>
          <a:p>
            <a:pPr marL="0" marR="0" lvl="0" indent="0" algn="l" defTabSz="2010217" rtl="0" eaLnBrk="1" fontAlgn="auto" latinLnBrk="0" hangingPunct="1">
              <a:lnSpc>
                <a:spcPct val="100000"/>
              </a:lnSpc>
              <a:spcBef>
                <a:spcPts val="0"/>
              </a:spcBef>
              <a:spcAft>
                <a:spcPts val="0"/>
              </a:spcAft>
              <a:buClrTx/>
              <a:buSzTx/>
              <a:buFont typeface="IBM Plex Sans Light" panose="020B0604020202020204" pitchFamily="34" charset="0"/>
              <a:buNone/>
              <a:tabLst/>
              <a:defRPr/>
            </a:pPr>
            <a:endParaRPr lang="en-US" dirty="0">
              <a:effectLst/>
            </a:endParaRPr>
          </a:p>
        </p:txBody>
      </p:sp>
      <p:sp>
        <p:nvSpPr>
          <p:cNvPr id="4" name="Slide Number Placeholder 3">
            <a:extLst>
              <a:ext uri="{FF2B5EF4-FFF2-40B4-BE49-F238E27FC236}">
                <a16:creationId xmlns:a16="http://schemas.microsoft.com/office/drawing/2014/main" id="{A1071810-1D04-6E0E-093B-CE4D576471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u="none" strike="noStrike" kern="1200" cap="none" spc="0" normalizeH="0" baseline="0" noProof="0" smtClean="0">
                <a:ln>
                  <a:noFill/>
                </a:ln>
                <a:solidFill>
                  <a:prstClr val="black"/>
                </a:solidFill>
                <a:effectLst/>
                <a:uLnTx/>
                <a:uFillTx/>
                <a:latin typeface="IBM Plex Sans Light" panose="020B0503050203000203" pitchFamily="34" charset="0"/>
                <a:ea typeface="IBM Plex Sans Light"/>
                <a:cs typeface="IBM Plex Sans Light"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u="none" strike="noStrike" kern="1200" cap="none" spc="0" normalizeH="0" baseline="0" noProof="0" dirty="0">
              <a:ln>
                <a:noFill/>
              </a:ln>
              <a:solidFill>
                <a:prstClr val="black"/>
              </a:solidFill>
              <a:effectLst/>
              <a:uLnTx/>
              <a:uFillTx/>
              <a:latin typeface="IBM Plex Sans Light" panose="020B0503050203000203" pitchFamily="34" charset="0"/>
              <a:ea typeface="IBM Plex Sans Light"/>
              <a:cs typeface="IBM Plex Sans Light" panose="020B0604020202020204" pitchFamily="34" charset="0"/>
            </a:endParaRPr>
          </a:p>
        </p:txBody>
      </p:sp>
      <p:sp>
        <p:nvSpPr>
          <p:cNvPr id="5" name="Footer Placeholder 4">
            <a:extLst>
              <a:ext uri="{FF2B5EF4-FFF2-40B4-BE49-F238E27FC236}">
                <a16:creationId xmlns:a16="http://schemas.microsoft.com/office/drawing/2014/main" id="{59456C68-45F8-7955-0A5E-FE0614C67B4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prstClr val="black"/>
                </a:solidFill>
                <a:effectLst/>
                <a:uLnTx/>
                <a:uFillTx/>
                <a:latin typeface="IBM Plex Sans Light" panose="020B0503050203000203" pitchFamily="34" charset="0"/>
                <a:ea typeface="IBM Plex Sans Light"/>
                <a:cs typeface="IBM Plex Sans Light"/>
              </a:rPr>
              <a:t>Footer</a:t>
            </a:r>
            <a:endParaRPr kumimoji="0" lang="en-US" sz="1200" u="none" strike="noStrike" kern="1200" cap="none" spc="0" normalizeH="0" baseline="0" noProof="0" dirty="0">
              <a:ln>
                <a:noFill/>
              </a:ln>
              <a:solidFill>
                <a:prstClr val="black"/>
              </a:solidFill>
              <a:effectLst/>
              <a:uLnTx/>
              <a:uFillTx/>
              <a:latin typeface="IBM Plex Sans Light" panose="020B0503050203000203" pitchFamily="34" charset="0"/>
              <a:ea typeface="IBM Plex Sans Light"/>
              <a:cs typeface="IBM Plex Sans Light"/>
            </a:endParaRPr>
          </a:p>
        </p:txBody>
      </p:sp>
    </p:spTree>
    <p:extLst>
      <p:ext uri="{BB962C8B-B14F-4D97-AF65-F5344CB8AC3E}">
        <p14:creationId xmlns:p14="http://schemas.microsoft.com/office/powerpoint/2010/main" val="17896451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Shape 996"/>
          <p:cNvSpPr>
            <a:spLocks noGrp="1" noRot="1" noChangeAspect="1"/>
          </p:cNvSpPr>
          <p:nvPr>
            <p:ph type="sldImg"/>
          </p:nvPr>
        </p:nvSpPr>
        <p:spPr>
          <a:xfrm>
            <a:off x="260350" y="209550"/>
            <a:ext cx="6337300" cy="3565525"/>
          </a:xfrm>
          <a:prstGeom prst="rect">
            <a:avLst/>
          </a:prstGeom>
        </p:spPr>
        <p:txBody>
          <a:bodyPr/>
          <a:lstStyle/>
          <a:p>
            <a:endParaRPr/>
          </a:p>
        </p:txBody>
      </p:sp>
      <p:sp>
        <p:nvSpPr>
          <p:cNvPr id="997" name="Shape 997"/>
          <p:cNvSpPr>
            <a:spLocks noGrp="1"/>
          </p:cNvSpPr>
          <p:nvPr>
            <p:ph type="body" sz="quarter" idx="1"/>
          </p:nvPr>
        </p:nvSpPr>
        <p:spPr>
          <a:prstGeom prst="rect">
            <a:avLst/>
          </a:prstGeom>
        </p:spPr>
        <p:txBody>
          <a:bodyPr/>
          <a:lstStyle/>
          <a:p>
            <a:r>
              <a:rPr dirty="0"/>
              <a:t>IBM </a:t>
            </a:r>
            <a:r>
              <a:rPr lang="en-US" dirty="0"/>
              <a:t>understands</a:t>
            </a:r>
            <a:r>
              <a:rPr dirty="0"/>
              <a:t> </a:t>
            </a:r>
            <a:r>
              <a:rPr lang="en-US" dirty="0"/>
              <a:t>the AI agent technology and its potential </a:t>
            </a:r>
            <a:r>
              <a:rPr dirty="0"/>
              <a:t>well </a:t>
            </a:r>
            <a:r>
              <a:rPr lang="en-US" dirty="0"/>
              <a:t>and</a:t>
            </a:r>
            <a:r>
              <a:rPr dirty="0"/>
              <a:t> </a:t>
            </a:r>
            <a:r>
              <a:rPr lang="en-US" dirty="0"/>
              <a:t>has </a:t>
            </a:r>
            <a:r>
              <a:rPr dirty="0"/>
              <a:t>a significant presence in </a:t>
            </a:r>
            <a:r>
              <a:rPr lang="en-US" dirty="0"/>
              <a:t>this market,</a:t>
            </a:r>
            <a:r>
              <a:rPr dirty="0"/>
              <a:t> </a:t>
            </a:r>
            <a:r>
              <a:rPr lang="en-US" dirty="0"/>
              <a:t>including </a:t>
            </a:r>
            <a:r>
              <a:rPr dirty="0"/>
              <a:t>the experience to deliver on these expectations with industry-leading AI. IBM has been serving some of the </a:t>
            </a:r>
            <a:r>
              <a:rPr lang="en-US" dirty="0"/>
              <a:t>world's largest and most complex organizations</a:t>
            </a:r>
            <a:r>
              <a:rPr dirty="0"/>
              <a:t> for over a decade, with </a:t>
            </a:r>
            <a:r>
              <a:rPr lang="en-US" dirty="0"/>
              <a:t>its </a:t>
            </a:r>
            <a:r>
              <a:rPr dirty="0"/>
              <a:t>AI assistant</a:t>
            </a:r>
            <a:r>
              <a:rPr lang="en-US" dirty="0"/>
              <a:t>s and agents </a:t>
            </a:r>
            <a:r>
              <a:rPr dirty="0"/>
              <a:t>processing </a:t>
            </a:r>
            <a:r>
              <a:rPr lang="en-US" dirty="0"/>
              <a:t>over a billion messages monthly</a:t>
            </a:r>
            <a:r>
              <a:rPr dirty="0"/>
              <a:t>.</a:t>
            </a:r>
            <a:endParaRPr lang="en-US" dirty="0"/>
          </a:p>
          <a:p>
            <a:endParaRPr lang="en-US" dirty="0"/>
          </a:p>
          <a:p>
            <a:r>
              <a:rPr lang="en-US" dirty="0"/>
              <a:t>Today, well over</a:t>
            </a:r>
            <a:r>
              <a:rPr dirty="0"/>
              <a:t> 10,000 clients are using IBM</a:t>
            </a:r>
            <a:r>
              <a:rPr lang="en-US" dirty="0"/>
              <a:t>’</a:t>
            </a:r>
            <a:r>
              <a:rPr dirty="0"/>
              <a:t>s </a:t>
            </a:r>
            <a:r>
              <a:rPr lang="en-US" dirty="0"/>
              <a:t>AI assistants and agents</a:t>
            </a:r>
            <a:r>
              <a:rPr dirty="0"/>
              <a:t>, with some having up to 10 million monthly active users</a:t>
            </a:r>
            <a:r>
              <a:rPr lang="en-US" dirty="0"/>
              <a:t> (MAUs)</a:t>
            </a:r>
            <a:r>
              <a:rPr dirty="0"/>
              <a:t>. IBM </a:t>
            </a:r>
            <a:r>
              <a:rPr lang="en-US" dirty="0"/>
              <a:t>can</a:t>
            </a:r>
            <a:r>
              <a:rPr dirty="0"/>
              <a:t> index billions of documents and help businesses execute trillions of decisions using its rules and automation engines.</a:t>
            </a:r>
          </a:p>
          <a:p>
            <a:endParaRPr dirty="0"/>
          </a:p>
          <a:p>
            <a:r>
              <a:rPr dirty="0"/>
              <a:t>With over </a:t>
            </a:r>
            <a:r>
              <a:rPr lang="en-US" dirty="0"/>
              <a:t>50,000</a:t>
            </a:r>
            <a:r>
              <a:rPr dirty="0"/>
              <a:t> data and AI practitioners and over 15,000 strategy and design consultants, IBM</a:t>
            </a:r>
            <a:r>
              <a:rPr lang="en-US" dirty="0"/>
              <a:t> also</a:t>
            </a:r>
            <a:r>
              <a:rPr dirty="0"/>
              <a:t> has the expertise and skills to help clients take an experience-led approach that maximizes end-user adoption. The IBM team deploys thousands of AI use cases in production every year</a:t>
            </a:r>
            <a:r>
              <a:rPr lang="en-US" dirty="0"/>
              <a:t> and has delivered over 40,000 AI and analytics client engagements.</a:t>
            </a:r>
            <a:r>
              <a:rPr lang="en-US" baseline="30000" dirty="0"/>
              <a:t>1</a:t>
            </a:r>
          </a:p>
          <a:p>
            <a:endParaRPr lang="en-US" dirty="0"/>
          </a:p>
          <a:p>
            <a:r>
              <a:rPr lang="en-US" dirty="0"/>
              <a:t>Finally, IBM's models are trusted, lead the industry in their transparency, and the company stands behind each one. This is important because companies are increasingly cautious about putting large language models (LLMs) in front of their customers. IBM designs LLMs specifically for enterprise use, built around three key tenets: trust, speed, and cost-effectiveness. IBM’s models are the most reliable and trusted LLMs for enterprise usage, with less bias and high scores on harmlessness across attack domains. IBM’s LLMs also outperform much larger models, meaning they can be orders of magnitude less costly to run than other models.</a:t>
            </a:r>
            <a:r>
              <a:rPr lang="en-US" baseline="30000" dirty="0"/>
              <a:t>2,3</a:t>
            </a:r>
          </a:p>
          <a:p>
            <a:endParaRPr lang="en-US" dirty="0"/>
          </a:p>
          <a:p>
            <a:pPr marL="0" marR="0" lvl="0" indent="0" algn="l" defTabSz="2438522" rtl="0" eaLnBrk="1" fontAlgn="auto" latinLnBrk="0" hangingPunct="1">
              <a:lnSpc>
                <a:spcPct val="100000"/>
              </a:lnSpc>
              <a:spcBef>
                <a:spcPts val="0"/>
              </a:spcBef>
              <a:spcAft>
                <a:spcPts val="0"/>
              </a:spcAft>
              <a:buClrTx/>
              <a:buSzTx/>
              <a:buFontTx/>
              <a:buNone/>
              <a:tabLst/>
              <a:defRPr/>
            </a:pPr>
            <a:r>
              <a:rPr lang="en-US" b="1" dirty="0"/>
              <a:t>[Note to sellers on the “Trusted AI” point:</a:t>
            </a:r>
          </a:p>
          <a:p>
            <a:pPr marL="0" marR="0" lvl="0" indent="0" algn="l" defTabSz="2438522" rtl="0" eaLnBrk="1" fontAlgn="auto" latinLnBrk="0" hangingPunct="1">
              <a:lnSpc>
                <a:spcPct val="100000"/>
              </a:lnSpc>
              <a:spcBef>
                <a:spcPts val="0"/>
              </a:spcBef>
              <a:spcAft>
                <a:spcPts val="0"/>
              </a:spcAft>
              <a:buClrTx/>
              <a:buSzTx/>
              <a:buFontTx/>
              <a:buNone/>
              <a:tabLst/>
              <a:defRPr/>
            </a:pPr>
            <a:endParaRPr lang="en-US" dirty="0"/>
          </a:p>
          <a:p>
            <a:pPr marL="0" marR="0" lvl="0" indent="0" algn="l" defTabSz="2438522" rtl="0" eaLnBrk="1" fontAlgn="auto" latinLnBrk="0" hangingPunct="1">
              <a:lnSpc>
                <a:spcPct val="100000"/>
              </a:lnSpc>
              <a:spcBef>
                <a:spcPts val="0"/>
              </a:spcBef>
              <a:spcAft>
                <a:spcPts val="0"/>
              </a:spcAft>
              <a:buClrTx/>
              <a:buSzTx/>
              <a:buFontTx/>
              <a:buNone/>
              <a:tabLst/>
              <a:defRPr/>
            </a:pPr>
            <a:r>
              <a:rPr lang="en-US" dirty="0"/>
              <a:t>IBM Granite is trusted. This has two facets, the first of which is transparency: Clients should know what is in the large language model (LLM). IBM publishes a white paper identifying all data sources included in the LLM – no other vendor does this.</a:t>
            </a:r>
          </a:p>
          <a:p>
            <a:pPr marL="0" marR="0" lvl="0" indent="0" algn="l" defTabSz="2438522" rtl="0" eaLnBrk="1" fontAlgn="auto" latinLnBrk="0" hangingPunct="1">
              <a:lnSpc>
                <a:spcPct val="100000"/>
              </a:lnSpc>
              <a:spcBef>
                <a:spcPts val="0"/>
              </a:spcBef>
              <a:spcAft>
                <a:spcPts val="0"/>
              </a:spcAft>
              <a:buClrTx/>
              <a:buSzTx/>
              <a:buFontTx/>
              <a:buNone/>
              <a:tabLst/>
              <a:defRPr/>
            </a:pPr>
            <a:endParaRPr lang="en-US" dirty="0"/>
          </a:p>
          <a:p>
            <a:pPr marL="0" marR="0" lvl="0" indent="0" algn="l" defTabSz="2438522" rtl="0" eaLnBrk="1" fontAlgn="auto" latinLnBrk="0" hangingPunct="1">
              <a:lnSpc>
                <a:spcPct val="100000"/>
              </a:lnSpc>
              <a:spcBef>
                <a:spcPts val="0"/>
              </a:spcBef>
              <a:spcAft>
                <a:spcPts val="0"/>
              </a:spcAft>
              <a:buClrTx/>
              <a:buSzTx/>
              <a:buFontTx/>
              <a:buNone/>
              <a:tabLst/>
              <a:defRPr/>
            </a:pPr>
            <a:r>
              <a:rPr lang="en-US" dirty="0"/>
              <a:t>IBM has confidence in Granite’s data. This is important as an increasing number of people and companies that create content are suing LLM companies because their copyright or intellectual property is violated. LLMs are still new, and it's not yet clear what liability is faced by a user (whether an individual or a company) who didn't create the model. IBM indemnifies its clients, meaning that if they get sued based on copyright information within IBM’s models, IBM will protect them. This is a testament to the transparency and quality of IBM model data. </a:t>
            </a:r>
          </a:p>
          <a:p>
            <a:pPr marL="0" marR="0" lvl="0" indent="0" algn="l" defTabSz="2438522" rtl="0" eaLnBrk="1" fontAlgn="auto" latinLnBrk="0" hangingPunct="1">
              <a:lnSpc>
                <a:spcPct val="100000"/>
              </a:lnSpc>
              <a:spcBef>
                <a:spcPts val="0"/>
              </a:spcBef>
              <a:spcAft>
                <a:spcPts val="0"/>
              </a:spcAft>
              <a:buClrTx/>
              <a:buSzTx/>
              <a:buFontTx/>
              <a:buNone/>
              <a:tabLst/>
              <a:defRPr/>
            </a:pPr>
            <a:endParaRPr lang="en-US" dirty="0"/>
          </a:p>
          <a:p>
            <a:pPr marL="0" marR="0" lvl="0" indent="0" algn="l" defTabSz="2438522" rtl="0" eaLnBrk="1" fontAlgn="auto" latinLnBrk="0" hangingPunct="1">
              <a:lnSpc>
                <a:spcPct val="100000"/>
              </a:lnSpc>
              <a:spcBef>
                <a:spcPts val="0"/>
              </a:spcBef>
              <a:spcAft>
                <a:spcPts val="0"/>
              </a:spcAft>
              <a:buClrTx/>
              <a:buSzTx/>
              <a:buFontTx/>
              <a:buNone/>
              <a:tabLst/>
              <a:defRPr/>
            </a:pPr>
            <a:r>
              <a:rPr lang="en-US" dirty="0"/>
              <a:t>The second facet of Granite’s trustworthiness is the performance test results compared to other models. Using industry-standard bias and harmlessness benchmarks, IBM models are compared to models including </a:t>
            </a:r>
            <a:r>
              <a:rPr lang="en-US" dirty="0" err="1"/>
              <a:t>ChatGPT</a:t>
            </a:r>
            <a:r>
              <a:rPr lang="en-US" dirty="0"/>
              <a:t>, Llama, and others. The first benchmark is the Bias and Open-ended Language generation Data set (BOLD), the results of which are shown in the table on the slide, with additional information available in the linked benchmark report. The metric scores an input text (such as a sentence) as having a positive, neutral, or negative regard, with the perfect score being 0. Positive and negative scores suggest that the model is more inclined to produce biased text than an original associated sentence in Wikipedia, which is considered the “ground-truth.” </a:t>
            </a:r>
          </a:p>
          <a:p>
            <a:pPr marL="0" marR="0" lvl="0" indent="0" algn="l" defTabSz="2438522" rtl="0" eaLnBrk="1" fontAlgn="auto" latinLnBrk="0" hangingPunct="1">
              <a:lnSpc>
                <a:spcPct val="100000"/>
              </a:lnSpc>
              <a:spcBef>
                <a:spcPts val="0"/>
              </a:spcBef>
              <a:spcAft>
                <a:spcPts val="0"/>
              </a:spcAft>
              <a:buClrTx/>
              <a:buSzTx/>
              <a:buFontTx/>
              <a:buNone/>
              <a:tabLst/>
              <a:defRPr/>
            </a:pPr>
            <a:endParaRPr lang="en-US" dirty="0"/>
          </a:p>
          <a:p>
            <a:pPr marL="0" marR="0" lvl="0" indent="0" algn="l" defTabSz="2438522" rtl="0" eaLnBrk="1" fontAlgn="auto" latinLnBrk="0" hangingPunct="1">
              <a:lnSpc>
                <a:spcPct val="100000"/>
              </a:lnSpc>
              <a:spcBef>
                <a:spcPts val="0"/>
              </a:spcBef>
              <a:spcAft>
                <a:spcPts val="0"/>
              </a:spcAft>
              <a:buClrTx/>
              <a:buSzTx/>
              <a:buFontTx/>
              <a:buNone/>
              <a:tabLst/>
              <a:defRPr/>
            </a:pPr>
            <a:r>
              <a:rPr lang="en-US" dirty="0"/>
              <a:t>The second test is </a:t>
            </a:r>
            <a:r>
              <a:rPr lang="en-US" dirty="0" err="1"/>
              <a:t>AttaQ</a:t>
            </a:r>
            <a:r>
              <a:rPr lang="en-US" dirty="0"/>
              <a:t>, which includes an IBM-curated dataset consisting of Question/Attack samples and aims to elicit responses from the model around deception, discrimination, harmful information, substance abuse, explicit content, personally identifiable information, and violence. This benchmark test automatically evaluates the input-output pairs using a preference model. As the bar chart on the slide shows, the Granite-13b model has the highest number of acceptable answers.]</a:t>
            </a:r>
            <a:br>
              <a:rPr lang="en-US" dirty="0"/>
            </a:br>
            <a:br>
              <a:rPr lang="en-US" dirty="0"/>
            </a:br>
            <a:r>
              <a:rPr lang="en-US" b="1" dirty="0"/>
              <a:t>Sources</a:t>
            </a:r>
            <a:r>
              <a:rPr lang="en-US" dirty="0"/>
              <a:t>:</a:t>
            </a:r>
          </a:p>
          <a:p>
            <a:pPr marL="0" marR="0" lvl="0" indent="0" algn="l" defTabSz="2438522" rtl="0" eaLnBrk="1" fontAlgn="auto" latinLnBrk="0" hangingPunct="1">
              <a:lnSpc>
                <a:spcPct val="100000"/>
              </a:lnSpc>
              <a:spcBef>
                <a:spcPts val="0"/>
              </a:spcBef>
              <a:spcAft>
                <a:spcPts val="0"/>
              </a:spcAft>
              <a:buClrTx/>
              <a:buSzTx/>
              <a:buFont typeface="IBM Plex Sans Light" panose="020B0604020202020204" pitchFamily="34" charset="0"/>
              <a:buNone/>
              <a:tabLst/>
              <a:defRPr/>
            </a:pPr>
            <a:r>
              <a:rPr lang="en-US" baseline="30000" dirty="0"/>
              <a:t>1</a:t>
            </a:r>
            <a:r>
              <a:rPr lang="en-US" dirty="0"/>
              <a:t> “IBM Consulting Expands Capabilities to Help Enterprises Scale AI,” IBM, May 2024, </a:t>
            </a:r>
            <a:r>
              <a:rPr lang="en-US" dirty="0">
                <a:hlinkClick r:id="rId3"/>
              </a:rPr>
              <a:t>https://newsroom.ibm.com/Blog-IBM-Consulting-Expands-Capabilities-to-Help-Enterprises-Scale-AI</a:t>
            </a:r>
            <a:r>
              <a:rPr lang="en-US" dirty="0"/>
              <a:t> </a:t>
            </a:r>
          </a:p>
          <a:p>
            <a:pPr marL="0" marR="0" lvl="0" indent="0" algn="l" defTabSz="2438522" rtl="0" eaLnBrk="1" fontAlgn="auto" latinLnBrk="0" hangingPunct="1">
              <a:lnSpc>
                <a:spcPct val="100000"/>
              </a:lnSpc>
              <a:spcBef>
                <a:spcPts val="0"/>
              </a:spcBef>
              <a:spcAft>
                <a:spcPts val="0"/>
              </a:spcAft>
              <a:buClrTx/>
              <a:buSzTx/>
              <a:buFont typeface="IBM Plex Sans Light" panose="020B0604020202020204" pitchFamily="34" charset="0"/>
              <a:buNone/>
              <a:tabLst/>
              <a:defRPr/>
            </a:pPr>
            <a:r>
              <a:rPr lang="en-US" b="0" baseline="30000" dirty="0"/>
              <a:t>2</a:t>
            </a:r>
            <a:r>
              <a:rPr lang="en-US" b="0" dirty="0"/>
              <a:t> Granite benchmark report, IBM, May 2024: </a:t>
            </a:r>
            <a:r>
              <a:rPr lang="en-US" b="0" dirty="0">
                <a:hlinkClick r:id="rId4"/>
              </a:rPr>
              <a:t>https://www.ibm.com/downloads/cas/X9W4O6BM</a:t>
            </a:r>
            <a:endParaRPr lang="en-US" b="0" dirty="0"/>
          </a:p>
          <a:p>
            <a:pPr marL="0" marR="0" lvl="0" indent="0" algn="l" defTabSz="2438522" rtl="0" eaLnBrk="1" fontAlgn="auto" latinLnBrk="0" hangingPunct="1">
              <a:lnSpc>
                <a:spcPct val="100000"/>
              </a:lnSpc>
              <a:spcBef>
                <a:spcPts val="0"/>
              </a:spcBef>
              <a:spcAft>
                <a:spcPts val="0"/>
              </a:spcAft>
              <a:buClrTx/>
              <a:buSzTx/>
              <a:buFont typeface="IBM Plex Sans Light" panose="020B0604020202020204" pitchFamily="34" charset="0"/>
              <a:buNone/>
              <a:tabLst/>
              <a:defRPr/>
            </a:pPr>
            <a:r>
              <a:rPr lang="en-US" b="0" baseline="30000" dirty="0"/>
              <a:t>3</a:t>
            </a:r>
            <a:r>
              <a:rPr lang="en-US" b="0" dirty="0"/>
              <a:t> Granite performance benchmarks, IBM, May 2025 (IBMers only), </a:t>
            </a:r>
            <a:r>
              <a:rPr lang="en-US" b="0" dirty="0">
                <a:hlinkClick r:id="rId5"/>
              </a:rPr>
              <a:t>https://ibm.ent.box.com/s/57brfucf0t1yuhfwhaucnodne32wxhgd</a:t>
            </a:r>
            <a:r>
              <a:rPr lang="en-US" b="0" dirty="0"/>
              <a:t> and </a:t>
            </a:r>
            <a:r>
              <a:rPr lang="en-US" b="0" dirty="0">
                <a:hlinkClick r:id="rId6"/>
              </a:rPr>
              <a:t>https://lake-llm.cash.sl.cloud9.ibm.com/superset/dashboard/27/</a:t>
            </a:r>
            <a:endParaRPr lang="en-US" b="0" dirty="0"/>
          </a:p>
        </p:txBody>
      </p:sp>
      <p:sp>
        <p:nvSpPr>
          <p:cNvPr id="2" name="Slide Number Placeholder 3">
            <a:extLst>
              <a:ext uri="{FF2B5EF4-FFF2-40B4-BE49-F238E27FC236}">
                <a16:creationId xmlns:a16="http://schemas.microsoft.com/office/drawing/2014/main" id="{7CF80621-2302-2409-9C75-20A9296F6B1E}"/>
              </a:ext>
            </a:extLst>
          </p:cNvPr>
          <p:cNvSpPr>
            <a:spLocks noGrp="1"/>
          </p:cNvSpPr>
          <p:nvPr>
            <p:ph type="sldNum" sz="quarter" idx="5"/>
          </p:nvPr>
        </p:nvSpPr>
        <p:spPr>
          <a:xfrm>
            <a:off x="6300216" y="8705088"/>
            <a:ext cx="338328" cy="228600"/>
          </a:xfrm>
        </p:spPr>
        <p:txBody>
          <a:bodyPr/>
          <a:lstStyle/>
          <a:p>
            <a:fld id="{F6B6AAD5-1D2A-014B-A125-9BACF84837C1}" type="slidenum">
              <a:rPr lang="en-US" smtClean="0"/>
              <a:t>75</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74638"/>
            <a:ext cx="6419850" cy="3611562"/>
          </a:xfrm>
        </p:spPr>
      </p:sp>
      <p:sp>
        <p:nvSpPr>
          <p:cNvPr id="3" name="Notes Placeholder 2"/>
          <p:cNvSpPr>
            <a:spLocks noGrp="1"/>
          </p:cNvSpPr>
          <p:nvPr>
            <p:ph type="body" idx="1"/>
          </p:nvPr>
        </p:nvSpPr>
        <p:spPr/>
        <p:txBody>
          <a:bodyPr/>
          <a:lstStyle/>
          <a:p>
            <a:r>
              <a:rPr lang="en-US" dirty="0"/>
              <a:t>This section helps sellers move opportunities toward closure by assisting them in understanding the fundamentals of pricing.</a:t>
            </a:r>
          </a:p>
          <a:p>
            <a:endParaRPr lang="en-US" dirty="0"/>
          </a:p>
          <a:p>
            <a:r>
              <a:rPr lang="en-US" dirty="0"/>
              <a:t>This content is a subset of the watsonx Orchestrate pricing and packaging deck, available at: </a:t>
            </a:r>
            <a:r>
              <a:rPr lang="en-US" dirty="0">
                <a:hlinkClick r:id="rId3"/>
              </a:rPr>
              <a:t>https://ibm.seismic.com/Link/Content/DC4c3hHGgjgGpGTW9VDCjc3344CG</a:t>
            </a:r>
            <a:r>
              <a:rPr lang="en-US" dirty="0"/>
              <a:t>. Additional pricing information is also available on </a:t>
            </a:r>
            <a:r>
              <a:rPr lang="en-US" dirty="0" err="1"/>
              <a:t>ibm.com</a:t>
            </a:r>
            <a:r>
              <a:rPr lang="en-US" dirty="0"/>
              <a:t> at: </a:t>
            </a:r>
            <a:r>
              <a:rPr lang="en-US" dirty="0">
                <a:hlinkClick r:id="rId4"/>
              </a:rPr>
              <a:t>https://www.ibm.com/products/watsonx-orchestrate/pricing</a:t>
            </a:r>
            <a:r>
              <a:rPr lang="en-US" dirty="0"/>
              <a:t>.</a:t>
            </a:r>
          </a:p>
          <a:p>
            <a:endParaRPr lang="en-US" dirty="0"/>
          </a:p>
          <a:p>
            <a:r>
              <a:rPr lang="en-US" dirty="0"/>
              <a:t>Sellers should note that watsonx Orchestrate pricing is evolving based on fast-changing AI agent market trends and should always check the latest pricing and packaging deck.</a:t>
            </a:r>
          </a:p>
          <a:p>
            <a:endParaRPr lang="en-US" dirty="0"/>
          </a:p>
          <a:p>
            <a:endParaRPr lang="en-US" dirty="0"/>
          </a:p>
          <a:p>
            <a:endParaRPr lang="en-US" dirty="0">
              <a:effectLst/>
            </a:endParaRPr>
          </a:p>
          <a:p>
            <a:endParaRPr lang="en-US" dirty="0"/>
          </a:p>
          <a:p>
            <a:pPr marL="171450" indent="-171450">
              <a:buFont typeface="IBM Plex Sans Light"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E406914B-7622-CCA2-6EC1-B7764405CB31}"/>
              </a:ext>
            </a:extLst>
          </p:cNvPr>
          <p:cNvSpPr>
            <a:spLocks noGrp="1"/>
          </p:cNvSpPr>
          <p:nvPr>
            <p:ph type="sldNum" sz="quarter" idx="5"/>
          </p:nvPr>
        </p:nvSpPr>
        <p:spPr>
          <a:xfrm>
            <a:off x="6300216" y="8705088"/>
            <a:ext cx="338328" cy="228600"/>
          </a:xfrm>
        </p:spPr>
        <p:txBody>
          <a:bodyPr/>
          <a:lstStyle/>
          <a:p>
            <a:fld id="{6E2E38B8-B0B4-AD41-AC6E-B781F46A9FD3}" type="slidenum">
              <a:rPr lang="en-US" smtClean="0"/>
              <a:pPr/>
              <a:t>76</a:t>
            </a:fld>
            <a:endParaRPr lang="en-US" dirty="0"/>
          </a:p>
        </p:txBody>
      </p:sp>
    </p:spTree>
    <p:extLst>
      <p:ext uri="{BB962C8B-B14F-4D97-AF65-F5344CB8AC3E}">
        <p14:creationId xmlns:p14="http://schemas.microsoft.com/office/powerpoint/2010/main" val="24703984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IBM introduced a simplified and scalable pricing model in May 2025 with the launch of Agentic Plan Instances. This plan uses a Monthly Active User, or MAU, as the primary billing metric. A MAU represents any unique person who interacts with the cloud service. This includes initiating a chat, calling an agent, or triggering a workflow. Each MAU includes 50 messages; if usage exceeds that, they are counted as multiple MAUs. For high-volume users, such as contact center agents, sellers should estimate conservatively at around 100 MAUs. Importantly, 15 document pages processed also count as 1 MAU. This approach makes pricing predictable and aligns cost with usage.</a:t>
            </a:r>
          </a:p>
          <a:p>
            <a:endParaRPr lang="en-US" dirty="0"/>
          </a:p>
          <a:p>
            <a:r>
              <a:rPr lang="en-US" dirty="0"/>
              <a:t>This content is a subset of the watsonx Orchestrate pricing and packaging deck, available at: </a:t>
            </a:r>
            <a:r>
              <a:rPr lang="en-US" dirty="0">
                <a:hlinkClick r:id="rId3"/>
              </a:rPr>
              <a:t>https://ibm.seismic.com/Link/Content/DC4c3hHGgjgGpGTW9VDCjc3344CG</a:t>
            </a:r>
            <a:r>
              <a:rPr lang="en-US" dirty="0"/>
              <a:t>. </a:t>
            </a:r>
          </a:p>
          <a:p>
            <a:endParaRPr lang="en-US" dirty="0"/>
          </a:p>
          <a:p>
            <a:r>
              <a:rPr lang="en-US" b="1" dirty="0">
                <a:effectLst/>
              </a:rPr>
              <a:t>Terminology</a:t>
            </a:r>
            <a:r>
              <a:rPr lang="en-US" b="0" dirty="0">
                <a:effectLst/>
              </a:rPr>
              <a:t>:</a:t>
            </a:r>
          </a:p>
          <a:p>
            <a:pPr marL="171450" indent="-171450">
              <a:buFont typeface="IBM Plex Sans Light" panose="020B0604020202020204" pitchFamily="34" charset="0"/>
              <a:buChar char="•"/>
            </a:pPr>
            <a:r>
              <a:rPr lang="en-US" b="1" dirty="0">
                <a:effectLst/>
              </a:rPr>
              <a:t>IDP</a:t>
            </a:r>
            <a:r>
              <a:rPr lang="en-US" b="0" dirty="0">
                <a:effectLst/>
              </a:rPr>
              <a:t>: Intelligent document processing</a:t>
            </a:r>
            <a:endParaRPr lang="en-US" b="1" dirty="0">
              <a:effectLst/>
            </a:endParaRPr>
          </a:p>
          <a:p>
            <a:pPr marL="171450" indent="-171450">
              <a:buFont typeface="IBM Plex Sans Light" panose="020B0604020202020204" pitchFamily="34" charset="0"/>
              <a:buChar char="•"/>
            </a:pPr>
            <a:r>
              <a:rPr lang="en-US" b="1" dirty="0">
                <a:effectLst/>
              </a:rPr>
              <a:t>SMEs</a:t>
            </a:r>
            <a:r>
              <a:rPr lang="en-US" b="0" dirty="0">
                <a:effectLst/>
              </a:rPr>
              <a:t>: Subject matter experts</a:t>
            </a:r>
            <a:endParaRPr lang="en-US" b="1"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77</a:t>
            </a:fld>
            <a:endParaRPr lang="en-US" dirty="0"/>
          </a:p>
        </p:txBody>
      </p:sp>
    </p:spTree>
    <p:extLst>
      <p:ext uri="{BB962C8B-B14F-4D97-AF65-F5344CB8AC3E}">
        <p14:creationId xmlns:p14="http://schemas.microsoft.com/office/powerpoint/2010/main" val="39339244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011A1-F5E6-4DCD-1474-4CCC00E9FF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4EDE43-9D0F-2AEA-4480-8448AD0CE0B4}"/>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E74D9582-7270-9B17-97E9-C2039B5D8EB6}"/>
              </a:ext>
            </a:extLst>
          </p:cNvPr>
          <p:cNvSpPr>
            <a:spLocks noGrp="1"/>
          </p:cNvSpPr>
          <p:nvPr>
            <p:ph type="body" idx="1"/>
          </p:nvPr>
        </p:nvSpPr>
        <p:spPr/>
        <p:txBody>
          <a:bodyPr/>
          <a:lstStyle/>
          <a:p>
            <a:r>
              <a:rPr lang="en-US" dirty="0"/>
              <a:t>The pricing model also defines what constitutes a "message" — this includes questions asked in an agentic chat, a workflow execution, or even document processing. Each of these interactions consumes messages under a user's monthly allotment. Additionally, IBM has introduced prebuilt AI agents for high-ROI domains. For instance, IBM offers Employee Support agents designed for Workday and Oracle HCM systems. Each of these prebuilt agents is priced at $100 per month and IBM plans to expand this catalog to other business domains including Procurement and Sales.</a:t>
            </a:r>
          </a:p>
          <a:p>
            <a:endParaRPr lang="en-US" dirty="0"/>
          </a:p>
          <a:p>
            <a:r>
              <a:rPr lang="en-US" dirty="0"/>
              <a:t>This content is a subset of the watsonx Orchestrate pricing and packaging deck, available at:</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hlinkClick r:id="rId3"/>
              </a:rPr>
              <a:t>https://ibm.seismic.com/Link/Content/DC4c3hHGgjgGpGTW9VDCjc3344CG</a:t>
            </a:r>
            <a:r>
              <a:rPr lang="en-US" dirty="0"/>
              <a:t>. </a:t>
            </a:r>
          </a:p>
          <a:p>
            <a:endParaRPr lang="en-US" dirty="0"/>
          </a:p>
          <a:p>
            <a:r>
              <a:rPr lang="en-US" b="1" dirty="0">
                <a:effectLst/>
              </a:rPr>
              <a:t>Terminology</a:t>
            </a:r>
            <a:r>
              <a:rPr lang="en-US" b="0" dirty="0">
                <a:effectLst/>
              </a:rPr>
              <a:t>:</a:t>
            </a:r>
          </a:p>
          <a:p>
            <a:pPr marL="171450" indent="-171450">
              <a:buFont typeface="IBM Plex Sans Light" panose="020B0604020202020204" pitchFamily="34" charset="0"/>
              <a:buChar char="•"/>
            </a:pPr>
            <a:r>
              <a:rPr lang="en-US" b="1" dirty="0">
                <a:effectLst/>
              </a:rPr>
              <a:t>Subscription RUs</a:t>
            </a:r>
            <a:r>
              <a:rPr lang="en-US" b="0" dirty="0">
                <a:effectLst/>
              </a:rPr>
              <a:t>: Resource Units allocated under the subscription model pricing. These units serve as a standardized metric to quantify and manage the usage of watsonx Orchestrate</a:t>
            </a:r>
            <a:r>
              <a:rPr lang="en-US" b="1" dirty="0">
                <a:effectLst/>
              </a:rPr>
              <a:t>.</a:t>
            </a:r>
            <a:endParaRPr lang="en-US" b="1" dirty="0"/>
          </a:p>
          <a:p>
            <a:endParaRPr lang="en-US" dirty="0"/>
          </a:p>
        </p:txBody>
      </p:sp>
      <p:sp>
        <p:nvSpPr>
          <p:cNvPr id="4" name="Slide Number Placeholder 3">
            <a:extLst>
              <a:ext uri="{FF2B5EF4-FFF2-40B4-BE49-F238E27FC236}">
                <a16:creationId xmlns:a16="http://schemas.microsoft.com/office/drawing/2014/main" id="{B733A7FE-B5C6-29B6-5846-1887588DA8B5}"/>
              </a:ext>
            </a:extLst>
          </p:cNvPr>
          <p:cNvSpPr>
            <a:spLocks noGrp="1"/>
          </p:cNvSpPr>
          <p:nvPr>
            <p:ph type="sldNum" sz="quarter" idx="5"/>
          </p:nvPr>
        </p:nvSpPr>
        <p:spPr/>
        <p:txBody>
          <a:bodyPr/>
          <a:lstStyle/>
          <a:p>
            <a:fld id="{6E2E38B8-B0B4-AD41-AC6E-B781F46A9FD3}" type="slidenum">
              <a:rPr lang="en-US" smtClean="0"/>
              <a:pPr/>
              <a:t>78</a:t>
            </a:fld>
            <a:endParaRPr lang="en-US" dirty="0"/>
          </a:p>
        </p:txBody>
      </p:sp>
    </p:spTree>
    <p:extLst>
      <p:ext uri="{BB962C8B-B14F-4D97-AF65-F5344CB8AC3E}">
        <p14:creationId xmlns:p14="http://schemas.microsoft.com/office/powerpoint/2010/main" val="12332672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00000"/>
              </a:lnSpc>
              <a:spcBef>
                <a:spcPts val="0"/>
              </a:spcBef>
              <a:spcAft>
                <a:spcPts val="0"/>
              </a:spcAft>
              <a:buClrTx/>
              <a:buSzTx/>
              <a:buFontTx/>
              <a:buNone/>
              <a:tabLst/>
              <a:defRPr/>
            </a:pPr>
            <a:r>
              <a:rPr lang="en-US" dirty="0"/>
              <a:t>While the new Agentic Plan Instances are the default and recommended pricing model, Classic Plan Instances are still available by exception. These older plans rely on more complex charge metrics including Skill Runs and Token usage. They should only be considered when absolutely required due to client-specific constraints or legacy integrations. Existing Classic Plan clients will continue on the older model unless migrated. For all new deals and pricing estimates, sellers should prioritize the Agentic Plan for its clarity, scalability, and simplicity.</a:t>
            </a:r>
          </a:p>
          <a:p>
            <a:pPr marL="0" marR="0" lvl="0" indent="0" algn="l" defTabSz="2438522" rtl="0" eaLnBrk="1" fontAlgn="auto" latinLnBrk="0" hangingPunct="1">
              <a:lnSpc>
                <a:spcPct val="100000"/>
              </a:lnSpc>
              <a:spcBef>
                <a:spcPts val="0"/>
              </a:spcBef>
              <a:spcAft>
                <a:spcPts val="0"/>
              </a:spcAft>
              <a:buClrTx/>
              <a:buSzTx/>
              <a:buFontTx/>
              <a:buNone/>
              <a:tabLst/>
              <a:defRPr/>
            </a:pPr>
            <a:endParaRPr lang="en-US" dirty="0"/>
          </a:p>
          <a:p>
            <a:r>
              <a:rPr lang="en-US" dirty="0"/>
              <a:t>This content is a subset of the watsonx Orchestrate pricing and packaging deck, available at:</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hlinkClick r:id="rId3"/>
              </a:rPr>
              <a:t>https://ibm.seismic.com/Link/Content/DC4c3hHGgjgGpGTW9VDCjc3344CG</a:t>
            </a:r>
            <a:r>
              <a:rPr lang="en-US" dirty="0"/>
              <a:t>. </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79</a:t>
            </a:fld>
            <a:endParaRPr lang="en-US" dirty="0"/>
          </a:p>
        </p:txBody>
      </p:sp>
    </p:spTree>
    <p:extLst>
      <p:ext uri="{BB962C8B-B14F-4D97-AF65-F5344CB8AC3E}">
        <p14:creationId xmlns:p14="http://schemas.microsoft.com/office/powerpoint/2010/main" val="580874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6680C-855E-AFA5-62AE-6A460693E3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2C8EE7-9961-4385-05D3-52BB9694D514}"/>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F7E077B4-4CAE-46D2-9C03-B42D3F7A358E}"/>
              </a:ext>
            </a:extLst>
          </p:cNvPr>
          <p:cNvSpPr>
            <a:spLocks noGrp="1"/>
          </p:cNvSpPr>
          <p:nvPr>
            <p:ph type="body" idx="1"/>
          </p:nvPr>
        </p:nvSpPr>
        <p:spPr>
          <a:xfrm>
            <a:off x="206710" y="4087090"/>
            <a:ext cx="6419088" cy="4745183"/>
          </a:xfrm>
          <a:noFill/>
        </p:spPr>
        <p:txBody>
          <a:bodyPr/>
          <a:lstStyle/>
          <a:p>
            <a:pPr marL="0" marR="0">
              <a:lnSpc>
                <a:spcPct val="115000"/>
              </a:lnSpc>
            </a:pPr>
            <a:r>
              <a:rPr lang="en-US" kern="100" dirty="0">
                <a:effectLst/>
                <a:latin typeface="+mn-lt"/>
                <a:ea typeface="IBM Plex Sans Light" panose="020B0004020202020204" pitchFamily="34" charset="0"/>
                <a:cs typeface="IBM Plex Sans Light" panose="02020603050405020304" pitchFamily="18" charset="0"/>
              </a:rPr>
              <a:t>As the adoption of generative and agentic AI accelerates, buyer expectations are shifting dramatically. In 2025 and beyond, enterprise decision-makers are moving beyond experimentation and prioritizing solutions that deliver measurable business outcomes.</a:t>
            </a:r>
          </a:p>
          <a:p>
            <a:pPr marL="0" marR="0">
              <a:lnSpc>
                <a:spcPct val="115000"/>
              </a:lnSpc>
            </a:pPr>
            <a:endParaRPr lang="en-US" kern="100" dirty="0">
              <a:effectLst/>
              <a:latin typeface="+mn-lt"/>
              <a:ea typeface="IBM Plex Sans Light" panose="020B0004020202020204" pitchFamily="34" charset="0"/>
              <a:cs typeface="IBM Plex Sans Light" panose="02020603050405020304" pitchFamily="18" charset="0"/>
            </a:endParaRPr>
          </a:p>
          <a:p>
            <a:pPr marL="0" marR="0">
              <a:lnSpc>
                <a:spcPct val="115000"/>
              </a:lnSpc>
            </a:pPr>
            <a:r>
              <a:rPr lang="en-US" kern="100" dirty="0">
                <a:effectLst/>
                <a:latin typeface="+mn-lt"/>
                <a:ea typeface="IBM Plex Sans Light" panose="020B0004020202020204" pitchFamily="34" charset="0"/>
                <a:cs typeface="IBM Plex Sans Light" panose="02020603050405020304" pitchFamily="18" charset="0"/>
              </a:rPr>
              <a:t>Over the past two years, companies have invested heavily in AI exploration—many prototyping 25 to 30 use cases across departments. But the era of broad, trial-and-error development is giving way to a more focused approach. Today’s buyers are laser-focused on rapid time-to-value and high return on investment (ROI). In fact, nine out of ten decision-makers are now reallocating AI budgets toward projects directly tied to business performance and productivity gains.</a:t>
            </a:r>
          </a:p>
          <a:p>
            <a:pPr marL="0" marR="0">
              <a:lnSpc>
                <a:spcPct val="115000"/>
              </a:lnSpc>
            </a:pPr>
            <a:endParaRPr lang="en-US" kern="100" dirty="0">
              <a:effectLst/>
              <a:latin typeface="+mn-lt"/>
              <a:ea typeface="IBM Plex Sans Light" panose="020B0004020202020204" pitchFamily="34" charset="0"/>
              <a:cs typeface="IBM Plex Sans Light" panose="02020603050405020304" pitchFamily="18" charset="0"/>
            </a:endParaRPr>
          </a:p>
          <a:p>
            <a:pPr marL="0" marR="0">
              <a:lnSpc>
                <a:spcPct val="115000"/>
              </a:lnSpc>
            </a:pPr>
            <a:r>
              <a:rPr lang="en-US" kern="100" dirty="0">
                <a:effectLst/>
                <a:latin typeface="+mn-lt"/>
                <a:ea typeface="IBM Plex Sans Light" panose="020B0004020202020204" pitchFamily="34" charset="0"/>
                <a:cs typeface="IBM Plex Sans Light" panose="02020603050405020304" pitchFamily="18" charset="0"/>
              </a:rPr>
              <a:t>IBM engagements consistently reveal the same enterprise priorities: Human Resources, Finance, Customer Care, Sales, and Marketing. These remain the most in-demand domains for automation and AI-driven transformation. What clients seek now are pre-validated, production-ready use cases that can demonstrate value quickly—without requiring extensive customization or long deployment cycles.</a:t>
            </a:r>
          </a:p>
          <a:p>
            <a:pPr marL="0" marR="0">
              <a:lnSpc>
                <a:spcPct val="115000"/>
              </a:lnSpc>
            </a:pPr>
            <a:endParaRPr lang="en-US" kern="100" dirty="0">
              <a:effectLst/>
              <a:latin typeface="+mn-lt"/>
              <a:ea typeface="IBM Plex Sans Light" panose="020B0004020202020204" pitchFamily="34" charset="0"/>
              <a:cs typeface="IBM Plex Sans Light" panose="02020603050405020304" pitchFamily="18" charset="0"/>
            </a:endParaRPr>
          </a:p>
          <a:p>
            <a:pPr marL="0" marR="0">
              <a:lnSpc>
                <a:spcPct val="115000"/>
              </a:lnSpc>
            </a:pPr>
            <a:r>
              <a:rPr lang="en-US" kern="100" dirty="0">
                <a:effectLst/>
                <a:latin typeface="+mn-lt"/>
                <a:ea typeface="IBM Plex Sans Light" panose="020B0004020202020204" pitchFamily="34" charset="0"/>
                <a:cs typeface="IBM Plex Sans Light" panose="02020603050405020304" pitchFamily="18" charset="0"/>
              </a:rPr>
              <a:t>Additionally, as companies mature in their AI strategies, they are becoming more cost-conscious. The initial wave of AI investment for most organizations focused on acquiring talent and selecting the right models. However, the reality is that skilled AI resources are expensive, and model management is operationally intensive. This has prompted a strategic shift: enterprises are now actively seeking trusted vendors and prebuilt capabilities that reduce their reliance on specialized resources while still enabling sophisticated outcomes.</a:t>
            </a:r>
          </a:p>
          <a:p>
            <a:pPr marL="0" marR="0">
              <a:lnSpc>
                <a:spcPct val="115000"/>
              </a:lnSpc>
            </a:pPr>
            <a:endParaRPr lang="en-US" kern="100" dirty="0">
              <a:effectLst/>
              <a:latin typeface="+mn-lt"/>
              <a:ea typeface="IBM Plex Sans Light" panose="020B0004020202020204" pitchFamily="34" charset="0"/>
              <a:cs typeface="IBM Plex Sans Light" panose="02020603050405020304" pitchFamily="18" charset="0"/>
            </a:endParaRPr>
          </a:p>
          <a:p>
            <a:pPr marL="0" marR="0">
              <a:lnSpc>
                <a:spcPct val="115000"/>
              </a:lnSpc>
            </a:pPr>
            <a:r>
              <a:rPr lang="en-US" kern="100" dirty="0">
                <a:effectLst/>
                <a:latin typeface="+mn-lt"/>
                <a:ea typeface="IBM Plex Sans Light" panose="020B0004020202020204" pitchFamily="34" charset="0"/>
                <a:cs typeface="IBM Plex Sans Light" panose="02020603050405020304" pitchFamily="18" charset="0"/>
              </a:rPr>
              <a:t>This changing landscape underscores a critical pivot for organizations: AI investments must now be evaluated through the lens of speed, scalability, and business impact. Solutions like watsonx Orchestrate are well positioned to meet this demand—delivering agentic AI with enterprise-grade orchestration, rapid deployment, and proven ROI across high-value domains.</a:t>
            </a:r>
          </a:p>
          <a:p>
            <a:pPr marL="0" marR="0">
              <a:lnSpc>
                <a:spcPct val="115000"/>
              </a:lnSpc>
            </a:pPr>
            <a:endParaRPr lang="en-US" kern="100" dirty="0">
              <a:effectLst/>
              <a:latin typeface="+mn-lt"/>
              <a:ea typeface="IBM Plex Sans Light" panose="020B0004020202020204" pitchFamily="34" charset="0"/>
              <a:cs typeface="IBM Plex Sans Light" panose="02020603050405020304" pitchFamily="18" charset="0"/>
            </a:endParaRPr>
          </a:p>
          <a:p>
            <a:pPr marL="0" marR="0">
              <a:lnSpc>
                <a:spcPct val="115000"/>
              </a:lnSpc>
            </a:pPr>
            <a:r>
              <a:rPr lang="en-US" kern="100" dirty="0">
                <a:effectLst/>
                <a:latin typeface="+mn-lt"/>
                <a:ea typeface="IBM Plex Sans Light" panose="020B0004020202020204" pitchFamily="34" charset="0"/>
                <a:cs typeface="IBM Plex Sans Light" panose="02020603050405020304" pitchFamily="18" charset="0"/>
              </a:rPr>
              <a:t>Enterprises that align with this new buyer mindset will be better equipped to capitalize on agentic AI, and those that delay risk being outpaced in a rapidly evolving market.</a:t>
            </a:r>
          </a:p>
          <a:p>
            <a:pPr marL="0" marR="0">
              <a:lnSpc>
                <a:spcPct val="115000"/>
              </a:lnSpc>
            </a:pPr>
            <a:endParaRPr lang="en-US" kern="100" dirty="0">
              <a:effectLst/>
              <a:latin typeface="+mn-lt"/>
            </a:endParaRPr>
          </a:p>
          <a:p>
            <a:pPr marL="0" marR="0">
              <a:lnSpc>
                <a:spcPct val="115000"/>
              </a:lnSpc>
            </a:pPr>
            <a:r>
              <a:rPr lang="en-US" b="1" kern="100" dirty="0">
                <a:effectLst/>
                <a:latin typeface="+mn-lt"/>
              </a:rPr>
              <a:t>Sources</a:t>
            </a:r>
            <a:r>
              <a:rPr lang="en-US" kern="100" dirty="0">
                <a:effectLst/>
                <a:latin typeface="+mn-lt"/>
              </a:rPr>
              <a:t>:</a:t>
            </a:r>
          </a:p>
          <a:p>
            <a:pPr marL="0" marR="0" indent="0">
              <a:lnSpc>
                <a:spcPct val="115000"/>
              </a:lnSpc>
              <a:buFont typeface="IBM Plex Sans Light"/>
              <a:buNone/>
            </a:pPr>
            <a:r>
              <a:rPr lang="en-US" kern="100" baseline="30000" dirty="0">
                <a:effectLst/>
                <a:latin typeface="+mn-lt"/>
              </a:rPr>
              <a:t>1</a:t>
            </a:r>
            <a:r>
              <a:rPr lang="en-US" kern="100" dirty="0">
                <a:effectLst/>
                <a:latin typeface="+mn-lt"/>
              </a:rPr>
              <a:t> “Gen AI in 2025: Playtime is over, time to get practical”, </a:t>
            </a:r>
            <a:r>
              <a:rPr lang="en-US" kern="100" dirty="0" err="1">
                <a:effectLst/>
                <a:latin typeface="+mn-lt"/>
              </a:rPr>
              <a:t>CIO.com</a:t>
            </a:r>
            <a:r>
              <a:rPr lang="en-US" kern="100" dirty="0">
                <a:effectLst/>
                <a:latin typeface="+mn-lt"/>
              </a:rPr>
              <a:t>, January 2025: </a:t>
            </a:r>
            <a:r>
              <a:rPr lang="en-US" kern="100" dirty="0">
                <a:effectLst/>
                <a:latin typeface="+mn-lt"/>
                <a:hlinkClick r:id="rId3"/>
              </a:rPr>
              <a:t>https://www.cio.com/article/3629824/gen-ai-in-2025-playtime-is-over-time-to-get-practical.html</a:t>
            </a:r>
            <a:r>
              <a:rPr lang="en-US" kern="100" dirty="0">
                <a:effectLst/>
                <a:latin typeface="+mn-lt"/>
              </a:rPr>
              <a:t> </a:t>
            </a:r>
          </a:p>
          <a:p>
            <a:pPr marL="0" marR="0" indent="0">
              <a:lnSpc>
                <a:spcPct val="115000"/>
              </a:lnSpc>
              <a:buFont typeface="IBM Plex Sans Light"/>
              <a:buNone/>
            </a:pPr>
            <a:endParaRPr lang="en-US" kern="100" dirty="0">
              <a:effectLst/>
              <a:latin typeface="+mn-lt"/>
            </a:endParaRPr>
          </a:p>
          <a:p>
            <a:pPr marL="0" marR="0" indent="0">
              <a:lnSpc>
                <a:spcPct val="115000"/>
              </a:lnSpc>
              <a:buFont typeface="IBM Plex Sans Light"/>
              <a:buNone/>
            </a:pPr>
            <a:r>
              <a:rPr lang="en-US" kern="100" baseline="30000" dirty="0">
                <a:effectLst/>
                <a:latin typeface="+mn-lt"/>
              </a:rPr>
              <a:t>2 </a:t>
            </a:r>
            <a:r>
              <a:rPr lang="en-US" kern="100" baseline="0" dirty="0">
                <a:effectLst/>
                <a:latin typeface="+mn-lt"/>
              </a:rPr>
              <a:t>“</a:t>
            </a:r>
            <a:r>
              <a:rPr lang="en-US" kern="100" dirty="0">
                <a:effectLst/>
                <a:latin typeface="+mn-lt"/>
              </a:rPr>
              <a:t>The CEO’s guide to generative AI”, </a:t>
            </a:r>
            <a:r>
              <a:rPr lang="en-US" dirty="0">
                <a:latin typeface="+mn-lt"/>
              </a:rPr>
              <a:t>IBM Institute for Business Value (IBV)</a:t>
            </a:r>
            <a:r>
              <a:rPr lang="en-US" kern="100" dirty="0">
                <a:effectLst/>
                <a:latin typeface="+mn-lt"/>
              </a:rPr>
              <a:t> (page 55): </a:t>
            </a:r>
            <a:r>
              <a:rPr lang="en-US" kern="100" dirty="0">
                <a:effectLst/>
                <a:latin typeface="+mn-lt"/>
                <a:hlinkClick r:id="rId4"/>
              </a:rPr>
              <a:t>https://www.ibm.com/thought-leadership/institute-business-value/en-us/report/ceo-generative-ai</a:t>
            </a:r>
            <a:r>
              <a:rPr lang="en-US" kern="100" dirty="0">
                <a:effectLst/>
                <a:latin typeface="+mn-lt"/>
              </a:rPr>
              <a:t> </a:t>
            </a:r>
          </a:p>
          <a:p>
            <a:pPr marL="0" marR="0" indent="0">
              <a:lnSpc>
                <a:spcPct val="115000"/>
              </a:lnSpc>
              <a:buFont typeface="IBM Plex Sans Light"/>
              <a:buNone/>
            </a:pPr>
            <a:endParaRPr lang="en-US" kern="100" dirty="0">
              <a:effectLst/>
              <a:latin typeface="+mn-lt"/>
            </a:endParaRPr>
          </a:p>
          <a:p>
            <a:pPr marL="0" marR="0" indent="0">
              <a:lnSpc>
                <a:spcPct val="115000"/>
              </a:lnSpc>
              <a:buFont typeface="IBM Plex Sans Light"/>
              <a:buNone/>
            </a:pPr>
            <a:r>
              <a:rPr lang="en-US" kern="100" baseline="30000" dirty="0">
                <a:effectLst/>
                <a:latin typeface="+mn-lt"/>
              </a:rPr>
              <a:t>3 </a:t>
            </a:r>
            <a:r>
              <a:rPr lang="en-US" kern="100" baseline="0" dirty="0">
                <a:effectLst/>
                <a:latin typeface="+mn-lt"/>
              </a:rPr>
              <a:t>”</a:t>
            </a:r>
            <a:r>
              <a:rPr lang="en-US" kern="100" dirty="0">
                <a:effectLst/>
                <a:latin typeface="+mn-lt"/>
              </a:rPr>
              <a:t>How Much Does It Cost to Train Frontier AI Models?”, Epoch AI, June 2024: </a:t>
            </a:r>
            <a:r>
              <a:rPr lang="en-US" kern="100" dirty="0">
                <a:effectLst/>
                <a:latin typeface="+mn-lt"/>
                <a:hlinkClick r:id="rId5"/>
              </a:rPr>
              <a:t>https://epoch.ai/blog/how-much-does-it-cost-to-train-frontier-ai-models</a:t>
            </a:r>
            <a:endParaRPr lang="en-US" dirty="0">
              <a:latin typeface="+mn-lt"/>
            </a:endParaRPr>
          </a:p>
        </p:txBody>
      </p:sp>
      <p:sp>
        <p:nvSpPr>
          <p:cNvPr id="4" name="Slide Number Placeholder 3">
            <a:extLst>
              <a:ext uri="{FF2B5EF4-FFF2-40B4-BE49-F238E27FC236}">
                <a16:creationId xmlns:a16="http://schemas.microsoft.com/office/drawing/2014/main" id="{72735C57-8820-4C07-5489-C717004643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78942A-6FE9-E745-9A31-D35F00FF25B5}" type="slidenum">
              <a:rPr kumimoji="0" lang="en-MX" u="none" strike="noStrike" kern="1200" cap="none" spc="0" normalizeH="0" baseline="0" noProof="0" smtClean="0">
                <a:ln>
                  <a:noFill/>
                </a:ln>
                <a:solidFill>
                  <a:prstClr val="black"/>
                </a:solidFill>
                <a:effectLst/>
                <a:uLnTx/>
                <a:uFillTx/>
                <a:latin typeface="IBM Plex Sans Light"/>
                <a:ea typeface="IBM Plex Sans Light"/>
                <a:cs typeface="IBM Plex Sans Light"/>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MX" u="none" strike="noStrike" kern="1200" cap="none" spc="0" normalizeH="0" baseline="0" noProof="0">
              <a:ln>
                <a:noFill/>
              </a:ln>
              <a:solidFill>
                <a:prstClr val="black"/>
              </a:solidFill>
              <a:effectLst/>
              <a:uLnTx/>
              <a:uFillTx/>
              <a:latin typeface="IBM Plex Sans Light"/>
              <a:ea typeface="IBM Plex Sans Light"/>
              <a:cs typeface="IBM Plex Sans Light"/>
            </a:endParaRPr>
          </a:p>
        </p:txBody>
      </p:sp>
    </p:spTree>
    <p:extLst>
      <p:ext uri="{BB962C8B-B14F-4D97-AF65-F5344CB8AC3E}">
        <p14:creationId xmlns:p14="http://schemas.microsoft.com/office/powerpoint/2010/main" val="10120220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B9CCB-3CBE-6008-C2BF-0043CC137E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B82C0-FB98-CE5E-5151-C44504E86697}"/>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DB760F08-2373-156C-172E-734478B02BA9}"/>
              </a:ext>
            </a:extLst>
          </p:cNvPr>
          <p:cNvSpPr>
            <a:spLocks noGrp="1"/>
          </p:cNvSpPr>
          <p:nvPr>
            <p:ph type="body" idx="1"/>
          </p:nvPr>
        </p:nvSpPr>
        <p:spPr/>
        <p:txBody>
          <a:bodyPr/>
          <a:lstStyle/>
          <a:p>
            <a:r>
              <a:rPr lang="en-US" dirty="0"/>
              <a:t>This slide explains how to scope and size a watsonx Orchestrate deployment for accurate pricing and plan selection.</a:t>
            </a:r>
            <a:br>
              <a:rPr lang="en-US" dirty="0"/>
            </a:br>
            <a:endParaRPr lang="en-US" dirty="0"/>
          </a:p>
          <a:p>
            <a:r>
              <a:rPr lang="en-US" dirty="0"/>
              <a:t>Sellers should begin by defining the use case, for example, a self-serve “Ask HR” assistant for employees, a customer care assistant for external users, or a digital assistant embedded on a product page.</a:t>
            </a:r>
          </a:p>
          <a:p>
            <a:endParaRPr lang="en-US" dirty="0"/>
          </a:p>
          <a:p>
            <a:r>
              <a:rPr lang="en-US" dirty="0"/>
              <a:t>Once the use case is clear, sellers should choose the right plan:</a:t>
            </a:r>
          </a:p>
          <a:p>
            <a:endParaRPr lang="en-US" dirty="0"/>
          </a:p>
          <a:p>
            <a:pPr marL="171450" indent="-171450">
              <a:buFont typeface="Arial" panose="020B0604020202020204" pitchFamily="34" charset="0"/>
              <a:buChar char="•"/>
            </a:pPr>
            <a:r>
              <a:rPr lang="en-US" b="1" dirty="0"/>
              <a:t>Premium</a:t>
            </a:r>
            <a:r>
              <a:rPr lang="en-US" dirty="0"/>
              <a:t> is required if data isolation is needed—this supports handling of personal or sensitive information (PI/SPI).</a:t>
            </a:r>
          </a:p>
          <a:p>
            <a:pPr marL="171450" indent="-171450">
              <a:buFont typeface="Arial" panose="020B0604020202020204" pitchFamily="34" charset="0"/>
              <a:buChar char="•"/>
            </a:pPr>
            <a:r>
              <a:rPr lang="en-US" b="1" dirty="0"/>
              <a:t>Standard</a:t>
            </a:r>
            <a:r>
              <a:rPr lang="en-US" dirty="0"/>
              <a:t> is ideal for most enterprise clients who do not need data isolation. It allows for up to 30 agents and supports many advanced features, some of which will only be available in the Standard and Premium tiers going forward.</a:t>
            </a:r>
          </a:p>
          <a:p>
            <a:pPr marL="171450" indent="-171450">
              <a:buFont typeface="Arial" panose="020B0604020202020204" pitchFamily="34" charset="0"/>
              <a:buChar char="•"/>
            </a:pPr>
            <a:r>
              <a:rPr lang="en-US" b="1" dirty="0"/>
              <a:t>Essentials</a:t>
            </a:r>
            <a:r>
              <a:rPr lang="en-US" dirty="0"/>
              <a:t> is best suited for small-scale or trial deployments. However, it’s important to note that future enterprise features will not be included here, so default to Standard whenever possible.</a:t>
            </a:r>
          </a:p>
          <a:p>
            <a:endParaRPr lang="en-US" dirty="0"/>
          </a:p>
          <a:p>
            <a:r>
              <a:rPr lang="en-US" dirty="0"/>
              <a:t>Next, sellers should size the deployment by estimating the number of </a:t>
            </a:r>
            <a:r>
              <a:rPr lang="en-US" b="1" dirty="0"/>
              <a:t>Monthly Active Users (MAUs),</a:t>
            </a:r>
            <a:r>
              <a:rPr lang="en-US" dirty="0"/>
              <a:t> users who send 50 or fewer messages per month.</a:t>
            </a:r>
          </a:p>
          <a:p>
            <a:endParaRPr lang="en-US" dirty="0"/>
          </a:p>
          <a:p>
            <a:r>
              <a:rPr lang="en-US" dirty="0"/>
              <a:t>For </a:t>
            </a:r>
            <a:r>
              <a:rPr lang="en-US" b="1" dirty="0"/>
              <a:t>power users</a:t>
            </a:r>
            <a:r>
              <a:rPr lang="en-US" dirty="0"/>
              <a:t>, such as call center agents or HR SMEs who interact frequently, sellers should estimate each one as equivalent to 100 MAUs, since they may use up to 5,000 messages monthly.</a:t>
            </a:r>
            <a:br>
              <a:rPr lang="en-US" dirty="0"/>
            </a:br>
            <a:endParaRPr lang="en-US" dirty="0"/>
          </a:p>
          <a:p>
            <a:r>
              <a:rPr lang="en-US" dirty="0"/>
              <a:t>Sellers also need to consider the volume of </a:t>
            </a:r>
            <a:r>
              <a:rPr lang="en-US" b="1" dirty="0"/>
              <a:t>intelligent document processing</a:t>
            </a:r>
            <a:r>
              <a:rPr lang="en-US" dirty="0"/>
              <a:t> (IDP), which is billed per page processed.</a:t>
            </a:r>
            <a:br>
              <a:rPr lang="en-US" dirty="0"/>
            </a:br>
            <a:endParaRPr lang="en-US" dirty="0"/>
          </a:p>
          <a:p>
            <a:r>
              <a:rPr lang="en-US" dirty="0"/>
              <a:t>If the solution includes IBM </a:t>
            </a:r>
            <a:r>
              <a:rPr lang="en-US" b="1" dirty="0"/>
              <a:t>pre-built agents</a:t>
            </a:r>
            <a:r>
              <a:rPr lang="en-US" dirty="0"/>
              <a:t>, sellers should remember to include an additional $100/month per pre-built agent in the quote.</a:t>
            </a:r>
          </a:p>
          <a:p>
            <a:endParaRPr lang="en-US" dirty="0"/>
          </a:p>
          <a:p>
            <a:r>
              <a:rPr lang="en-US" dirty="0"/>
              <a:t>Finally, sellers should use the pricing calculator and quoting guide to accurately estimate total costs.</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The sizing calculator can be found at: </a:t>
            </a:r>
            <a:r>
              <a:rPr lang="en-US" dirty="0">
                <a:effectLst/>
                <a:hlinkClick r:id="rId3"/>
              </a:rPr>
              <a:t>https://ibm.seismic.com/Link/Content/DCGCRhTJRg9pWGMFgW33pqDJbF9P</a:t>
            </a:r>
            <a:r>
              <a:rPr lang="en-US" dirty="0">
                <a:effectLst/>
              </a:rPr>
              <a:t>.</a:t>
            </a:r>
          </a:p>
        </p:txBody>
      </p:sp>
      <p:sp>
        <p:nvSpPr>
          <p:cNvPr id="4" name="Slide Number Placeholder 3">
            <a:extLst>
              <a:ext uri="{FF2B5EF4-FFF2-40B4-BE49-F238E27FC236}">
                <a16:creationId xmlns:a16="http://schemas.microsoft.com/office/drawing/2014/main" id="{010B03F5-D1F4-0534-497E-2B33AA93E444}"/>
              </a:ext>
            </a:extLst>
          </p:cNvPr>
          <p:cNvSpPr>
            <a:spLocks noGrp="1"/>
          </p:cNvSpPr>
          <p:nvPr>
            <p:ph type="sldNum" sz="quarter" idx="5"/>
          </p:nvPr>
        </p:nvSpPr>
        <p:spPr/>
        <p:txBody>
          <a:bodyPr/>
          <a:lstStyle/>
          <a:p>
            <a:fld id="{6E2E38B8-B0B4-AD41-AC6E-B781F46A9FD3}" type="slidenum">
              <a:rPr lang="en-US" smtClean="0"/>
              <a:pPr/>
              <a:t>80</a:t>
            </a:fld>
            <a:endParaRPr lang="en-US" dirty="0"/>
          </a:p>
        </p:txBody>
      </p:sp>
    </p:spTree>
    <p:extLst>
      <p:ext uri="{BB962C8B-B14F-4D97-AF65-F5344CB8AC3E}">
        <p14:creationId xmlns:p14="http://schemas.microsoft.com/office/powerpoint/2010/main" val="40691649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775" y="209550"/>
            <a:ext cx="6421438" cy="3611563"/>
          </a:xfrm>
        </p:spPr>
      </p:sp>
      <p:sp>
        <p:nvSpPr>
          <p:cNvPr id="3" name="Notes Placeholder 2"/>
          <p:cNvSpPr>
            <a:spLocks noGrp="1"/>
          </p:cNvSpPr>
          <p:nvPr>
            <p:ph type="body" idx="1"/>
          </p:nvPr>
        </p:nvSpPr>
        <p:spPr>
          <a:xfrm>
            <a:off x="206710" y="4050792"/>
            <a:ext cx="6419088" cy="4356607"/>
          </a:xfrm>
        </p:spPr>
        <p:txBody>
          <a:bodyPr/>
          <a:lstStyle/>
          <a:p>
            <a:r>
              <a:rPr lang="en-US" dirty="0">
                <a:latin typeface="+mn-lt"/>
              </a:rPr>
              <a:t>This slide outlines actionable next steps for sellers to drive success with watsonx Orchestrate:</a:t>
            </a:r>
          </a:p>
          <a:p>
            <a:endParaRPr lang="en-US" dirty="0">
              <a:latin typeface="+mn-lt"/>
            </a:endParaRPr>
          </a:p>
          <a:p>
            <a:pPr marL="171450" indent="-171450">
              <a:buFont typeface="Arial" panose="020B0604020202020204" pitchFamily="34" charset="0"/>
              <a:buChar char="•"/>
            </a:pPr>
            <a:r>
              <a:rPr lang="en-US" b="1" dirty="0">
                <a:latin typeface="+mn-lt"/>
              </a:rPr>
              <a:t>Start with the IBM Client Zero enablement.</a:t>
            </a:r>
            <a:r>
              <a:rPr lang="en-US" dirty="0">
                <a:latin typeface="+mn-lt"/>
              </a:rPr>
              <a:t> This is IBM’s most powerful proof point—learn it well, and practice delivering the story with confidence. It’s designed to resonate with real client pain points and show how IBM is solving them internally. Link for IBMers: https://w3.ibm.com/w3publisher/transformation-operations/client-zero. Link for BPs: </a:t>
            </a:r>
            <a:r>
              <a:rPr lang="en-US" dirty="0">
                <a:latin typeface="+mn-lt"/>
                <a:hlinkClick r:id="rId3"/>
              </a:rPr>
              <a:t>https://ibm.seismic.com/Link/Content/DC3FBFRjP8VpR8QPRHF9Xh7VfDdj</a:t>
            </a:r>
            <a:r>
              <a:rPr lang="en-US" dirty="0">
                <a:latin typeface="+mn-lt"/>
              </a:rPr>
              <a:t>.</a:t>
            </a:r>
          </a:p>
          <a:p>
            <a:pPr marL="171450" indent="-171450">
              <a:buFont typeface="Arial" panose="020B0604020202020204" pitchFamily="34" charset="0"/>
              <a:buChar char="•"/>
            </a:pPr>
            <a:endParaRPr lang="en-US" dirty="0">
              <a:latin typeface="+mn-lt"/>
            </a:endParaRPr>
          </a:p>
          <a:p>
            <a:pPr marL="171450" indent="-171450">
              <a:buFont typeface="Arial" panose="020B0604020202020204" pitchFamily="34" charset="0"/>
              <a:buChar char="•"/>
            </a:pPr>
            <a:r>
              <a:rPr lang="en-US" b="1" dirty="0">
                <a:latin typeface="+mn-lt"/>
              </a:rPr>
              <a:t>Complete the product virtual academy.</a:t>
            </a:r>
            <a:r>
              <a:rPr lang="en-US" dirty="0">
                <a:latin typeface="+mn-lt"/>
              </a:rPr>
              <a:t> This will deepen seller understanding of how to identify the right buyer personas and tailor the approach. Sellers will gain insight into how to lead conversations that connect the client’s business goals to agentic outcomes. Link: </a:t>
            </a:r>
            <a:r>
              <a:rPr lang="en-US" dirty="0">
                <a:latin typeface="+mn-lt"/>
                <a:hlinkClick r:id="rId4"/>
              </a:rPr>
              <a:t>https://ibm.seismic.com/Link/Content/DC493Mc9CRB8B8MVPRf4RQH7PTQj</a:t>
            </a:r>
            <a:r>
              <a:rPr lang="en-US" dirty="0">
                <a:latin typeface="+mn-lt"/>
              </a:rPr>
              <a:t>.</a:t>
            </a:r>
          </a:p>
          <a:p>
            <a:pPr marL="171450" indent="-171450">
              <a:buFont typeface="Arial" panose="020B0604020202020204" pitchFamily="34" charset="0"/>
              <a:buChar char="•"/>
            </a:pPr>
            <a:endParaRPr lang="en-US" dirty="0">
              <a:latin typeface="+mn-lt"/>
            </a:endParaRPr>
          </a:p>
          <a:p>
            <a:pPr marL="171450" indent="-171450">
              <a:buFont typeface="Arial" panose="020B0604020202020204" pitchFamily="34" charset="0"/>
              <a:buChar char="•"/>
            </a:pPr>
            <a:r>
              <a:rPr lang="en-US" b="1" dirty="0">
                <a:latin typeface="+mn-lt"/>
              </a:rPr>
              <a:t>Bookmark and explore the product page.</a:t>
            </a:r>
            <a:r>
              <a:rPr lang="en-US" dirty="0">
                <a:latin typeface="+mn-lt"/>
              </a:rPr>
              <a:t> This is your hub for staying current. You’ll find updated assets, sizing guidance, pricing information, and pitch materials—everything needed to prepare for client engagement. Link: </a:t>
            </a:r>
            <a:r>
              <a:rPr lang="en-US" dirty="0">
                <a:latin typeface="+mn-lt"/>
                <a:hlinkClick r:id="rId5"/>
              </a:rPr>
              <a:t>https://ibm.seismic.com/Link/Content/DCbHf2RCFTPf3G9Cc2PBGggJWfGV</a:t>
            </a:r>
            <a:r>
              <a:rPr lang="en-US" dirty="0">
                <a:latin typeface="+mn-lt"/>
              </a:rPr>
              <a:t>.</a:t>
            </a:r>
          </a:p>
          <a:p>
            <a:pPr marL="171450" indent="-171450">
              <a:buFont typeface="Arial" panose="020B0604020202020204" pitchFamily="34" charset="0"/>
              <a:buChar char="•"/>
            </a:pPr>
            <a:endParaRPr lang="en-US" dirty="0">
              <a:latin typeface="+mn-lt"/>
            </a:endParaRPr>
          </a:p>
          <a:p>
            <a:pPr marL="171450" indent="-171450">
              <a:buFont typeface="Arial" panose="020B0604020202020204" pitchFamily="34" charset="0"/>
              <a:buChar char="•"/>
            </a:pPr>
            <a:r>
              <a:rPr lang="en-US" b="1" dirty="0">
                <a:latin typeface="+mn-lt"/>
              </a:rPr>
              <a:t>Finally, practice the pitch and demo.</a:t>
            </a:r>
            <a:r>
              <a:rPr lang="en-US" dirty="0">
                <a:latin typeface="+mn-lt"/>
              </a:rPr>
              <a:t> The new demo is designed for impact. Sellers should get comfortable with it and use it in their next client briefing to bring the product to life. Link to Client Zero demo: </a:t>
            </a:r>
            <a:r>
              <a:rPr lang="en-US" dirty="0">
                <a:latin typeface="+mn-lt"/>
                <a:hlinkClick r:id="rId6"/>
              </a:rPr>
              <a:t>https://ibm.biz/wx-cz-demo</a:t>
            </a:r>
            <a:r>
              <a:rPr lang="en-US" dirty="0">
                <a:latin typeface="+mn-lt"/>
              </a:rPr>
              <a:t>. Link to Level 3 course: </a:t>
            </a:r>
            <a:r>
              <a:rPr lang="en-US" dirty="0">
                <a:latin typeface="+mn-lt"/>
                <a:hlinkClick r:id="rId7"/>
              </a:rPr>
              <a:t>https://yourlearning.ibm.com/activity/PLAN-B4BFAE1FED99</a:t>
            </a:r>
            <a:r>
              <a:rPr lang="en-US" dirty="0">
                <a:latin typeface="+mn-lt"/>
              </a:rPr>
              <a:t>.</a:t>
            </a:r>
          </a:p>
          <a:p>
            <a:endParaRPr lang="en-US" dirty="0">
              <a:latin typeface="+mn-lt"/>
            </a:endParaRPr>
          </a:p>
          <a:p>
            <a:r>
              <a:rPr lang="en-US" dirty="0">
                <a:latin typeface="+mn-lt"/>
              </a:rPr>
              <a:t>Together, these steps will help every seller position watsonx Orchestrate with confidence, relevance, and clarity.</a:t>
            </a:r>
          </a:p>
          <a:p>
            <a:endParaRPr lang="en-US" dirty="0">
              <a:latin typeface="+mn-lt"/>
            </a:endParaRPr>
          </a:p>
        </p:txBody>
      </p:sp>
      <p:sp>
        <p:nvSpPr>
          <p:cNvPr id="5" name="Slide Number Placeholder 3">
            <a:extLst>
              <a:ext uri="{FF2B5EF4-FFF2-40B4-BE49-F238E27FC236}">
                <a16:creationId xmlns:a16="http://schemas.microsoft.com/office/drawing/2014/main" id="{C0112496-DAF4-267A-5193-F7F3D8EA06F9}"/>
              </a:ext>
            </a:extLst>
          </p:cNvPr>
          <p:cNvSpPr>
            <a:spLocks noGrp="1"/>
          </p:cNvSpPr>
          <p:nvPr>
            <p:ph type="sldNum" sz="quarter" idx="5"/>
          </p:nvPr>
        </p:nvSpPr>
        <p:spPr>
          <a:xfrm>
            <a:off x="6300216" y="8705088"/>
            <a:ext cx="338328" cy="228600"/>
          </a:xfrm>
        </p:spPr>
        <p:txBody>
          <a:bodyPr/>
          <a:lstStyle/>
          <a:p>
            <a:fld id="{6E2E38B8-B0B4-AD41-AC6E-B781F46A9FD3}" type="slidenum">
              <a:rPr lang="en-US" smtClean="0">
                <a:latin typeface="+mn-lt"/>
              </a:rPr>
              <a:pPr/>
              <a:t>81</a:t>
            </a:fld>
            <a:endParaRPr lang="en-US" dirty="0">
              <a:latin typeface="+mn-lt"/>
            </a:endParaRPr>
          </a:p>
        </p:txBody>
      </p:sp>
    </p:spTree>
    <p:extLst>
      <p:ext uri="{BB962C8B-B14F-4D97-AF65-F5344CB8AC3E}">
        <p14:creationId xmlns:p14="http://schemas.microsoft.com/office/powerpoint/2010/main" val="27105944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This is the closing slide, which requires no speaker notes.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82</a:t>
            </a:fld>
            <a:endParaRPr lang="en-US" dirty="0"/>
          </a:p>
        </p:txBody>
      </p:sp>
    </p:spTree>
    <p:extLst>
      <p:ext uri="{BB962C8B-B14F-4D97-AF65-F5344CB8AC3E}">
        <p14:creationId xmlns:p14="http://schemas.microsoft.com/office/powerpoint/2010/main" val="642983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r>
              <a:rPr lang="en-US" kern="100" dirty="0">
                <a:effectLst/>
                <a:latin typeface="+mn-lt"/>
                <a:ea typeface="IBM Plex Sans Light" panose="020B0004020202020204" pitchFamily="34" charset="0"/>
                <a:cs typeface="IBM Plex Sans Light" panose="02020603050405020304" pitchFamily="18" charset="0"/>
              </a:rPr>
              <a:t>In 2025, IBM is building on the strong momentum established in 2024 as watsonx Orchestrate continues to gain traction across industries and functions. From HR and Finance to Sales and Customer Care, clients are deploying real-world agentic AI solutions that address operational challenges and drive tangible business outcomes.</a:t>
            </a:r>
          </a:p>
          <a:p>
            <a:pPr marL="0" marR="0"/>
            <a:endParaRPr lang="en-US" kern="100" dirty="0">
              <a:effectLst/>
              <a:latin typeface="+mn-lt"/>
              <a:ea typeface="IBM Plex Sans Light" panose="020B0004020202020204" pitchFamily="34" charset="0"/>
              <a:cs typeface="IBM Plex Sans Light" panose="02020603050405020304" pitchFamily="18" charset="0"/>
            </a:endParaRPr>
          </a:p>
          <a:p>
            <a:pPr marL="0" marR="0"/>
            <a:r>
              <a:rPr lang="en-US" kern="100" dirty="0">
                <a:effectLst/>
                <a:latin typeface="+mn-lt"/>
                <a:ea typeface="IBM Plex Sans Light" panose="020B0004020202020204" pitchFamily="34" charset="0"/>
                <a:cs typeface="IBM Plex Sans Light" panose="02020603050405020304" pitchFamily="18" charset="0"/>
              </a:rPr>
              <a:t>Client adoption is also accelerating, with more organizations transitioning from pilots to full production. Notable new partnerships, discussed later in this presentation, underscore the growing trust in watsonx Orchestrate to support automation use cases across procurement, financial operations, and customer-facing workflows.</a:t>
            </a:r>
          </a:p>
          <a:p>
            <a:pPr marL="0" marR="0"/>
            <a:endParaRPr lang="en-US" kern="100" dirty="0">
              <a:effectLst/>
              <a:latin typeface="+mn-lt"/>
              <a:ea typeface="IBM Plex Sans Light" panose="020B0004020202020204" pitchFamily="34" charset="0"/>
              <a:cs typeface="IBM Plex Sans Light" panose="02020603050405020304" pitchFamily="18" charset="0"/>
            </a:endParaRPr>
          </a:p>
          <a:p>
            <a:pPr marL="0" marR="0"/>
            <a:r>
              <a:rPr lang="en-US" kern="100" dirty="0">
                <a:effectLst/>
                <a:latin typeface="+mn-lt"/>
                <a:ea typeface="IBM Plex Sans Light" panose="020B0004020202020204" pitchFamily="34" charset="0"/>
                <a:cs typeface="IBM Plex Sans Light" panose="02020603050405020304" pitchFamily="18" charset="0"/>
              </a:rPr>
              <a:t>The core strength of watsonx Orchestrate lies in its ability to automate tasks intelligently and efficiently, helping enterprises streamline operations while maintaining governance and control. With millions and millions of tool runs executed to date, the watsonx Orchestrate platform is already delivering measurable value, demonstrating both scalability and sustained impact across client environments.</a:t>
            </a:r>
          </a:p>
          <a:p>
            <a:pPr marL="0" marR="0"/>
            <a:endParaRPr lang="en-US" kern="100" dirty="0">
              <a:effectLst/>
              <a:latin typeface="+mn-lt"/>
              <a:ea typeface="IBM Plex Sans Light" panose="020B0004020202020204" pitchFamily="34" charset="0"/>
              <a:cs typeface="IBM Plex Sans Light" panose="02020603050405020304" pitchFamily="18" charset="0"/>
            </a:endParaRPr>
          </a:p>
          <a:p>
            <a:pPr marL="0" marR="0"/>
            <a:r>
              <a:rPr lang="en-US" kern="100" dirty="0">
                <a:effectLst/>
                <a:latin typeface="+mn-lt"/>
                <a:ea typeface="IBM Plex Sans Light" panose="020B0004020202020204" pitchFamily="34" charset="0"/>
                <a:cs typeface="IBM Plex Sans Light" panose="02020603050405020304" pitchFamily="18" charset="0"/>
              </a:rPr>
              <a:t>2025 is bringing a new wave of client success stories and referenceable outcomes. IBM’s focus extends beyond improving task efficiency—it’s about reshaping the future of work through agentic AI. Quite simply, watsonx Orchestrate continues to empower clients to move faster, operate smarter, and unlock new productivity gains across their organizations.</a:t>
            </a:r>
          </a:p>
          <a:p>
            <a:pPr marL="0" marR="0"/>
            <a:endParaRPr lang="en-US" kern="100" dirty="0">
              <a:effectLst/>
              <a:latin typeface="+mn-lt"/>
              <a:ea typeface="IBM Plex Sans Light" panose="020B0004020202020204" pitchFamily="34" charset="0"/>
              <a:cs typeface="IBM Plex Sans Light" panose="02020603050405020304" pitchFamily="18" charset="0"/>
            </a:endParaRPr>
          </a:p>
          <a:p>
            <a:pPr marL="0" marR="0"/>
            <a:r>
              <a:rPr lang="en-US" kern="100" dirty="0">
                <a:effectLst/>
                <a:latin typeface="+mn-lt"/>
                <a:ea typeface="IBM Plex Sans Light" panose="020B0004020202020204" pitchFamily="34" charset="0"/>
                <a:cs typeface="IBM Plex Sans Light" panose="02020603050405020304" pitchFamily="18" charset="0"/>
              </a:rPr>
              <a:t>For IBM sellers and partners, the opportunity is clear: watsonx Orchestrate is positioned to lead in enterprise AI assistants, automation, and AI agent deployments—driving value across industries and delivering on the promise of enterprise-ready Agentic AI.</a:t>
            </a:r>
          </a:p>
        </p:txBody>
      </p:sp>
      <p:sp>
        <p:nvSpPr>
          <p:cNvPr id="4" name="Slide Number Placeholder 3"/>
          <p:cNvSpPr>
            <a:spLocks noGrp="1"/>
          </p:cNvSpPr>
          <p:nvPr>
            <p:ph type="sldNum" sz="quarter" idx="5"/>
          </p:nvPr>
        </p:nvSpPr>
        <p:spPr/>
        <p:txBody>
          <a:bodyPr/>
          <a:lstStyle/>
          <a:p>
            <a:fld id="{8E29AFC5-58B0-5849-A341-BA520AD751FF}" type="slidenum">
              <a:rPr lang="en-US" smtClean="0"/>
              <a:t>9</a:t>
            </a:fld>
            <a:endParaRPr lang="en-US" dirty="0"/>
          </a:p>
        </p:txBody>
      </p:sp>
    </p:spTree>
    <p:extLst>
      <p:ext uri="{BB962C8B-B14F-4D97-AF65-F5344CB8AC3E}">
        <p14:creationId xmlns:p14="http://schemas.microsoft.com/office/powerpoint/2010/main" val="3928733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1" y="0"/>
            <a:ext cx="24387175" cy="12195175"/>
          </a:xfrm>
          <a:solidFill>
            <a:srgbClr val="E0E0E0"/>
          </a:solidFill>
        </p:spPr>
        <p:txBody>
          <a:bodyPr anchor="ctr"/>
          <a:lstStyle>
            <a:lvl1pPr algn="ctr">
              <a:defRPr>
                <a:solidFill>
                  <a:schemeClr val="accent5"/>
                </a:solidFill>
              </a:defRPr>
            </a:lvl1pPr>
          </a:lstStyle>
          <a:p>
            <a:r>
              <a:rPr lang="en-US" dirty="0"/>
              <a:t>Place imagery here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00" y="12166599"/>
            <a:ext cx="4942455" cy="1074293"/>
          </a:xfrm>
        </p:spPr>
        <p:txBody>
          <a:bodyPr anchor="b"/>
          <a:lstStyle>
            <a:lvl1pPr>
              <a:lnSpc>
                <a:spcPct val="110000"/>
              </a:lnSpc>
              <a:spcBef>
                <a:spcPts val="0"/>
              </a:spcBef>
              <a:defRPr sz="3600">
                <a:solidFill>
                  <a:schemeClr val="tx1"/>
                </a:solidFill>
              </a:defRPr>
            </a:lvl1pPr>
            <a:lvl2pPr marL="327600" indent="-327600">
              <a:lnSpc>
                <a:spcPct val="100000"/>
              </a:lnSpc>
              <a:spcBef>
                <a:spcPts val="0"/>
              </a:spcBef>
              <a:defRPr sz="3600">
                <a:solidFill>
                  <a:schemeClr val="tx1"/>
                </a:solidFill>
              </a:defRPr>
            </a:lvl2pPr>
            <a:lvl3pPr marL="658800" indent="-327600">
              <a:lnSpc>
                <a:spcPct val="100000"/>
              </a:lnSpc>
              <a:spcBef>
                <a:spcPts val="0"/>
              </a:spcBef>
              <a:defRPr sz="3600">
                <a:solidFill>
                  <a:schemeClr val="tx1"/>
                </a:solidFill>
              </a:defRPr>
            </a:lvl3pPr>
            <a:lvl4pPr marL="986400" indent="-327600">
              <a:lnSpc>
                <a:spcPct val="10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166600"/>
            <a:ext cx="4947412" cy="1077014"/>
          </a:xfrm>
        </p:spPr>
        <p:txBody>
          <a:bodyPr anchor="b"/>
          <a:lstStyle>
            <a:lvl1pPr>
              <a:lnSpc>
                <a:spcPct val="110000"/>
              </a:lnSpc>
              <a:spcBef>
                <a:spcPts val="0"/>
              </a:spcBef>
              <a:defRPr sz="3600">
                <a:solidFill>
                  <a:schemeClr val="tx1"/>
                </a:solidFill>
              </a:defRPr>
            </a:lvl1pPr>
            <a:lvl2pPr marL="327600" indent="-327600">
              <a:lnSpc>
                <a:spcPct val="100000"/>
              </a:lnSpc>
              <a:spcBef>
                <a:spcPts val="0"/>
              </a:spcBef>
              <a:defRPr sz="3600">
                <a:solidFill>
                  <a:schemeClr val="tx1"/>
                </a:solidFill>
              </a:defRPr>
            </a:lvl2pPr>
            <a:lvl3pPr marL="658800" indent="-327600">
              <a:lnSpc>
                <a:spcPct val="100000"/>
              </a:lnSpc>
              <a:spcBef>
                <a:spcPts val="0"/>
              </a:spcBef>
              <a:defRPr sz="3600">
                <a:solidFill>
                  <a:schemeClr val="tx1"/>
                </a:solidFill>
              </a:defRPr>
            </a:lvl3pPr>
            <a:lvl4pPr marL="986400" indent="-327600">
              <a:lnSpc>
                <a:spcPct val="10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itle 1">
            <a:extLst>
              <a:ext uri="{FF2B5EF4-FFF2-40B4-BE49-F238E27FC236}">
                <a16:creationId xmlns:a16="http://schemas.microsoft.com/office/drawing/2014/main" id="{3F3BE6BB-D7C0-3C9B-44F9-5D564E48D8B6}"/>
              </a:ext>
            </a:extLst>
          </p:cNvPr>
          <p:cNvSpPr>
            <a:spLocks noGrp="1"/>
          </p:cNvSpPr>
          <p:nvPr>
            <p:ph type="title"/>
          </p:nvPr>
        </p:nvSpPr>
        <p:spPr>
          <a:xfrm>
            <a:off x="576000" y="576000"/>
            <a:ext cx="10101072" cy="7308850"/>
          </a:xfrm>
        </p:spPr>
        <p:txBody>
          <a:bodyPr/>
          <a:lstStyle>
            <a:lvl1pPr>
              <a:lnSpc>
                <a:spcPct val="100000"/>
              </a:lnSpc>
              <a:defRPr sz="84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196795180"/>
      </p:ext>
    </p:extLst>
  </p:cSld>
  <p:clrMapOvr>
    <a:masterClrMapping/>
  </p:clrMapOvr>
  <p:transition spd="med"/>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00" y="576000"/>
            <a:ext cx="9909175" cy="4209670"/>
          </a:xfrm>
        </p:spPr>
        <p:txBody>
          <a:bodyPr/>
          <a:lstStyle>
            <a:lvl1pPr>
              <a:lnSpc>
                <a:spcPct val="100000"/>
              </a:lnSpc>
              <a:defRPr sz="6800">
                <a:solidFill>
                  <a:schemeClr val="tx2"/>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80000" y="576000"/>
            <a:ext cx="11042073" cy="8778494"/>
          </a:xfrm>
        </p:spPr>
        <p:txBody>
          <a:bodyPr/>
          <a:lstStyle>
            <a:lvl1pPr>
              <a:lnSpc>
                <a:spcPct val="100000"/>
              </a:lnSpc>
              <a:spcBef>
                <a:spcPts val="0"/>
              </a:spcBef>
              <a:defRPr sz="6800">
                <a:solidFill>
                  <a:schemeClr val="tx2"/>
                </a:solidFill>
              </a:defRPr>
            </a:lvl1pPr>
            <a:lvl2pPr marL="327600" indent="-327600">
              <a:lnSpc>
                <a:spcPct val="100000"/>
              </a:lnSpc>
              <a:spcBef>
                <a:spcPts val="0"/>
              </a:spcBef>
              <a:defRPr sz="6800">
                <a:solidFill>
                  <a:schemeClr val="tx2"/>
                </a:solidFill>
              </a:defRPr>
            </a:lvl2pPr>
            <a:lvl3pPr marL="658800" indent="-327600">
              <a:lnSpc>
                <a:spcPct val="100000"/>
              </a:lnSpc>
              <a:spcBef>
                <a:spcPts val="0"/>
              </a:spcBef>
              <a:defRPr sz="6800">
                <a:solidFill>
                  <a:schemeClr val="tx2"/>
                </a:solidFill>
              </a:defRPr>
            </a:lvl3pPr>
            <a:lvl4pPr marL="986400">
              <a:lnSpc>
                <a:spcPct val="100000"/>
              </a:lnSpc>
              <a:spcBef>
                <a:spcPts val="0"/>
              </a:spcBef>
              <a:defRPr sz="6800">
                <a:solidFill>
                  <a:schemeClr val="tx2"/>
                </a:solidFill>
              </a:defRPr>
            </a:lvl4pPr>
            <a:lvl5pPr>
              <a:lnSpc>
                <a:spcPct val="100000"/>
              </a:lnSpc>
              <a:spcBef>
                <a:spcPts val="0"/>
              </a:spcBef>
              <a:defRPr sz="6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20FC8337-4A61-6950-CEE5-DDB270D10746}"/>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
        <p:nvSpPr>
          <p:cNvPr id="7" name="Slide Number">
            <a:extLst>
              <a:ext uri="{FF2B5EF4-FFF2-40B4-BE49-F238E27FC236}">
                <a16:creationId xmlns:a16="http://schemas.microsoft.com/office/drawing/2014/main" id="{F8F57643-D39B-662E-5D14-6D9BFA200F39}"/>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949EB6B2-A4A6-F162-D0FE-417694FC70FD}"/>
              </a:ext>
            </a:extLst>
          </p:cNvPr>
          <p:cNvSpPr>
            <a:spLocks noGrp="1"/>
          </p:cNvSpPr>
          <p:nvPr>
            <p:ph type="ftr" sz="quarter" idx="18"/>
          </p:nvPr>
        </p:nvSpPr>
        <p:spPr>
          <a:xfrm>
            <a:off x="576000" y="12816000"/>
            <a:ext cx="4943476" cy="381000"/>
          </a:xfrm>
          <a:prstGeom prst="rect">
            <a:avLst/>
          </a:prstGeom>
        </p:spPr>
        <p:txBody>
          <a:bodyPr/>
          <a:lstStyle/>
          <a:p>
            <a:endParaRPr lang="en-US" dirty="0"/>
          </a:p>
        </p:txBody>
      </p:sp>
      <p:sp>
        <p:nvSpPr>
          <p:cNvPr id="6" name="Slide Number">
            <a:extLst>
              <a:ext uri="{FF2B5EF4-FFF2-40B4-BE49-F238E27FC236}">
                <a16:creationId xmlns:a16="http://schemas.microsoft.com/office/drawing/2014/main" id="{4DAC6A96-E5C9-E8BD-2383-926167440939}"/>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9" name="Text Placeholder 8">
            <a:extLst>
              <a:ext uri="{FF2B5EF4-FFF2-40B4-BE49-F238E27FC236}">
                <a16:creationId xmlns:a16="http://schemas.microsoft.com/office/drawing/2014/main" id="{E0CC16BE-B09A-0C84-8A0B-5FE3F85FB19B}"/>
              </a:ext>
            </a:extLst>
          </p:cNvPr>
          <p:cNvSpPr>
            <a:spLocks noGrp="1"/>
          </p:cNvSpPr>
          <p:nvPr>
            <p:ph type="body" sz="quarter" idx="19"/>
          </p:nvPr>
        </p:nvSpPr>
        <p:spPr>
          <a:xfrm>
            <a:off x="576000" y="576000"/>
            <a:ext cx="14649450" cy="10356265"/>
          </a:xfrm>
        </p:spPr>
        <p:txBody>
          <a:bodyPr/>
          <a:lstStyle>
            <a:lvl1pPr>
              <a:lnSpc>
                <a:spcPct val="100000"/>
              </a:lnSpc>
              <a:defRPr sz="8400"/>
            </a:lvl1pPr>
          </a:lstStyle>
          <a:p>
            <a:pPr lvl="0"/>
            <a:r>
              <a:rPr lang="en-US" dirty="0"/>
              <a:t>Click to edit Master text styles</a:t>
            </a:r>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00" y="576072"/>
            <a:ext cx="7623175" cy="7043928"/>
          </a:xfrm>
        </p:spPr>
        <p:txBody>
          <a:bodyPr/>
          <a:lstStyle>
            <a:lvl1pPr>
              <a:lnSpc>
                <a:spcPct val="100000"/>
              </a:lnSpc>
              <a:spcBef>
                <a:spcPts val="0"/>
              </a:spcBef>
              <a:defRPr sz="6800">
                <a:solidFill>
                  <a:schemeClr val="tx1"/>
                </a:solidFill>
              </a:defRPr>
            </a:lvl1pPr>
            <a:lvl2pPr marL="327600" indent="-327600">
              <a:lnSpc>
                <a:spcPct val="100000"/>
              </a:lnSpc>
              <a:spcBef>
                <a:spcPts val="0"/>
              </a:spcBef>
              <a:defRPr sz="6800">
                <a:solidFill>
                  <a:schemeClr val="tx1"/>
                </a:solidFill>
              </a:defRPr>
            </a:lvl2pPr>
            <a:lvl3pPr marL="658800" indent="-327600">
              <a:lnSpc>
                <a:spcPct val="100000"/>
              </a:lnSpc>
              <a:spcBef>
                <a:spcPts val="0"/>
              </a:spcBef>
              <a:defRPr sz="6800">
                <a:solidFill>
                  <a:schemeClr val="tx1"/>
                </a:solidFill>
              </a:defRPr>
            </a:lvl3pPr>
            <a:lvl4pPr marL="986400" indent="-327600">
              <a:lnSpc>
                <a:spcPct val="100000"/>
              </a:lnSpc>
              <a:spcBef>
                <a:spcPts val="0"/>
              </a:spcBef>
              <a:defRPr sz="68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628222"/>
            <a:ext cx="11050588" cy="3353065"/>
          </a:xfrm>
        </p:spPr>
        <p:txBody>
          <a:bodyPr anchor="b"/>
          <a:lstStyle>
            <a:lvl1pPr>
              <a:lnSpc>
                <a:spcPct val="90000"/>
              </a:lnSpc>
              <a:spcBef>
                <a:spcPts val="0"/>
              </a:spcBef>
              <a:defRPr sz="25200" b="0" i="0">
                <a:solidFill>
                  <a:schemeClr val="accent1"/>
                </a:solidFill>
                <a:latin typeface="IBM Plex Sans Ligh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a:cxnSpLocks/>
          </p:cNvCxnSpPr>
          <p:nvPr userDrawn="1"/>
        </p:nvCxnSpPr>
        <p:spPr bwMode="auto">
          <a:xfrm>
            <a:off x="12193587" y="569913"/>
            <a:ext cx="0" cy="1162526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80000" y="576072"/>
            <a:ext cx="7624800" cy="7043928"/>
          </a:xfrm>
        </p:spPr>
        <p:txBody>
          <a:bodyPr/>
          <a:lstStyle>
            <a:lvl1pPr>
              <a:lnSpc>
                <a:spcPct val="100000"/>
              </a:lnSpc>
              <a:spcBef>
                <a:spcPts val="0"/>
              </a:spcBef>
              <a:defRPr sz="6800">
                <a:solidFill>
                  <a:schemeClr val="tx1"/>
                </a:solidFill>
              </a:defRPr>
            </a:lvl1pPr>
            <a:lvl2pPr marL="327600" indent="-327600">
              <a:lnSpc>
                <a:spcPct val="100000"/>
              </a:lnSpc>
              <a:spcBef>
                <a:spcPts val="0"/>
              </a:spcBef>
              <a:defRPr sz="6800">
                <a:solidFill>
                  <a:schemeClr val="tx1"/>
                </a:solidFill>
              </a:defRPr>
            </a:lvl2pPr>
            <a:lvl3pPr marL="658800" indent="-327600">
              <a:lnSpc>
                <a:spcPct val="100000"/>
              </a:lnSpc>
              <a:spcBef>
                <a:spcPts val="0"/>
              </a:spcBef>
              <a:defRPr sz="6800">
                <a:solidFill>
                  <a:schemeClr val="tx1"/>
                </a:solidFill>
              </a:defRPr>
            </a:lvl3pPr>
            <a:lvl4pPr marL="986400" indent="-327600">
              <a:lnSpc>
                <a:spcPct val="100000"/>
              </a:lnSpc>
              <a:spcBef>
                <a:spcPts val="0"/>
              </a:spcBef>
              <a:defRPr sz="68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80000" y="9628222"/>
            <a:ext cx="11049000" cy="3354293"/>
          </a:xfrm>
        </p:spPr>
        <p:txBody>
          <a:bodyPr anchor="b"/>
          <a:lstStyle>
            <a:lvl1pPr>
              <a:lnSpc>
                <a:spcPct val="90000"/>
              </a:lnSpc>
              <a:spcBef>
                <a:spcPts val="0"/>
              </a:spcBef>
              <a:defRPr sz="25200" b="0" i="0">
                <a:solidFill>
                  <a:schemeClr val="accent1"/>
                </a:solidFill>
                <a:latin typeface="IBM Plex Sans Light" panose="020B0303050203000203" pitchFamily="34" charset="0"/>
              </a:defRPr>
            </a:lvl1pPr>
          </a:lstStyle>
          <a:p>
            <a:r>
              <a:rPr lang="en-US" dirty="0"/>
              <a:t>+00%</a:t>
            </a:r>
          </a:p>
        </p:txBody>
      </p:sp>
      <p:sp>
        <p:nvSpPr>
          <p:cNvPr id="2" name="Footer Placeholder 3">
            <a:extLst>
              <a:ext uri="{FF2B5EF4-FFF2-40B4-BE49-F238E27FC236}">
                <a16:creationId xmlns:a16="http://schemas.microsoft.com/office/drawing/2014/main" id="{21A64AF3-E67B-E80B-A5D3-6B3533C87F91}"/>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
        <p:nvSpPr>
          <p:cNvPr id="5" name="Slide Number">
            <a:extLst>
              <a:ext uri="{FF2B5EF4-FFF2-40B4-BE49-F238E27FC236}">
                <a16:creationId xmlns:a16="http://schemas.microsoft.com/office/drawing/2014/main" id="{28C4F134-9B5D-407C-F525-B2FC25B7B5CD}"/>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3284728"/>
          </a:xfrm>
        </p:spPr>
        <p:txBody>
          <a:bodyPr/>
          <a:lstStyle>
            <a:lvl1pPr>
              <a:lnSpc>
                <a:spcPct val="100000"/>
              </a:lnSpc>
              <a:defRPr sz="6800">
                <a:solidFill>
                  <a:schemeClr val="tx2"/>
                </a:solidFill>
              </a:defRPr>
            </a:lvl1pPr>
          </a:lstStyle>
          <a:p>
            <a:r>
              <a:rPr lang="en-US" dirty="0"/>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576000"/>
            <a:ext cx="4951413" cy="1907912"/>
          </a:xfrm>
        </p:spPr>
        <p:txBody>
          <a:bodyPr/>
          <a:lstStyle>
            <a:lvl1pPr>
              <a:lnSpc>
                <a:spcPct val="90000"/>
              </a:lnSpc>
              <a:defRPr sz="13200">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479413"/>
            <a:ext cx="4951413" cy="9862108"/>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80000" y="576000"/>
            <a:ext cx="4949825" cy="1906588"/>
          </a:xfrm>
        </p:spPr>
        <p:txBody>
          <a:bodyPr/>
          <a:lstStyle>
            <a:lvl1pPr>
              <a:lnSpc>
                <a:spcPct val="90000"/>
              </a:lnSpc>
              <a:defRPr sz="13200">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80000" y="2479413"/>
            <a:ext cx="4953000" cy="9862108"/>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576000"/>
            <a:ext cx="4949825" cy="1903413"/>
          </a:xfrm>
        </p:spPr>
        <p:txBody>
          <a:bodyPr/>
          <a:lstStyle>
            <a:lvl1pPr>
              <a:lnSpc>
                <a:spcPct val="90000"/>
              </a:lnSpc>
              <a:defRPr sz="13200">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7912" y="2479413"/>
            <a:ext cx="4953000" cy="9862108"/>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70675" y="12058650"/>
            <a:ext cx="4951413" cy="1143000"/>
          </a:xfrm>
        </p:spPr>
        <p:txBody>
          <a:bodyPr anchor="b"/>
          <a:lstStyle>
            <a:lvl1pPr>
              <a:lnSpc>
                <a:spcPct val="120000"/>
              </a:lnSpc>
              <a:spcBef>
                <a:spcPts val="0"/>
              </a:spcBef>
              <a:defRPr sz="1600" b="0" i="0">
                <a:solidFill>
                  <a:schemeClr val="tx1"/>
                </a:solidFill>
                <a:latin typeface="IBM Plex Sans Light" panose="020B0503050203000203" pitchFamily="34" charset="0"/>
              </a:defRPr>
            </a:lvl1pPr>
            <a:lvl2pPr marL="327600" indent="-327600">
              <a:lnSpc>
                <a:spcPct val="100000"/>
              </a:lnSpc>
              <a:spcBef>
                <a:spcPts val="0"/>
              </a:spcBef>
              <a:defRPr sz="1600" b="0" i="0">
                <a:solidFill>
                  <a:schemeClr val="tx1"/>
                </a:solidFill>
                <a:latin typeface="IBM Plex Sans Light" panose="020B0503050203000203" pitchFamily="34" charset="0"/>
              </a:defRPr>
            </a:lvl2pPr>
            <a:lvl3pPr marL="658800" indent="-327600">
              <a:lnSpc>
                <a:spcPct val="100000"/>
              </a:lnSpc>
              <a:spcBef>
                <a:spcPts val="0"/>
              </a:spcBef>
              <a:defRPr sz="1600" b="0" i="0">
                <a:solidFill>
                  <a:schemeClr val="tx1"/>
                </a:solidFill>
                <a:latin typeface="IBM Plex Sans Light" panose="020B0503050203000203" pitchFamily="34" charset="0"/>
              </a:defRPr>
            </a:lvl3pPr>
            <a:lvl4pPr marL="986400" indent="-327600">
              <a:lnSpc>
                <a:spcPct val="100000"/>
              </a:lnSpc>
              <a:spcBef>
                <a:spcPts val="0"/>
              </a:spcBef>
              <a:defRPr sz="1600" b="0" i="0">
                <a:solidFill>
                  <a:schemeClr val="tx1"/>
                </a:solidFill>
                <a:latin typeface="IBM Plex Sans Light" panose="020B0503050203000203" pitchFamily="34" charset="0"/>
              </a:defRPr>
            </a:lvl4pPr>
            <a:lvl5pPr>
              <a:lnSpc>
                <a:spcPct val="120000"/>
              </a:lnSpc>
              <a:spcBef>
                <a:spcPts val="0"/>
              </a:spcBef>
              <a:defRPr sz="16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a:extLst>
              <a:ext uri="{FF2B5EF4-FFF2-40B4-BE49-F238E27FC236}">
                <a16:creationId xmlns:a16="http://schemas.microsoft.com/office/drawing/2014/main" id="{C856FFD0-F317-D3D7-DE9D-AA1F4AB27EEB}"/>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899D670E-69CE-BB86-FB88-291343BDEE2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200" y="7446910"/>
            <a:ext cx="11045952" cy="5701586"/>
          </a:xfrm>
        </p:spPr>
        <p:txBody>
          <a:bodyPr/>
          <a:lstStyle>
            <a:lvl1pPr>
              <a:lnSpc>
                <a:spcPct val="100000"/>
              </a:lnSpc>
              <a:spcBef>
                <a:spcPts val="0"/>
              </a:spcBef>
              <a:defRPr sz="8400">
                <a:solidFill>
                  <a:schemeClr val="tx1"/>
                </a:solidFill>
              </a:defRPr>
            </a:lvl1pPr>
            <a:lvl2pPr marL="327600" indent="-327600">
              <a:lnSpc>
                <a:spcPct val="100000"/>
              </a:lnSpc>
              <a:spcBef>
                <a:spcPts val="0"/>
              </a:spcBef>
              <a:defRPr sz="8400">
                <a:solidFill>
                  <a:schemeClr val="tx1"/>
                </a:solidFill>
              </a:defRPr>
            </a:lvl2pPr>
            <a:lvl3pPr marL="658800" indent="-327600">
              <a:lnSpc>
                <a:spcPct val="100000"/>
              </a:lnSpc>
              <a:spcBef>
                <a:spcPts val="0"/>
              </a:spcBef>
              <a:defRPr sz="8400">
                <a:solidFill>
                  <a:schemeClr val="tx1"/>
                </a:solidFill>
              </a:defRPr>
            </a:lvl3pPr>
            <a:lvl4pPr marL="986400" indent="-327600">
              <a:lnSpc>
                <a:spcPct val="100000"/>
              </a:lnSpc>
              <a:spcBef>
                <a:spcPts val="0"/>
              </a:spcBef>
              <a:defRPr sz="8400">
                <a:solidFill>
                  <a:schemeClr val="tx1"/>
                </a:solidFill>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6000" y="576000"/>
            <a:ext cx="4949825" cy="5335586"/>
          </a:xfrm>
        </p:spPr>
        <p:txBody>
          <a:bodyPr/>
          <a:lstStyle>
            <a:lvl1pPr>
              <a:lnSpc>
                <a:spcPct val="100000"/>
              </a:lnSpc>
              <a:defRPr sz="84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576000"/>
            <a:ext cx="11049000" cy="5335587"/>
          </a:xfrm>
        </p:spPr>
        <p:txBody>
          <a:bodyPr/>
          <a:lstStyle>
            <a:lvl1pPr>
              <a:lnSpc>
                <a:spcPct val="100000"/>
              </a:lnSpc>
              <a:spcBef>
                <a:spcPts val="0"/>
              </a:spcBef>
              <a:defRPr sz="8400">
                <a:solidFill>
                  <a:schemeClr val="tx1"/>
                </a:solidFill>
              </a:defRPr>
            </a:lvl1pPr>
            <a:lvl2pPr marL="327600" indent="-327600">
              <a:lnSpc>
                <a:spcPct val="100000"/>
              </a:lnSpc>
              <a:spcBef>
                <a:spcPts val="0"/>
              </a:spcBef>
              <a:defRPr sz="8400">
                <a:solidFill>
                  <a:schemeClr val="tx1"/>
                </a:solidFill>
              </a:defRPr>
            </a:lvl2pPr>
            <a:lvl3pPr marL="658800" indent="-327600">
              <a:lnSpc>
                <a:spcPct val="100000"/>
              </a:lnSpc>
              <a:spcBef>
                <a:spcPts val="0"/>
              </a:spcBef>
              <a:defRPr sz="8400">
                <a:solidFill>
                  <a:schemeClr val="tx1"/>
                </a:solidFill>
              </a:defRPr>
            </a:lvl3pPr>
            <a:lvl4pPr marL="986400" indent="-327600">
              <a:lnSpc>
                <a:spcPct val="100000"/>
              </a:lnSpc>
              <a:spcBef>
                <a:spcPts val="0"/>
              </a:spcBef>
              <a:defRPr sz="8400">
                <a:solidFill>
                  <a:schemeClr val="tx1"/>
                </a:solidFill>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a:cxnSpLocks/>
          </p:cNvCxnSpPr>
          <p:nvPr userDrawn="1"/>
        </p:nvCxnSpPr>
        <p:spPr bwMode="auto">
          <a:xfrm>
            <a:off x="576262" y="6858000"/>
            <a:ext cx="232346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6000" y="7445833"/>
            <a:ext cx="4946904" cy="5701586"/>
          </a:xfrm>
        </p:spPr>
        <p:txBody>
          <a:bodyPr/>
          <a:lstStyle>
            <a:lvl1pPr>
              <a:lnSpc>
                <a:spcPct val="100000"/>
              </a:lnSpc>
              <a:defRPr sz="84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4" name="Footer Placeholder 3">
            <a:extLst>
              <a:ext uri="{FF2B5EF4-FFF2-40B4-BE49-F238E27FC236}">
                <a16:creationId xmlns:a16="http://schemas.microsoft.com/office/drawing/2014/main" id="{7B9ABB71-218D-3F6E-E3F7-5348FD395D22}"/>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
        <p:nvSpPr>
          <p:cNvPr id="7" name="Slide Number">
            <a:extLst>
              <a:ext uri="{FF2B5EF4-FFF2-40B4-BE49-F238E27FC236}">
                <a16:creationId xmlns:a16="http://schemas.microsoft.com/office/drawing/2014/main" id="{B77BD92D-3A6C-2396-61D4-51D7CC5B1C0A}"/>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3284728"/>
          </a:xfrm>
        </p:spPr>
        <p:txBody>
          <a:bodyPr/>
          <a:lstStyle>
            <a:lvl1pPr>
              <a:lnSpc>
                <a:spcPct val="100000"/>
              </a:lnSpc>
              <a:defRPr sz="6800">
                <a:solidFill>
                  <a:schemeClr val="tx2"/>
                </a:solidFill>
              </a:defRPr>
            </a:lvl1pPr>
          </a:lstStyle>
          <a:p>
            <a:r>
              <a:rPr lang="en-US" dirty="0"/>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576000"/>
            <a:ext cx="4951413" cy="2859087"/>
          </a:xfrm>
        </p:spPr>
        <p:txBody>
          <a:bodyPr/>
          <a:lstStyle>
            <a:lvl1pPr>
              <a:lnSpc>
                <a:spcPct val="90000"/>
              </a:lnSpc>
              <a:defRPr sz="13200">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00"/>
            <a:ext cx="7620000" cy="2859087"/>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575175"/>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5126400"/>
            <a:ext cx="4951413" cy="2857506"/>
          </a:xfrm>
        </p:spPr>
        <p:txBody>
          <a:bodyPr/>
          <a:lstStyle>
            <a:lvl1pPr>
              <a:lnSpc>
                <a:spcPct val="90000"/>
              </a:lnSpc>
              <a:defRPr sz="13200">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5125969"/>
            <a:ext cx="7620000" cy="2857500"/>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9140825"/>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9669600"/>
            <a:ext cx="4951411" cy="2668530"/>
          </a:xfrm>
        </p:spPr>
        <p:txBody>
          <a:bodyPr/>
          <a:lstStyle>
            <a:lvl1pPr>
              <a:lnSpc>
                <a:spcPct val="90000"/>
              </a:lnSpc>
              <a:defRPr sz="13200">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9670409"/>
            <a:ext cx="7620000" cy="2524766"/>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58650"/>
            <a:ext cx="4951413" cy="1143000"/>
          </a:xfrm>
        </p:spPr>
        <p:txBody>
          <a:bodyPr anchor="b"/>
          <a:lstStyle>
            <a:lvl1pPr>
              <a:lnSpc>
                <a:spcPct val="120000"/>
              </a:lnSpc>
              <a:spcBef>
                <a:spcPts val="0"/>
              </a:spcBef>
              <a:defRPr sz="1600" b="0" i="0">
                <a:solidFill>
                  <a:schemeClr val="tx1"/>
                </a:solidFill>
                <a:latin typeface="IBM Plex Sans Light" panose="020B0503050203000203" pitchFamily="34" charset="0"/>
              </a:defRPr>
            </a:lvl1pPr>
            <a:lvl2pPr>
              <a:lnSpc>
                <a:spcPct val="100000"/>
              </a:lnSpc>
              <a:spcBef>
                <a:spcPts val="0"/>
              </a:spcBef>
              <a:defRPr sz="1600" b="0" i="0">
                <a:solidFill>
                  <a:schemeClr val="tx1"/>
                </a:solidFill>
                <a:latin typeface="IBM Plex Sans Light" panose="020B0503050203000203" pitchFamily="34" charset="0"/>
              </a:defRPr>
            </a:lvl2pPr>
            <a:lvl3pPr>
              <a:lnSpc>
                <a:spcPct val="100000"/>
              </a:lnSpc>
              <a:spcBef>
                <a:spcPts val="0"/>
              </a:spcBef>
              <a:defRPr sz="1600" b="0" i="0">
                <a:solidFill>
                  <a:schemeClr val="tx1"/>
                </a:solidFill>
                <a:latin typeface="IBM Plex Sans Light" panose="020B0503050203000203" pitchFamily="34" charset="0"/>
              </a:defRPr>
            </a:lvl3pPr>
            <a:lvl4pPr>
              <a:lnSpc>
                <a:spcPct val="100000"/>
              </a:lnSpc>
              <a:spcBef>
                <a:spcPts val="0"/>
              </a:spcBef>
              <a:defRPr sz="1600" b="0" i="0">
                <a:solidFill>
                  <a:schemeClr val="tx1"/>
                </a:solidFill>
                <a:latin typeface="IBM Plex Sans Light" panose="020B0503050203000203" pitchFamily="34" charset="0"/>
              </a:defRPr>
            </a:lvl4pPr>
            <a:lvl5pPr>
              <a:lnSpc>
                <a:spcPct val="120000"/>
              </a:lnSpc>
              <a:spcBef>
                <a:spcPts val="0"/>
              </a:spcBef>
              <a:defRPr sz="1600" b="0" i="0">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a:extLst>
              <a:ext uri="{FF2B5EF4-FFF2-40B4-BE49-F238E27FC236}">
                <a16:creationId xmlns:a16="http://schemas.microsoft.com/office/drawing/2014/main" id="{8495C3AC-E4B9-F837-204B-FF01953D40BE}"/>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22119C11-B0BD-168C-0C07-D70B259D3906}"/>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2"/>
            <a:ext cx="4942078" cy="1525588"/>
          </a:xfrm>
        </p:spPr>
        <p:txBody>
          <a:bodyPr/>
          <a:lstStyle>
            <a:lvl1pPr>
              <a:lnSpc>
                <a:spcPct val="100000"/>
              </a:lnSpc>
              <a:defRPr sz="6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00" y="3047999"/>
            <a:ext cx="4956175" cy="9153525"/>
          </a:xfrm>
        </p:spPr>
        <p:txBody>
          <a:bodyPr/>
          <a:lstStyle>
            <a:lvl1pPr>
              <a:spcBef>
                <a:spcPts val="0"/>
              </a:spcBef>
              <a:defRPr sz="3600" b="0" i="0">
                <a:solidFill>
                  <a:schemeClr val="tx1"/>
                </a:solidFill>
                <a:latin typeface="IBM Plex Sans Light" panose="020B0503050203000203" pitchFamily="34" charset="0"/>
              </a:defRPr>
            </a:lvl1pPr>
            <a:lvl2pPr marL="327600" indent="-327600">
              <a:spcBef>
                <a:spcPts val="0"/>
              </a:spcBef>
              <a:defRPr sz="3600" b="0" i="0">
                <a:solidFill>
                  <a:schemeClr val="tx1"/>
                </a:solidFill>
                <a:latin typeface="IBM Plex Sans Light" panose="020B0503050203000203" pitchFamily="34" charset="0"/>
              </a:defRPr>
            </a:lvl2pPr>
            <a:lvl3pPr marL="658800" indent="-327600">
              <a:spcBef>
                <a:spcPts val="0"/>
              </a:spcBef>
              <a:defRPr sz="3600" b="0" i="0">
                <a:solidFill>
                  <a:schemeClr val="tx1"/>
                </a:solidFill>
                <a:latin typeface="IBM Plex Sans Light" panose="020B0503050203000203" pitchFamily="34" charset="0"/>
              </a:defRPr>
            </a:lvl3pPr>
            <a:lvl4pPr marL="986400" indent="-327600">
              <a:spcBef>
                <a:spcPts val="0"/>
              </a:spcBef>
              <a:defRPr sz="36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70675" y="3047999"/>
            <a:ext cx="4951413" cy="9153525"/>
          </a:xfrm>
        </p:spPr>
        <p:txBody>
          <a:bodyPr/>
          <a:lstStyle>
            <a:lvl1pPr>
              <a:spcBef>
                <a:spcPts val="0"/>
              </a:spcBef>
              <a:defRPr sz="3600" b="0" i="0">
                <a:solidFill>
                  <a:schemeClr val="tx1"/>
                </a:solidFill>
                <a:latin typeface="IBM Plex Sans Light" panose="020B0503050203000203" pitchFamily="34" charset="0"/>
              </a:defRPr>
            </a:lvl1pPr>
            <a:lvl2pPr marL="327600" indent="-327600">
              <a:spcBef>
                <a:spcPts val="0"/>
              </a:spcBef>
              <a:defRPr sz="3600" b="0" i="0">
                <a:solidFill>
                  <a:schemeClr val="tx1"/>
                </a:solidFill>
                <a:latin typeface="IBM Plex Sans Light" panose="020B0503050203000203" pitchFamily="34" charset="0"/>
              </a:defRPr>
            </a:lvl2pPr>
            <a:lvl3pPr marL="658800" indent="-327600">
              <a:spcBef>
                <a:spcPts val="0"/>
              </a:spcBef>
              <a:defRPr sz="3600" b="0" i="0">
                <a:solidFill>
                  <a:schemeClr val="tx1"/>
                </a:solidFill>
                <a:latin typeface="IBM Plex Sans Light" panose="020B0503050203000203" pitchFamily="34" charset="0"/>
              </a:defRPr>
            </a:lvl3pPr>
            <a:lvl4pPr marL="986400" indent="-327600">
              <a:spcBef>
                <a:spcPts val="0"/>
              </a:spcBef>
              <a:defRPr sz="36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80000" y="3047999"/>
            <a:ext cx="4953000" cy="9153525"/>
          </a:xfrm>
        </p:spPr>
        <p:txBody>
          <a:bodyPr/>
          <a:lstStyle>
            <a:lvl1pPr>
              <a:spcBef>
                <a:spcPts val="0"/>
              </a:spcBef>
              <a:defRPr sz="3600" b="0" i="0">
                <a:solidFill>
                  <a:schemeClr val="tx1"/>
                </a:solidFill>
                <a:latin typeface="IBM Plex Sans Light" panose="020B0503050203000203" pitchFamily="34" charset="0"/>
              </a:defRPr>
            </a:lvl1pPr>
            <a:lvl2pPr marL="327600" indent="-327600">
              <a:spcBef>
                <a:spcPts val="0"/>
              </a:spcBef>
              <a:defRPr sz="3600" b="0" i="0">
                <a:solidFill>
                  <a:schemeClr val="tx1"/>
                </a:solidFill>
                <a:latin typeface="IBM Plex Sans Light" panose="020B0503050203000203" pitchFamily="34" charset="0"/>
              </a:defRPr>
            </a:lvl2pPr>
            <a:lvl3pPr marL="658800" indent="-327600">
              <a:spcBef>
                <a:spcPts val="0"/>
              </a:spcBef>
              <a:defRPr sz="3600" b="0" i="0">
                <a:solidFill>
                  <a:schemeClr val="tx1"/>
                </a:solidFill>
                <a:latin typeface="IBM Plex Sans Light" panose="020B0503050203000203" pitchFamily="34" charset="0"/>
              </a:defRPr>
            </a:lvl3pPr>
            <a:lvl4pPr marL="986400" indent="-327600">
              <a:spcBef>
                <a:spcPts val="0"/>
              </a:spcBef>
              <a:defRPr sz="36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2675" y="3047999"/>
            <a:ext cx="4959350" cy="9153525"/>
          </a:xfrm>
        </p:spPr>
        <p:txBody>
          <a:bodyPr/>
          <a:lstStyle>
            <a:lvl1pPr>
              <a:spcBef>
                <a:spcPts val="0"/>
              </a:spcBef>
              <a:defRPr sz="3600" b="0" i="0">
                <a:solidFill>
                  <a:schemeClr val="tx1"/>
                </a:solidFill>
                <a:latin typeface="IBM Plex Sans Light" panose="020B0503050203000203" pitchFamily="34" charset="0"/>
              </a:defRPr>
            </a:lvl1pPr>
            <a:lvl2pPr marL="327600" indent="-327600">
              <a:spcBef>
                <a:spcPts val="0"/>
              </a:spcBef>
              <a:defRPr sz="3600" b="0" i="0">
                <a:solidFill>
                  <a:schemeClr val="tx1"/>
                </a:solidFill>
                <a:latin typeface="IBM Plex Sans Light" panose="020B0503050203000203" pitchFamily="34" charset="0"/>
              </a:defRPr>
            </a:lvl2pPr>
            <a:lvl3pPr marL="658800" indent="-327600">
              <a:spcBef>
                <a:spcPts val="0"/>
              </a:spcBef>
              <a:defRPr sz="3600" b="0" i="0">
                <a:solidFill>
                  <a:schemeClr val="tx1"/>
                </a:solidFill>
                <a:latin typeface="IBM Plex Sans Light" panose="020B0503050203000203" pitchFamily="34" charset="0"/>
              </a:defRPr>
            </a:lvl3pPr>
            <a:lvl4pPr marL="986400" indent="-327600">
              <a:spcBef>
                <a:spcPts val="0"/>
              </a:spcBef>
              <a:defRPr sz="36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a:extLst>
              <a:ext uri="{FF2B5EF4-FFF2-40B4-BE49-F238E27FC236}">
                <a16:creationId xmlns:a16="http://schemas.microsoft.com/office/drawing/2014/main" id="{2D830AE7-F6A6-A339-0B24-876A9554C9E3}"/>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31A616C3-34A8-1D7A-67C9-8B76F2D30BD0}"/>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2"/>
            <a:ext cx="4949825" cy="1525588"/>
          </a:xfrm>
        </p:spPr>
        <p:txBody>
          <a:bodyPr/>
          <a:lstStyle>
            <a:lvl1pPr>
              <a:lnSpc>
                <a:spcPct val="100000"/>
              </a:lnSpc>
              <a:defRPr sz="6800">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70675" y="576072"/>
            <a:ext cx="4956175" cy="1525587"/>
          </a:xfrm>
        </p:spPr>
        <p:txBody>
          <a:bodyPr/>
          <a:lstStyle>
            <a:lvl1pPr>
              <a:lnSpc>
                <a:spcPct val="110000"/>
              </a:lnSpc>
              <a:spcBef>
                <a:spcPts val="0"/>
              </a:spcBef>
              <a:defRPr sz="2000" b="0" i="0">
                <a:solidFill>
                  <a:schemeClr val="tx1"/>
                </a:solidFill>
                <a:latin typeface="IBM Plex Sans Light" panose="020B0503050203000203" pitchFamily="34" charset="0"/>
              </a:defRPr>
            </a:lvl1pPr>
            <a:lvl2pPr marL="182880" indent="-182880">
              <a:lnSpc>
                <a:spcPct val="110000"/>
              </a:lnSpc>
              <a:spcBef>
                <a:spcPts val="0"/>
              </a:spcBef>
              <a:defRPr sz="2000" b="0" i="0">
                <a:solidFill>
                  <a:schemeClr val="tx1"/>
                </a:solidFill>
                <a:latin typeface="IBM Plex Sans Light" panose="020B0503050203000203" pitchFamily="34" charset="0"/>
              </a:defRPr>
            </a:lvl2pPr>
            <a:lvl3pPr marL="365760" indent="-182880">
              <a:lnSpc>
                <a:spcPct val="110000"/>
              </a:lnSpc>
              <a:spcBef>
                <a:spcPts val="0"/>
              </a:spcBef>
              <a:defRPr sz="2000" b="0" i="0">
                <a:solidFill>
                  <a:schemeClr val="tx1"/>
                </a:solidFill>
                <a:latin typeface="IBM Plex Sans Light" panose="020B0503050203000203" pitchFamily="34" charset="0"/>
              </a:defRPr>
            </a:lvl3pPr>
            <a:lvl4pPr marL="548640" indent="-182880">
              <a:lnSpc>
                <a:spcPct val="110000"/>
              </a:lnSpc>
              <a:spcBef>
                <a:spcPts val="0"/>
              </a:spcBef>
              <a:defRPr sz="2000" b="0" i="0">
                <a:solidFill>
                  <a:schemeClr val="tx1"/>
                </a:solidFill>
                <a:latin typeface="IBM Plex Sans Light" panose="020B0503050203000203" pitchFamily="34" charset="0"/>
              </a:defRPr>
            </a:lvl4pPr>
            <a:lvl5pPr>
              <a:lnSpc>
                <a:spcPct val="110000"/>
              </a:lnSpc>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044825"/>
            <a:ext cx="0" cy="91454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044825"/>
            <a:ext cx="0" cy="91503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044825"/>
            <a:ext cx="0" cy="91503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9A5E154F-497D-F356-4526-C17B1B098AC9}"/>
              </a:ext>
            </a:extLst>
          </p:cNvPr>
          <p:cNvSpPr>
            <a:spLocks noGrp="1"/>
          </p:cNvSpPr>
          <p:nvPr userDrawn="1">
            <p:ph type="ftr" sz="quarter" idx="18"/>
          </p:nvPr>
        </p:nvSpPr>
        <p:spPr>
          <a:xfrm>
            <a:off x="576000" y="12816000"/>
            <a:ext cx="4956176" cy="3810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A3714515-3CA1-0F75-0503-3208A09DFA76}"/>
              </a:ext>
            </a:extLst>
          </p:cNvPr>
          <p:cNvSpPr txBox="1">
            <a:spLocks noGrp="1"/>
          </p:cNvSpPr>
          <p:nvPr userDrawn="1">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10" name="Text Placeholder 4">
            <a:extLst>
              <a:ext uri="{FF2B5EF4-FFF2-40B4-BE49-F238E27FC236}">
                <a16:creationId xmlns:a16="http://schemas.microsoft.com/office/drawing/2014/main" id="{4B531E36-2064-83A6-3D5A-E40E324F8495}"/>
              </a:ext>
            </a:extLst>
          </p:cNvPr>
          <p:cNvSpPr>
            <a:spLocks noGrp="1"/>
          </p:cNvSpPr>
          <p:nvPr userDrawn="1">
            <p:ph type="body" sz="quarter" idx="11"/>
          </p:nvPr>
        </p:nvSpPr>
        <p:spPr>
          <a:xfrm>
            <a:off x="582422" y="3047999"/>
            <a:ext cx="4956175" cy="9153525"/>
          </a:xfrm>
        </p:spPr>
        <p:txBody>
          <a:bodyPr/>
          <a:lstStyle>
            <a:lvl1pPr>
              <a:spcBef>
                <a:spcPts val="0"/>
              </a:spcBef>
              <a:defRPr sz="3600" b="0" i="0">
                <a:solidFill>
                  <a:schemeClr val="tx1"/>
                </a:solidFill>
                <a:latin typeface="IBM Plex Sans Light" panose="020B0503050203000203" pitchFamily="34" charset="0"/>
              </a:defRPr>
            </a:lvl1pPr>
            <a:lvl2pPr marL="327600" indent="-327600">
              <a:spcBef>
                <a:spcPts val="0"/>
              </a:spcBef>
              <a:defRPr sz="3600" b="0" i="0">
                <a:solidFill>
                  <a:schemeClr val="tx1"/>
                </a:solidFill>
                <a:latin typeface="IBM Plex Sans Light" panose="020B0503050203000203" pitchFamily="34" charset="0"/>
              </a:defRPr>
            </a:lvl2pPr>
            <a:lvl3pPr marL="658800" indent="-327600">
              <a:spcBef>
                <a:spcPts val="0"/>
              </a:spcBef>
              <a:defRPr sz="3600" b="0" i="0">
                <a:solidFill>
                  <a:schemeClr val="tx1"/>
                </a:solidFill>
                <a:latin typeface="IBM Plex Sans Light" panose="020B0503050203000203" pitchFamily="34" charset="0"/>
              </a:defRPr>
            </a:lvl3pPr>
            <a:lvl4pPr marL="986400" indent="-327600">
              <a:spcBef>
                <a:spcPts val="0"/>
              </a:spcBef>
              <a:defRPr sz="36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70587680-FBD6-A326-93E3-B3437A4124A3}"/>
              </a:ext>
            </a:extLst>
          </p:cNvPr>
          <p:cNvSpPr>
            <a:spLocks noGrp="1"/>
          </p:cNvSpPr>
          <p:nvPr userDrawn="1">
            <p:ph type="body" sz="quarter" idx="12"/>
          </p:nvPr>
        </p:nvSpPr>
        <p:spPr>
          <a:xfrm>
            <a:off x="6670675" y="3047999"/>
            <a:ext cx="4951413" cy="9153525"/>
          </a:xfrm>
        </p:spPr>
        <p:txBody>
          <a:bodyPr/>
          <a:lstStyle>
            <a:lvl1pPr>
              <a:spcBef>
                <a:spcPts val="0"/>
              </a:spcBef>
              <a:defRPr sz="3600" b="0" i="0">
                <a:solidFill>
                  <a:schemeClr val="tx1"/>
                </a:solidFill>
                <a:latin typeface="IBM Plex Sans Light" panose="020B0503050203000203" pitchFamily="34" charset="0"/>
              </a:defRPr>
            </a:lvl1pPr>
            <a:lvl2pPr marL="327600" indent="-327600">
              <a:spcBef>
                <a:spcPts val="0"/>
              </a:spcBef>
              <a:defRPr sz="3600" b="0" i="0">
                <a:solidFill>
                  <a:schemeClr val="tx1"/>
                </a:solidFill>
                <a:latin typeface="IBM Plex Sans Light" panose="020B0503050203000203" pitchFamily="34" charset="0"/>
              </a:defRPr>
            </a:lvl2pPr>
            <a:lvl3pPr marL="658800" indent="-327600">
              <a:spcBef>
                <a:spcPts val="0"/>
              </a:spcBef>
              <a:defRPr sz="3600" b="0" i="0">
                <a:solidFill>
                  <a:schemeClr val="tx1"/>
                </a:solidFill>
                <a:latin typeface="IBM Plex Sans Light" panose="020B0503050203000203" pitchFamily="34" charset="0"/>
              </a:defRPr>
            </a:lvl3pPr>
            <a:lvl4pPr marL="986400" indent="-327600">
              <a:spcBef>
                <a:spcPts val="0"/>
              </a:spcBef>
              <a:defRPr sz="36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8">
            <a:extLst>
              <a:ext uri="{FF2B5EF4-FFF2-40B4-BE49-F238E27FC236}">
                <a16:creationId xmlns:a16="http://schemas.microsoft.com/office/drawing/2014/main" id="{CAE80882-A798-33A6-BF3F-DF9C75646C23}"/>
              </a:ext>
            </a:extLst>
          </p:cNvPr>
          <p:cNvSpPr>
            <a:spLocks noGrp="1"/>
          </p:cNvSpPr>
          <p:nvPr userDrawn="1">
            <p:ph type="body" sz="quarter" idx="13"/>
          </p:nvPr>
        </p:nvSpPr>
        <p:spPr>
          <a:xfrm>
            <a:off x="12780000" y="3047999"/>
            <a:ext cx="4953000" cy="9153525"/>
          </a:xfrm>
        </p:spPr>
        <p:txBody>
          <a:bodyPr/>
          <a:lstStyle>
            <a:lvl1pPr>
              <a:spcBef>
                <a:spcPts val="0"/>
              </a:spcBef>
              <a:defRPr sz="3600" b="0" i="0">
                <a:solidFill>
                  <a:schemeClr val="tx1"/>
                </a:solidFill>
                <a:latin typeface="IBM Plex Sans Light" panose="020B0503050203000203" pitchFamily="34" charset="0"/>
              </a:defRPr>
            </a:lvl1pPr>
            <a:lvl2pPr marL="327600" indent="-327600">
              <a:spcBef>
                <a:spcPts val="0"/>
              </a:spcBef>
              <a:defRPr sz="3600" b="0" i="0">
                <a:solidFill>
                  <a:schemeClr val="tx1"/>
                </a:solidFill>
                <a:latin typeface="IBM Plex Sans Light" panose="020B0503050203000203" pitchFamily="34" charset="0"/>
              </a:defRPr>
            </a:lvl2pPr>
            <a:lvl3pPr marL="658800" indent="-327600">
              <a:spcBef>
                <a:spcPts val="0"/>
              </a:spcBef>
              <a:defRPr sz="3600" b="0" i="0">
                <a:solidFill>
                  <a:schemeClr val="tx1"/>
                </a:solidFill>
                <a:latin typeface="IBM Plex Sans Light" panose="020B0503050203000203" pitchFamily="34" charset="0"/>
              </a:defRPr>
            </a:lvl3pPr>
            <a:lvl4pPr marL="986400" indent="-327600">
              <a:spcBef>
                <a:spcPts val="0"/>
              </a:spcBef>
              <a:defRPr sz="36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10">
            <a:extLst>
              <a:ext uri="{FF2B5EF4-FFF2-40B4-BE49-F238E27FC236}">
                <a16:creationId xmlns:a16="http://schemas.microsoft.com/office/drawing/2014/main" id="{1809E051-5EDC-532B-0D86-AA9349AAA053}"/>
              </a:ext>
            </a:extLst>
          </p:cNvPr>
          <p:cNvSpPr>
            <a:spLocks noGrp="1"/>
          </p:cNvSpPr>
          <p:nvPr userDrawn="1">
            <p:ph type="body" sz="quarter" idx="14"/>
          </p:nvPr>
        </p:nvSpPr>
        <p:spPr>
          <a:xfrm>
            <a:off x="18862675" y="3047999"/>
            <a:ext cx="4959350" cy="9153525"/>
          </a:xfrm>
        </p:spPr>
        <p:txBody>
          <a:bodyPr/>
          <a:lstStyle>
            <a:lvl1pPr>
              <a:spcBef>
                <a:spcPts val="0"/>
              </a:spcBef>
              <a:defRPr sz="3600" b="0" i="0">
                <a:solidFill>
                  <a:schemeClr val="tx1"/>
                </a:solidFill>
                <a:latin typeface="IBM Plex Sans Light" panose="020B0503050203000203" pitchFamily="34" charset="0"/>
              </a:defRPr>
            </a:lvl1pPr>
            <a:lvl2pPr marL="327600" indent="-327600">
              <a:spcBef>
                <a:spcPts val="0"/>
              </a:spcBef>
              <a:defRPr sz="3600" b="0" i="0">
                <a:solidFill>
                  <a:schemeClr val="tx1"/>
                </a:solidFill>
                <a:latin typeface="IBM Plex Sans Light" panose="020B0503050203000203" pitchFamily="34" charset="0"/>
              </a:defRPr>
            </a:lvl2pPr>
            <a:lvl3pPr marL="658800" indent="-327600">
              <a:spcBef>
                <a:spcPts val="0"/>
              </a:spcBef>
              <a:defRPr sz="3600" b="0" i="0">
                <a:solidFill>
                  <a:schemeClr val="tx1"/>
                </a:solidFill>
                <a:latin typeface="IBM Plex Sans Light" panose="020B0503050203000203" pitchFamily="34" charset="0"/>
              </a:defRPr>
            </a:lvl3pPr>
            <a:lvl4pPr marL="986400" indent="-327600">
              <a:spcBef>
                <a:spcPts val="0"/>
              </a:spcBef>
              <a:defRPr sz="36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1"/>
            <a:ext cx="4949825" cy="2468753"/>
          </a:xfrm>
        </p:spPr>
        <p:txBody>
          <a:bodyPr/>
          <a:lstStyle>
            <a:lvl1pPr>
              <a:lnSpc>
                <a:spcPct val="100000"/>
              </a:lnSpc>
              <a:defRPr sz="6800">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843037"/>
          </a:xfrm>
        </p:spPr>
        <p:txBody>
          <a:bodyPr/>
          <a:lstStyle>
            <a:lvl1pPr>
              <a:lnSpc>
                <a:spcPct val="110000"/>
              </a:lnSpc>
              <a:spcBef>
                <a:spcPts val="0"/>
              </a:spcBef>
              <a:defRPr sz="4200">
                <a:solidFill>
                  <a:schemeClr val="tx1"/>
                </a:solidFill>
              </a:defRPr>
            </a:lvl1pPr>
            <a:lvl2pPr marL="327600" indent="-327600">
              <a:lnSpc>
                <a:spcPct val="100000"/>
              </a:lnSpc>
              <a:spcBef>
                <a:spcPts val="0"/>
              </a:spcBef>
              <a:defRPr sz="4200">
                <a:solidFill>
                  <a:schemeClr val="tx1"/>
                </a:solidFill>
              </a:defRPr>
            </a:lvl2pPr>
            <a:lvl3pPr marL="658800" indent="-327600">
              <a:lnSpc>
                <a:spcPct val="100000"/>
              </a:lnSpc>
              <a:spcBef>
                <a:spcPts val="0"/>
              </a:spcBef>
              <a:defRPr sz="4200">
                <a:solidFill>
                  <a:schemeClr val="tx1"/>
                </a:solidFill>
              </a:defRPr>
            </a:lvl3pPr>
            <a:lvl4pPr marL="986400" indent="-327600">
              <a:lnSpc>
                <a:spcPct val="100000"/>
              </a:lnSpc>
              <a:spcBef>
                <a:spcPts val="0"/>
              </a:spcBef>
              <a:defRPr sz="42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044825"/>
            <a:ext cx="4951413" cy="9159876"/>
          </a:xfrm>
        </p:spPr>
        <p:txBody>
          <a:bodyPr/>
          <a:lstStyle>
            <a:lvl1pPr>
              <a:spcBef>
                <a:spcPts val="0"/>
              </a:spcBef>
              <a:defRPr sz="3600" b="0" i="0">
                <a:solidFill>
                  <a:schemeClr val="tx1"/>
                </a:solidFill>
                <a:latin typeface="IBM Plex Sans Light" panose="020B0503050203000203" pitchFamily="34" charset="0"/>
              </a:defRPr>
            </a:lvl1pPr>
            <a:lvl2pPr marL="327600" indent="-327600">
              <a:spcBef>
                <a:spcPts val="0"/>
              </a:spcBef>
              <a:defRPr sz="3600" b="0" i="0">
                <a:solidFill>
                  <a:schemeClr val="tx1"/>
                </a:solidFill>
                <a:latin typeface="IBM Plex Sans Light" panose="020B0503050203000203" pitchFamily="34" charset="0"/>
              </a:defRPr>
            </a:lvl2pPr>
            <a:lvl3pPr marL="658800" indent="-327600">
              <a:spcBef>
                <a:spcPts val="0"/>
              </a:spcBef>
              <a:defRPr sz="3600" b="0" i="0">
                <a:solidFill>
                  <a:schemeClr val="tx1"/>
                </a:solidFill>
                <a:latin typeface="IBM Plex Sans Light" panose="020B0503050203000203" pitchFamily="34" charset="0"/>
              </a:defRPr>
            </a:lvl3pPr>
            <a:lvl4pPr marL="986400" indent="-327600">
              <a:spcBef>
                <a:spcPts val="0"/>
              </a:spcBef>
              <a:defRPr sz="36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80000" y="576072"/>
            <a:ext cx="4953000" cy="1843037"/>
          </a:xfrm>
        </p:spPr>
        <p:txBody>
          <a:bodyPr/>
          <a:lstStyle>
            <a:lvl1pPr>
              <a:lnSpc>
                <a:spcPct val="110000"/>
              </a:lnSpc>
              <a:spcBef>
                <a:spcPts val="0"/>
              </a:spcBef>
              <a:defRPr sz="4200">
                <a:solidFill>
                  <a:schemeClr val="tx1"/>
                </a:solidFill>
              </a:defRPr>
            </a:lvl1pPr>
            <a:lvl2pPr marL="327600" indent="-327600">
              <a:lnSpc>
                <a:spcPct val="100000"/>
              </a:lnSpc>
              <a:spcBef>
                <a:spcPts val="0"/>
              </a:spcBef>
              <a:defRPr sz="4200">
                <a:solidFill>
                  <a:schemeClr val="tx1"/>
                </a:solidFill>
              </a:defRPr>
            </a:lvl2pPr>
            <a:lvl3pPr marL="658800" indent="-327600">
              <a:lnSpc>
                <a:spcPct val="100000"/>
              </a:lnSpc>
              <a:spcBef>
                <a:spcPts val="0"/>
              </a:spcBef>
              <a:defRPr sz="4200">
                <a:solidFill>
                  <a:schemeClr val="tx1"/>
                </a:solidFill>
              </a:defRPr>
            </a:lvl3pPr>
            <a:lvl4pPr marL="986400" indent="-327600">
              <a:lnSpc>
                <a:spcPct val="100000"/>
              </a:lnSpc>
              <a:spcBef>
                <a:spcPts val="0"/>
              </a:spcBef>
              <a:defRPr sz="42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80000" y="3044824"/>
            <a:ext cx="4953000" cy="9159876"/>
          </a:xfrm>
        </p:spPr>
        <p:txBody>
          <a:bodyPr/>
          <a:lstStyle>
            <a:lvl1pPr>
              <a:spcBef>
                <a:spcPts val="0"/>
              </a:spcBef>
              <a:defRPr sz="3600" b="0" i="0">
                <a:solidFill>
                  <a:schemeClr val="tx1"/>
                </a:solidFill>
                <a:latin typeface="IBM Plex Sans Light" panose="020B0503050203000203" pitchFamily="34" charset="0"/>
              </a:defRPr>
            </a:lvl1pPr>
            <a:lvl2pPr marL="327600" indent="-327600">
              <a:spcBef>
                <a:spcPts val="0"/>
              </a:spcBef>
              <a:defRPr sz="3600" b="0" i="0">
                <a:solidFill>
                  <a:schemeClr val="tx1"/>
                </a:solidFill>
                <a:latin typeface="IBM Plex Sans Light" panose="020B0503050203000203" pitchFamily="34" charset="0"/>
              </a:defRPr>
            </a:lvl2pPr>
            <a:lvl3pPr marL="658800" indent="-327600">
              <a:spcBef>
                <a:spcPts val="0"/>
              </a:spcBef>
              <a:defRPr sz="3600" b="0" i="0">
                <a:solidFill>
                  <a:schemeClr val="tx1"/>
                </a:solidFill>
                <a:latin typeface="IBM Plex Sans Light" panose="020B0503050203000203" pitchFamily="34" charset="0"/>
              </a:defRPr>
            </a:lvl3pPr>
            <a:lvl4pPr marL="986400" indent="-327600">
              <a:spcBef>
                <a:spcPts val="0"/>
              </a:spcBef>
              <a:defRPr sz="36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a:cxnSpLocks/>
          </p:cNvCxnSpPr>
          <p:nvPr userDrawn="1"/>
        </p:nvCxnSpPr>
        <p:spPr bwMode="auto">
          <a:xfrm>
            <a:off x="6096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3D7A0E74-695D-C6F5-07CD-01209D58A70A}"/>
              </a:ext>
            </a:extLst>
          </p:cNvPr>
          <p:cNvCxnSpPr>
            <a:cxnSpLocks/>
          </p:cNvCxnSpPr>
          <p:nvPr userDrawn="1"/>
        </p:nvCxnSpPr>
        <p:spPr bwMode="auto">
          <a:xfrm>
            <a:off x="12188952"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19E1AC9A-B000-435B-E4BC-54B09FB7957C}"/>
              </a:ext>
            </a:extLst>
          </p:cNvPr>
          <p:cNvCxnSpPr>
            <a:cxnSpLocks/>
          </p:cNvCxnSpPr>
          <p:nvPr userDrawn="1"/>
        </p:nvCxnSpPr>
        <p:spPr bwMode="auto">
          <a:xfrm>
            <a:off x="18288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userDrawn="1">
            <p:ph type="body" sz="quarter" idx="17"/>
          </p:nvPr>
        </p:nvSpPr>
        <p:spPr>
          <a:xfrm>
            <a:off x="18859500" y="576072"/>
            <a:ext cx="4959350" cy="1843037"/>
          </a:xfrm>
        </p:spPr>
        <p:txBody>
          <a:bodyPr/>
          <a:lstStyle>
            <a:lvl1pPr>
              <a:lnSpc>
                <a:spcPct val="110000"/>
              </a:lnSpc>
              <a:spcBef>
                <a:spcPts val="0"/>
              </a:spcBef>
              <a:defRPr sz="4200">
                <a:solidFill>
                  <a:schemeClr val="tx1"/>
                </a:solidFill>
              </a:defRPr>
            </a:lvl1pPr>
            <a:lvl2pPr marL="327600" indent="-327600">
              <a:lnSpc>
                <a:spcPct val="100000"/>
              </a:lnSpc>
              <a:spcBef>
                <a:spcPts val="0"/>
              </a:spcBef>
              <a:defRPr sz="4200">
                <a:solidFill>
                  <a:schemeClr val="tx1"/>
                </a:solidFill>
              </a:defRPr>
            </a:lvl2pPr>
            <a:lvl3pPr marL="658800" indent="-327600">
              <a:lnSpc>
                <a:spcPct val="100000"/>
              </a:lnSpc>
              <a:spcBef>
                <a:spcPts val="0"/>
              </a:spcBef>
              <a:defRPr sz="4200">
                <a:solidFill>
                  <a:schemeClr val="tx1"/>
                </a:solidFill>
              </a:defRPr>
            </a:lvl3pPr>
            <a:lvl4pPr marL="986400" indent="-327600">
              <a:lnSpc>
                <a:spcPct val="100000"/>
              </a:lnSpc>
              <a:spcBef>
                <a:spcPts val="0"/>
              </a:spcBef>
              <a:defRPr sz="42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userDrawn="1">
            <p:ph type="body" sz="quarter" idx="14"/>
          </p:nvPr>
        </p:nvSpPr>
        <p:spPr>
          <a:xfrm>
            <a:off x="18859500" y="3044823"/>
            <a:ext cx="4959350" cy="9159876"/>
          </a:xfrm>
        </p:spPr>
        <p:txBody>
          <a:bodyPr/>
          <a:lstStyle>
            <a:lvl1pPr>
              <a:spcBef>
                <a:spcPts val="0"/>
              </a:spcBef>
              <a:defRPr sz="3600" b="0" i="0">
                <a:solidFill>
                  <a:schemeClr val="tx1"/>
                </a:solidFill>
                <a:latin typeface="IBM Plex Sans Light" panose="020B0503050203000203" pitchFamily="34" charset="0"/>
              </a:defRPr>
            </a:lvl1pPr>
            <a:lvl2pPr marL="327600" indent="-327600">
              <a:spcBef>
                <a:spcPts val="0"/>
              </a:spcBef>
              <a:defRPr sz="3600" b="0" i="0">
                <a:solidFill>
                  <a:schemeClr val="tx1"/>
                </a:solidFill>
                <a:latin typeface="IBM Plex Sans Light" panose="020B0503050203000203" pitchFamily="34" charset="0"/>
              </a:defRPr>
            </a:lvl2pPr>
            <a:lvl3pPr marL="658800" indent="-327600">
              <a:spcBef>
                <a:spcPts val="0"/>
              </a:spcBef>
              <a:defRPr sz="3600" b="0" i="0">
                <a:solidFill>
                  <a:schemeClr val="tx1"/>
                </a:solidFill>
                <a:latin typeface="IBM Plex Sans Light" panose="020B0503050203000203" pitchFamily="34" charset="0"/>
              </a:defRPr>
            </a:lvl3pPr>
            <a:lvl4pPr marL="986400" indent="-327600">
              <a:spcBef>
                <a:spcPts val="0"/>
              </a:spcBef>
              <a:defRPr sz="36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a:extLst>
              <a:ext uri="{FF2B5EF4-FFF2-40B4-BE49-F238E27FC236}">
                <a16:creationId xmlns:a16="http://schemas.microsoft.com/office/drawing/2014/main" id="{6C3F2C39-1D80-7B1C-F53D-B11D6327AF07}"/>
              </a:ext>
            </a:extLst>
          </p:cNvPr>
          <p:cNvSpPr>
            <a:spLocks noGrp="1"/>
          </p:cNvSpPr>
          <p:nvPr userDrawn="1">
            <p:ph type="ftr" sz="quarter" idx="18"/>
          </p:nvPr>
        </p:nvSpPr>
        <p:spPr>
          <a:xfrm>
            <a:off x="576000" y="12816000"/>
            <a:ext cx="4956176" cy="3810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56961C62-D766-8A68-1FA3-BF6BE095543D}"/>
              </a:ext>
            </a:extLst>
          </p:cNvPr>
          <p:cNvSpPr txBox="1">
            <a:spLocks noGrp="1"/>
          </p:cNvSpPr>
          <p:nvPr userDrawn="1">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00000"/>
              </a:lnSpc>
              <a:defRPr sz="2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00" y="3048000"/>
            <a:ext cx="4942078" cy="4578350"/>
          </a:xfrm>
        </p:spPr>
        <p:txBody>
          <a:bodyPr/>
          <a:lstStyle>
            <a:lvl1pPr>
              <a:lnSpc>
                <a:spcPct val="100000"/>
              </a:lnSpc>
              <a:spcBef>
                <a:spcPts val="0"/>
              </a:spcBef>
              <a:defRPr sz="6800">
                <a:solidFill>
                  <a:schemeClr val="tx1"/>
                </a:solidFill>
              </a:defRPr>
            </a:lvl1pPr>
          </a:lstStyle>
          <a:p>
            <a:pPr lvl="0"/>
            <a:r>
              <a:rPr lang="en-US" dirty="0"/>
              <a:t>Click to edit Master text styles</a:t>
            </a:r>
          </a:p>
        </p:txBody>
      </p: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70675" y="3047999"/>
            <a:ext cx="4951413" cy="9153525"/>
          </a:xfrm>
        </p:spPr>
        <p:txBody>
          <a:bodyPr/>
          <a:lstStyle>
            <a:lvl1pPr>
              <a:lnSpc>
                <a:spcPct val="110000"/>
              </a:lnSpc>
              <a:spcBef>
                <a:spcPts val="0"/>
              </a:spcBef>
              <a:defRPr sz="3600">
                <a:solidFill>
                  <a:schemeClr val="tx1"/>
                </a:solidFill>
              </a:defRPr>
            </a:lvl1pPr>
            <a:lvl2pPr marL="327600" indent="-327600">
              <a:lnSpc>
                <a:spcPct val="100000"/>
              </a:lnSpc>
              <a:spcBef>
                <a:spcPts val="0"/>
              </a:spcBef>
              <a:defRPr sz="3600">
                <a:solidFill>
                  <a:schemeClr val="tx1"/>
                </a:solidFill>
              </a:defRPr>
            </a:lvl2pPr>
            <a:lvl3pPr marL="658800" indent="-327600">
              <a:lnSpc>
                <a:spcPct val="100000"/>
              </a:lnSpc>
              <a:spcBef>
                <a:spcPts val="0"/>
              </a:spcBef>
              <a:defRPr sz="3600">
                <a:solidFill>
                  <a:schemeClr val="tx1"/>
                </a:solidFill>
              </a:defRPr>
            </a:lvl3pPr>
            <a:lvl4pPr marL="986400" indent="-327600">
              <a:lnSpc>
                <a:spcPct val="100000"/>
              </a:lnSpc>
              <a:spcBef>
                <a:spcPts val="0"/>
              </a:spcBef>
              <a:defRPr sz="3600">
                <a:solidFill>
                  <a:schemeClr val="tx1"/>
                </a:solidFill>
              </a:defRPr>
            </a:lvl4pPr>
            <a:lvl5pPr>
              <a:lnSpc>
                <a:spcPct val="110000"/>
              </a:lnSpc>
              <a:spcBef>
                <a:spcPts val="0"/>
              </a:spcBef>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80000" y="576072"/>
            <a:ext cx="1216152" cy="1216152"/>
          </a:xfrm>
        </p:spPr>
        <p:txBody>
          <a:bodyPr anchor="ctr"/>
          <a:lstStyle>
            <a:lvl1pPr algn="ctr">
              <a:defRPr sz="1600">
                <a:solidFill>
                  <a:schemeClr val="tx1"/>
                </a:solidFill>
              </a:defRPr>
            </a:lvl1pPr>
          </a:lstStyle>
          <a:p>
            <a:r>
              <a:rPr lang="en-US" dirty="0"/>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80000" y="3047999"/>
            <a:ext cx="4942120" cy="9153524"/>
          </a:xfrm>
        </p:spPr>
        <p:txBody>
          <a:bodyPr/>
          <a:lstStyle>
            <a:lvl1pPr>
              <a:lnSpc>
                <a:spcPct val="110000"/>
              </a:lnSpc>
              <a:spcBef>
                <a:spcPts val="0"/>
              </a:spcBef>
              <a:defRPr sz="3600">
                <a:solidFill>
                  <a:schemeClr val="tx1"/>
                </a:solidFill>
              </a:defRPr>
            </a:lvl1pPr>
            <a:lvl2pPr marL="327600" indent="-327600">
              <a:lnSpc>
                <a:spcPct val="100000"/>
              </a:lnSpc>
              <a:spcBef>
                <a:spcPts val="0"/>
              </a:spcBef>
              <a:defRPr sz="3600">
                <a:solidFill>
                  <a:schemeClr val="tx1"/>
                </a:solidFill>
              </a:defRPr>
            </a:lvl2pPr>
            <a:lvl3pPr marL="658800" indent="-327600">
              <a:lnSpc>
                <a:spcPct val="100000"/>
              </a:lnSpc>
              <a:spcBef>
                <a:spcPts val="0"/>
              </a:spcBef>
              <a:defRPr sz="3600">
                <a:solidFill>
                  <a:schemeClr val="tx1"/>
                </a:solidFill>
              </a:defRPr>
            </a:lvl3pPr>
            <a:lvl4pPr marL="986400" indent="-327600">
              <a:lnSpc>
                <a:spcPct val="100000"/>
              </a:lnSpc>
              <a:spcBef>
                <a:spcPts val="0"/>
              </a:spcBef>
              <a:defRPr sz="3600">
                <a:solidFill>
                  <a:schemeClr val="tx1"/>
                </a:solidFill>
              </a:defRPr>
            </a:lvl4pPr>
            <a:lvl5pPr>
              <a:lnSpc>
                <a:spcPct val="110000"/>
              </a:lnSpc>
              <a:spcBef>
                <a:spcPts val="0"/>
              </a:spcBef>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62677" y="3047999"/>
            <a:ext cx="4941886" cy="9153525"/>
          </a:xfrm>
        </p:spPr>
        <p:txBody>
          <a:bodyPr/>
          <a:lstStyle>
            <a:lvl1pPr>
              <a:lnSpc>
                <a:spcPct val="110000"/>
              </a:lnSpc>
              <a:spcBef>
                <a:spcPts val="0"/>
              </a:spcBef>
              <a:defRPr sz="3600">
                <a:solidFill>
                  <a:schemeClr val="tx1"/>
                </a:solidFill>
              </a:defRPr>
            </a:lvl1pPr>
            <a:lvl2pPr marL="327600" indent="-327600">
              <a:lnSpc>
                <a:spcPct val="100000"/>
              </a:lnSpc>
              <a:spcBef>
                <a:spcPts val="0"/>
              </a:spcBef>
              <a:defRPr sz="3600">
                <a:solidFill>
                  <a:schemeClr val="tx1"/>
                </a:solidFill>
              </a:defRPr>
            </a:lvl2pPr>
            <a:lvl3pPr marL="658800" indent="-327600">
              <a:lnSpc>
                <a:spcPct val="100000"/>
              </a:lnSpc>
              <a:spcBef>
                <a:spcPts val="0"/>
              </a:spcBef>
              <a:defRPr sz="3600">
                <a:solidFill>
                  <a:schemeClr val="tx1"/>
                </a:solidFill>
              </a:defRPr>
            </a:lvl3pPr>
            <a:lvl4pPr marL="986400" indent="-327600">
              <a:lnSpc>
                <a:spcPct val="100000"/>
              </a:lnSpc>
              <a:spcBef>
                <a:spcPts val="0"/>
              </a:spcBef>
              <a:defRPr sz="3600">
                <a:solidFill>
                  <a:schemeClr val="tx1"/>
                </a:solidFill>
              </a:defRPr>
            </a:lvl4pPr>
            <a:lvl5pPr>
              <a:lnSpc>
                <a:spcPct val="110000"/>
              </a:lnSpc>
              <a:spcBef>
                <a:spcPts val="0"/>
              </a:spcBef>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8C59ECBB-8567-F0FF-2B81-7CCA543AC3AF}"/>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
        <p:nvSpPr>
          <p:cNvPr id="7" name="Slide Number">
            <a:extLst>
              <a:ext uri="{FF2B5EF4-FFF2-40B4-BE49-F238E27FC236}">
                <a16:creationId xmlns:a16="http://schemas.microsoft.com/office/drawing/2014/main" id="{193F0BFF-6925-3869-6436-5F209217E4E7}"/>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4" name="Straight Connector 3" descr="Vertical column divider">
            <a:extLst>
              <a:ext uri="{FF2B5EF4-FFF2-40B4-BE49-F238E27FC236}">
                <a16:creationId xmlns:a16="http://schemas.microsoft.com/office/drawing/2014/main" id="{3EC1ADC5-863A-1C19-32F5-F71459CCBF15}"/>
              </a:ext>
            </a:extLst>
          </p:cNvPr>
          <p:cNvCxnSpPr>
            <a:cxnSpLocks/>
          </p:cNvCxnSpPr>
          <p:nvPr userDrawn="1"/>
        </p:nvCxnSpPr>
        <p:spPr bwMode="auto">
          <a:xfrm>
            <a:off x="6096000" y="570103"/>
            <a:ext cx="0" cy="1163142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descr="Vertical column divider">
            <a:extLst>
              <a:ext uri="{FF2B5EF4-FFF2-40B4-BE49-F238E27FC236}">
                <a16:creationId xmlns:a16="http://schemas.microsoft.com/office/drawing/2014/main" id="{72E1DB67-171C-F7FE-B9F6-5778755FF746}"/>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descr="Vertical column divider">
            <a:extLst>
              <a:ext uri="{FF2B5EF4-FFF2-40B4-BE49-F238E27FC236}">
                <a16:creationId xmlns:a16="http://schemas.microsoft.com/office/drawing/2014/main" id="{6EF3DAE3-95FD-80AD-F6F4-79B5745FA451}"/>
              </a:ext>
            </a:extLst>
          </p:cNvPr>
          <p:cNvCxnSpPr>
            <a:cxnSpLocks/>
          </p:cNvCxnSpPr>
          <p:nvPr userDrawn="1"/>
        </p:nvCxnSpPr>
        <p:spPr bwMode="auto">
          <a:xfrm>
            <a:off x="18288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1"/>
            <a:ext cx="24387175" cy="12195175"/>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a:endParaRPr>
          </a:p>
        </p:txBody>
      </p:sp>
      <p:sp>
        <p:nvSpPr>
          <p:cNvPr id="8" name="Text Placeholder 6">
            <a:extLst>
              <a:ext uri="{FF2B5EF4-FFF2-40B4-BE49-F238E27FC236}">
                <a16:creationId xmlns:a16="http://schemas.microsoft.com/office/drawing/2014/main" id="{A9FACBA3-656A-1C9D-A350-7759736DCC4B}"/>
              </a:ext>
            </a:extLst>
          </p:cNvPr>
          <p:cNvSpPr>
            <a:spLocks noGrp="1"/>
          </p:cNvSpPr>
          <p:nvPr>
            <p:ph type="body" sz="quarter" idx="12"/>
          </p:nvPr>
        </p:nvSpPr>
        <p:spPr>
          <a:xfrm>
            <a:off x="576000" y="12166599"/>
            <a:ext cx="4942455" cy="1074293"/>
          </a:xfrm>
        </p:spPr>
        <p:txBody>
          <a:bodyPr anchor="b"/>
          <a:lstStyle>
            <a:lvl1pPr>
              <a:lnSpc>
                <a:spcPct val="110000"/>
              </a:lnSpc>
              <a:spcBef>
                <a:spcPts val="0"/>
              </a:spcBef>
              <a:defRPr sz="3600">
                <a:solidFill>
                  <a:schemeClr val="tx1"/>
                </a:solidFill>
              </a:defRPr>
            </a:lvl1pPr>
            <a:lvl2pPr marL="327600" indent="-327600">
              <a:lnSpc>
                <a:spcPct val="100000"/>
              </a:lnSpc>
              <a:spcBef>
                <a:spcPts val="0"/>
              </a:spcBef>
              <a:defRPr sz="3600">
                <a:solidFill>
                  <a:schemeClr val="tx1"/>
                </a:solidFill>
              </a:defRPr>
            </a:lvl2pPr>
            <a:lvl3pPr marL="658800" indent="-327600">
              <a:lnSpc>
                <a:spcPct val="100000"/>
              </a:lnSpc>
              <a:spcBef>
                <a:spcPts val="0"/>
              </a:spcBef>
              <a:defRPr sz="3600">
                <a:solidFill>
                  <a:schemeClr val="tx1"/>
                </a:solidFill>
              </a:defRPr>
            </a:lvl3pPr>
            <a:lvl4pPr marL="986400" indent="-327600">
              <a:lnSpc>
                <a:spcPct val="10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5">
            <a:extLst>
              <a:ext uri="{FF2B5EF4-FFF2-40B4-BE49-F238E27FC236}">
                <a16:creationId xmlns:a16="http://schemas.microsoft.com/office/drawing/2014/main" id="{FA47F09F-F9D8-7B01-E53E-EE9451C6A6EB}"/>
              </a:ext>
            </a:extLst>
          </p:cNvPr>
          <p:cNvSpPr>
            <a:spLocks noGrp="1"/>
          </p:cNvSpPr>
          <p:nvPr>
            <p:ph type="body" sz="quarter" idx="13"/>
          </p:nvPr>
        </p:nvSpPr>
        <p:spPr>
          <a:xfrm>
            <a:off x="6671501" y="12166600"/>
            <a:ext cx="4947412" cy="1077014"/>
          </a:xfrm>
        </p:spPr>
        <p:txBody>
          <a:bodyPr anchor="b"/>
          <a:lstStyle>
            <a:lvl1pPr>
              <a:lnSpc>
                <a:spcPct val="110000"/>
              </a:lnSpc>
              <a:spcBef>
                <a:spcPts val="0"/>
              </a:spcBef>
              <a:defRPr sz="3600">
                <a:solidFill>
                  <a:schemeClr val="tx1"/>
                </a:solidFill>
              </a:defRPr>
            </a:lvl1pPr>
            <a:lvl2pPr marL="327600" indent="-327600">
              <a:lnSpc>
                <a:spcPct val="100000"/>
              </a:lnSpc>
              <a:spcBef>
                <a:spcPts val="0"/>
              </a:spcBef>
              <a:defRPr sz="3600">
                <a:solidFill>
                  <a:schemeClr val="tx1"/>
                </a:solidFill>
              </a:defRPr>
            </a:lvl2pPr>
            <a:lvl3pPr marL="658800" indent="-327600">
              <a:lnSpc>
                <a:spcPct val="100000"/>
              </a:lnSpc>
              <a:spcBef>
                <a:spcPts val="0"/>
              </a:spcBef>
              <a:defRPr sz="3600">
                <a:solidFill>
                  <a:schemeClr val="tx1"/>
                </a:solidFill>
              </a:defRPr>
            </a:lvl3pPr>
            <a:lvl4pPr marL="986400" indent="-327600">
              <a:lnSpc>
                <a:spcPct val="10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itle 1">
            <a:extLst>
              <a:ext uri="{FF2B5EF4-FFF2-40B4-BE49-F238E27FC236}">
                <a16:creationId xmlns:a16="http://schemas.microsoft.com/office/drawing/2014/main" id="{B8FFB679-F0FF-1DD1-8243-9D4ADEF3889F}"/>
              </a:ext>
            </a:extLst>
          </p:cNvPr>
          <p:cNvSpPr>
            <a:spLocks noGrp="1"/>
          </p:cNvSpPr>
          <p:nvPr>
            <p:ph type="title"/>
          </p:nvPr>
        </p:nvSpPr>
        <p:spPr>
          <a:xfrm>
            <a:off x="576000" y="576000"/>
            <a:ext cx="10101072" cy="7308850"/>
          </a:xfrm>
        </p:spPr>
        <p:txBody>
          <a:bodyPr/>
          <a:lstStyle>
            <a:lvl1pPr>
              <a:lnSpc>
                <a:spcPct val="100000"/>
              </a:lnSpc>
              <a:defRPr sz="84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00"/>
            <a:ext cx="4942078" cy="3117978"/>
          </a:xfrm>
        </p:spPr>
        <p:txBody>
          <a:bodyPr/>
          <a:lstStyle>
            <a:lvl1pPr>
              <a:lnSpc>
                <a:spcPct val="100000"/>
              </a:lnSpc>
              <a:defRPr sz="6800">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2" y="576000"/>
            <a:ext cx="4951414" cy="2201269"/>
          </a:xfrm>
        </p:spPr>
        <p:txBody>
          <a:bodyPr/>
          <a:lstStyle>
            <a:lvl1pPr>
              <a:lnSpc>
                <a:spcPct val="100000"/>
              </a:lnSpc>
              <a:spcBef>
                <a:spcPts val="0"/>
              </a:spcBef>
              <a:defRPr sz="68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9153" y="3047999"/>
            <a:ext cx="4951413" cy="9153525"/>
          </a:xfrm>
        </p:spPr>
        <p:txBody>
          <a:bodyPr/>
          <a:lstStyle>
            <a:lvl1pPr>
              <a:spcBef>
                <a:spcPts val="0"/>
              </a:spcBef>
              <a:defRPr sz="3600" b="0" i="0">
                <a:solidFill>
                  <a:schemeClr val="tx1"/>
                </a:solidFill>
                <a:latin typeface="IBM Plex Sans Light" panose="020B0403050203000203" pitchFamily="34" charset="0"/>
              </a:defRPr>
            </a:lvl1pPr>
            <a:lvl2pPr marL="327600" indent="-327600">
              <a:spcBef>
                <a:spcPts val="0"/>
              </a:spcBef>
              <a:defRPr sz="3600" b="0" i="0">
                <a:solidFill>
                  <a:schemeClr val="tx1"/>
                </a:solidFill>
                <a:latin typeface="IBM Plex Sans Light" panose="020B0403050203000203" pitchFamily="34" charset="0"/>
              </a:defRPr>
            </a:lvl2pPr>
            <a:lvl3pPr marL="658800" indent="-327600">
              <a:spcBef>
                <a:spcPts val="0"/>
              </a:spcBef>
              <a:defRPr sz="3600" b="0" i="0">
                <a:solidFill>
                  <a:schemeClr val="tx1"/>
                </a:solidFill>
                <a:latin typeface="IBM Plex Sans Light" panose="020B0403050203000203" pitchFamily="34" charset="0"/>
              </a:defRPr>
            </a:lvl3pPr>
            <a:lvl4pPr marL="986400" indent="-327600">
              <a:spcBef>
                <a:spcPts val="0"/>
              </a:spcBef>
              <a:defRPr sz="36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5153" y="3047999"/>
            <a:ext cx="10096500" cy="9153525"/>
          </a:xfrm>
        </p:spPr>
        <p:txBody>
          <a:bodyPr/>
          <a:lstStyle>
            <a:lvl1pPr>
              <a:spcBef>
                <a:spcPts val="0"/>
              </a:spcBef>
              <a:defRPr sz="3600" b="0" i="0">
                <a:solidFill>
                  <a:schemeClr val="tx1"/>
                </a:solidFill>
                <a:latin typeface="IBM Plex Sans Light" panose="020B0403050203000203" pitchFamily="34" charset="0"/>
              </a:defRPr>
            </a:lvl1pPr>
            <a:lvl2pPr marL="327600" indent="-327600">
              <a:spcBef>
                <a:spcPts val="0"/>
              </a:spcBef>
              <a:defRPr sz="3600" b="0" i="0">
                <a:solidFill>
                  <a:schemeClr val="tx1"/>
                </a:solidFill>
                <a:latin typeface="IBM Plex Sans Light" panose="020B0403050203000203" pitchFamily="34" charset="0"/>
              </a:defRPr>
            </a:lvl2pPr>
            <a:lvl3pPr marL="658800" indent="-327600">
              <a:spcBef>
                <a:spcPts val="0"/>
              </a:spcBef>
              <a:defRPr sz="3600" b="0" i="0">
                <a:solidFill>
                  <a:schemeClr val="tx1"/>
                </a:solidFill>
                <a:latin typeface="IBM Plex Sans Light" panose="020B0403050203000203" pitchFamily="34" charset="0"/>
              </a:defRPr>
            </a:lvl3pPr>
            <a:lvl4pPr marL="986400" indent="-327600">
              <a:spcBef>
                <a:spcPts val="0"/>
              </a:spcBef>
              <a:defRPr sz="36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FC93AC5E-9451-FF93-87DD-889A48A00DD1}"/>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D1F6E83E-BB80-D71A-7819-884C0CD4799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00" y="576072"/>
            <a:ext cx="7424927" cy="1906588"/>
          </a:xfrm>
        </p:spPr>
        <p:txBody>
          <a:bodyPr/>
          <a:lstStyle>
            <a:lvl1pPr>
              <a:lnSpc>
                <a:spcPct val="100000"/>
              </a:lnSpc>
              <a:defRPr sz="6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00" y="3047999"/>
            <a:ext cx="10099675" cy="9153524"/>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80000" y="3047999"/>
            <a:ext cx="10096500" cy="9153525"/>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C9E836C4-97D9-E198-E7C4-C2E94BADE6BD}"/>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A861A72C-9D4B-8178-79CE-382DDE87CD24}"/>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00" y="576000"/>
            <a:ext cx="11036491" cy="4210177"/>
          </a:xfrm>
        </p:spPr>
        <p:txBody>
          <a:bodyPr rIns="457200"/>
          <a:lstStyle>
            <a:lvl1pPr>
              <a:lnSpc>
                <a:spcPct val="100000"/>
              </a:lnSpc>
              <a:defRPr sz="6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6675" y="576071"/>
            <a:ext cx="4949825" cy="11619103"/>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62675" y="576071"/>
            <a:ext cx="4941888" cy="11619103"/>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A8BE2778-A9AA-3756-3479-C4A6DD4F0F00}"/>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31D49C41-81F4-5A73-2F6D-EF2D5E383721}"/>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00" y="576072"/>
            <a:ext cx="4942078" cy="3995927"/>
          </a:xfrm>
        </p:spPr>
        <p:txBody>
          <a:bodyPr/>
          <a:lstStyle>
            <a:lvl1pPr>
              <a:lnSpc>
                <a:spcPct val="100000"/>
              </a:lnSpc>
              <a:defRPr sz="42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80000" y="576000"/>
            <a:ext cx="4953000" cy="11622087"/>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62675" y="576000"/>
            <a:ext cx="4941888" cy="11622087"/>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CB9B0455-A1CF-B58E-3124-86D0B0DD2BB2}"/>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964E5562-E403-533D-BEAD-AB50713ED183}"/>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00" y="576000"/>
            <a:ext cx="11039476" cy="4210176"/>
          </a:xfrm>
        </p:spPr>
        <p:txBody>
          <a:bodyPr rIns="457200"/>
          <a:lstStyle>
            <a:lvl1pPr>
              <a:lnSpc>
                <a:spcPct val="100000"/>
              </a:lnSpc>
              <a:defRPr sz="6800">
                <a:solidFill>
                  <a:schemeClr val="tx2"/>
                </a:solidFill>
              </a:defRPr>
            </a:lvl1pPr>
          </a:lstStyle>
          <a:p>
            <a:r>
              <a:rPr lang="en-US" dirty="0"/>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80000" y="576072"/>
            <a:ext cx="4953000" cy="1877761"/>
          </a:xfrm>
        </p:spPr>
        <p:txBody>
          <a:bodyPr/>
          <a:lstStyle>
            <a:lvl1pPr>
              <a:lnSpc>
                <a:spcPct val="110000"/>
              </a:lnSpc>
              <a:spcBef>
                <a:spcPts val="0"/>
              </a:spcBef>
              <a:defRPr sz="4200">
                <a:solidFill>
                  <a:schemeClr val="tx1"/>
                </a:solidFill>
              </a:defRPr>
            </a:lvl1pPr>
            <a:lvl2pPr marL="327600" indent="-327600">
              <a:lnSpc>
                <a:spcPct val="100000"/>
              </a:lnSpc>
              <a:spcBef>
                <a:spcPts val="0"/>
              </a:spcBef>
              <a:defRPr sz="4200">
                <a:solidFill>
                  <a:schemeClr val="tx1"/>
                </a:solidFill>
              </a:defRPr>
            </a:lvl2pPr>
            <a:lvl3pPr marL="658800" indent="-327600">
              <a:lnSpc>
                <a:spcPct val="100000"/>
              </a:lnSpc>
              <a:spcBef>
                <a:spcPts val="0"/>
              </a:spcBef>
              <a:defRPr sz="4200">
                <a:solidFill>
                  <a:schemeClr val="tx1"/>
                </a:solidFill>
              </a:defRPr>
            </a:lvl3pPr>
            <a:lvl4pPr marL="986400" indent="-327600">
              <a:lnSpc>
                <a:spcPct val="100000"/>
              </a:lnSpc>
              <a:spcBef>
                <a:spcPts val="0"/>
              </a:spcBef>
              <a:defRPr sz="42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80000" y="3047999"/>
            <a:ext cx="4953000" cy="9153525"/>
          </a:xfrm>
        </p:spPr>
        <p:txBody>
          <a:bodyPr/>
          <a:lstStyle>
            <a:lvl1pPr>
              <a:lnSpc>
                <a:spcPct val="110000"/>
              </a:lnSpc>
              <a:spcBef>
                <a:spcPts val="0"/>
              </a:spcBef>
              <a:defRPr sz="3600" b="0" i="0">
                <a:solidFill>
                  <a:schemeClr val="tx1"/>
                </a:solidFill>
                <a:latin typeface="IBM Plex Sans Light" panose="020B0503050203000203" pitchFamily="34" charset="0"/>
              </a:defRPr>
            </a:lvl1pPr>
            <a:lvl2pPr marL="327600" indent="-327600">
              <a:lnSpc>
                <a:spcPct val="100000"/>
              </a:lnSpc>
              <a:spcBef>
                <a:spcPts val="0"/>
              </a:spcBef>
              <a:defRPr sz="3600" b="0" i="0">
                <a:solidFill>
                  <a:schemeClr val="tx1"/>
                </a:solidFill>
                <a:latin typeface="IBM Plex Sans Light" panose="020B0503050203000203" pitchFamily="34" charset="0"/>
              </a:defRPr>
            </a:lvl2pPr>
            <a:lvl3pPr marL="658800" indent="-327600">
              <a:lnSpc>
                <a:spcPct val="100000"/>
              </a:lnSpc>
              <a:spcBef>
                <a:spcPts val="0"/>
              </a:spcBef>
              <a:defRPr sz="3600" b="0" i="0">
                <a:solidFill>
                  <a:schemeClr val="tx1"/>
                </a:solidFill>
                <a:latin typeface="IBM Plex Sans Light" panose="020B0503050203000203" pitchFamily="34" charset="0"/>
              </a:defRPr>
            </a:lvl3pPr>
            <a:lvl4pPr marL="986400" indent="-327600">
              <a:lnSpc>
                <a:spcPct val="100000"/>
              </a:lnSpc>
              <a:spcBef>
                <a:spcPts val="0"/>
              </a:spcBef>
              <a:defRPr sz="3600" b="0" i="0">
                <a:solidFill>
                  <a:schemeClr val="tx1"/>
                </a:solidFill>
                <a:latin typeface="IBM Plex Sans Light" panose="020B0503050203000203" pitchFamily="34" charset="0"/>
              </a:defRPr>
            </a:lvl4pPr>
            <a:lvl5pPr>
              <a:lnSpc>
                <a:spcPct val="110000"/>
              </a:lnSpc>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877761"/>
          </a:xfrm>
        </p:spPr>
        <p:txBody>
          <a:bodyPr/>
          <a:lstStyle>
            <a:lvl1pPr>
              <a:lnSpc>
                <a:spcPct val="110000"/>
              </a:lnSpc>
              <a:spcBef>
                <a:spcPts val="0"/>
              </a:spcBef>
              <a:defRPr sz="4200">
                <a:solidFill>
                  <a:schemeClr val="tx1"/>
                </a:solidFill>
              </a:defRPr>
            </a:lvl1pPr>
            <a:lvl2pPr marL="327600" indent="-327600">
              <a:lnSpc>
                <a:spcPct val="100000"/>
              </a:lnSpc>
              <a:spcBef>
                <a:spcPts val="0"/>
              </a:spcBef>
              <a:defRPr sz="4200">
                <a:solidFill>
                  <a:schemeClr val="tx1"/>
                </a:solidFill>
              </a:defRPr>
            </a:lvl2pPr>
            <a:lvl3pPr marL="658800" indent="-327600">
              <a:lnSpc>
                <a:spcPct val="100000"/>
              </a:lnSpc>
              <a:spcBef>
                <a:spcPts val="0"/>
              </a:spcBef>
              <a:defRPr sz="4200">
                <a:solidFill>
                  <a:schemeClr val="tx1"/>
                </a:solidFill>
              </a:defRPr>
            </a:lvl3pPr>
            <a:lvl4pPr marL="986400" indent="-327600">
              <a:lnSpc>
                <a:spcPct val="100000"/>
              </a:lnSpc>
              <a:spcBef>
                <a:spcPts val="0"/>
              </a:spcBef>
              <a:defRPr sz="42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047998"/>
            <a:ext cx="4953000" cy="9153525"/>
          </a:xfrm>
        </p:spPr>
        <p:txBody>
          <a:bodyPr/>
          <a:lstStyle>
            <a:lvl1pPr>
              <a:lnSpc>
                <a:spcPct val="110000"/>
              </a:lnSpc>
              <a:spcBef>
                <a:spcPts val="0"/>
              </a:spcBef>
              <a:defRPr sz="3600" b="0" i="0">
                <a:solidFill>
                  <a:schemeClr val="tx1"/>
                </a:solidFill>
                <a:latin typeface="IBM Plex Sans Light" panose="020B0503050203000203" pitchFamily="34" charset="0"/>
              </a:defRPr>
            </a:lvl1pPr>
            <a:lvl2pPr marL="327600" indent="-327600">
              <a:lnSpc>
                <a:spcPct val="100000"/>
              </a:lnSpc>
              <a:spcBef>
                <a:spcPts val="0"/>
              </a:spcBef>
              <a:defRPr sz="3600" b="0" i="0">
                <a:solidFill>
                  <a:schemeClr val="tx1"/>
                </a:solidFill>
                <a:latin typeface="IBM Plex Sans Light" panose="020B0503050203000203" pitchFamily="34" charset="0"/>
              </a:defRPr>
            </a:lvl2pPr>
            <a:lvl3pPr marL="658800" indent="-327600">
              <a:lnSpc>
                <a:spcPct val="100000"/>
              </a:lnSpc>
              <a:spcBef>
                <a:spcPts val="0"/>
              </a:spcBef>
              <a:defRPr sz="3600" b="0" i="0">
                <a:solidFill>
                  <a:schemeClr val="tx1"/>
                </a:solidFill>
                <a:latin typeface="IBM Plex Sans Light" panose="020B0503050203000203" pitchFamily="34" charset="0"/>
              </a:defRPr>
            </a:lvl3pPr>
            <a:lvl4pPr marL="986400" indent="-327600">
              <a:lnSpc>
                <a:spcPct val="100000"/>
              </a:lnSpc>
              <a:spcBef>
                <a:spcPts val="0"/>
              </a:spcBef>
              <a:defRPr sz="3600" b="0" i="0">
                <a:solidFill>
                  <a:schemeClr val="tx1"/>
                </a:solidFill>
                <a:latin typeface="IBM Plex Sans Light" panose="020B0503050203000203" pitchFamily="34" charset="0"/>
              </a:defRPr>
            </a:lvl4pPr>
            <a:lvl5pPr>
              <a:lnSpc>
                <a:spcPct val="110000"/>
              </a:lnSpc>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C196BE21-C69D-85CB-EE77-49D2E4993A04}"/>
              </a:ext>
            </a:extLst>
          </p:cNvPr>
          <p:cNvSpPr>
            <a:spLocks noGrp="1"/>
          </p:cNvSpPr>
          <p:nvPr>
            <p:ph type="ftr" sz="quarter" idx="20"/>
          </p:nvPr>
        </p:nvSpPr>
        <p:spPr>
          <a:xfrm>
            <a:off x="576000" y="12816000"/>
            <a:ext cx="4956176" cy="3810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DBB179B0-7DF8-112C-BC38-B65090C6DD68}"/>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00" y="576072"/>
            <a:ext cx="4949826" cy="3995927"/>
          </a:xfrm>
        </p:spPr>
        <p:txBody>
          <a:bodyPr rIns="0"/>
          <a:lstStyle>
            <a:lvl1pPr>
              <a:lnSpc>
                <a:spcPct val="100000"/>
              </a:lnSpc>
              <a:defRPr sz="4200">
                <a:solidFill>
                  <a:schemeClr val="tx2"/>
                </a:solidFill>
              </a:defRPr>
            </a:lvl1pPr>
          </a:lstStyle>
          <a:p>
            <a:r>
              <a:rPr lang="en-US" dirty="0"/>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80000" y="576072"/>
            <a:ext cx="4953000" cy="1877761"/>
          </a:xfrm>
        </p:spPr>
        <p:txBody>
          <a:bodyPr/>
          <a:lstStyle>
            <a:lvl1pPr>
              <a:lnSpc>
                <a:spcPct val="110000"/>
              </a:lnSpc>
              <a:spcBef>
                <a:spcPts val="0"/>
              </a:spcBef>
              <a:defRPr sz="3600">
                <a:solidFill>
                  <a:schemeClr val="tx1"/>
                </a:solidFill>
              </a:defRPr>
            </a:lvl1pPr>
            <a:lvl2pPr marL="327600" indent="-327600">
              <a:lnSpc>
                <a:spcPct val="100000"/>
              </a:lnSpc>
              <a:spcBef>
                <a:spcPts val="0"/>
              </a:spcBef>
              <a:defRPr sz="3600">
                <a:solidFill>
                  <a:schemeClr val="tx1"/>
                </a:solidFill>
              </a:defRPr>
            </a:lvl2pPr>
            <a:lvl3pPr marL="658800" indent="-327600">
              <a:lnSpc>
                <a:spcPct val="100000"/>
              </a:lnSpc>
              <a:spcBef>
                <a:spcPts val="0"/>
              </a:spcBef>
              <a:defRPr sz="3600">
                <a:solidFill>
                  <a:schemeClr val="tx1"/>
                </a:solidFill>
              </a:defRPr>
            </a:lvl3pPr>
            <a:lvl4pPr marL="986400" indent="-327600">
              <a:lnSpc>
                <a:spcPct val="10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80000" y="3047999"/>
            <a:ext cx="4953000" cy="9153525"/>
          </a:xfrm>
        </p:spPr>
        <p:txBody>
          <a:bodyPr/>
          <a:lstStyle>
            <a:lvl1pPr>
              <a:lnSpc>
                <a:spcPct val="110000"/>
              </a:lnSpc>
              <a:spcBef>
                <a:spcPts val="0"/>
              </a:spcBef>
              <a:defRPr sz="2400" b="0" i="0">
                <a:solidFill>
                  <a:schemeClr val="tx1"/>
                </a:solidFill>
                <a:latin typeface="IBM Plex Sans Light" panose="020B0503050203000203" pitchFamily="34" charset="0"/>
              </a:defRPr>
            </a:lvl1pPr>
            <a:lvl2pPr marL="327600" indent="-327600">
              <a:lnSpc>
                <a:spcPct val="100000"/>
              </a:lnSpc>
              <a:spcBef>
                <a:spcPts val="0"/>
              </a:spcBef>
              <a:defRPr sz="2400" b="0" i="0">
                <a:solidFill>
                  <a:schemeClr val="tx1"/>
                </a:solidFill>
                <a:latin typeface="IBM Plex Sans Light" panose="020B0503050203000203" pitchFamily="34" charset="0"/>
              </a:defRPr>
            </a:lvl2pPr>
            <a:lvl3pPr marL="658800" indent="-327600">
              <a:lnSpc>
                <a:spcPct val="100000"/>
              </a:lnSpc>
              <a:spcBef>
                <a:spcPts val="0"/>
              </a:spcBef>
              <a:defRPr sz="2400" b="0" i="0">
                <a:solidFill>
                  <a:schemeClr val="tx1"/>
                </a:solidFill>
                <a:latin typeface="IBM Plex Sans Light" panose="020B0503050203000203" pitchFamily="34" charset="0"/>
              </a:defRPr>
            </a:lvl3pPr>
            <a:lvl4pPr marL="986400" indent="-327600">
              <a:lnSpc>
                <a:spcPct val="100000"/>
              </a:lnSpc>
              <a:spcBef>
                <a:spcPts val="0"/>
              </a:spcBef>
              <a:defRPr sz="2400" b="0" i="0">
                <a:solidFill>
                  <a:schemeClr val="tx1"/>
                </a:solidFill>
                <a:latin typeface="IBM Plex Sans Light" panose="020B0503050203000203" pitchFamily="34" charset="0"/>
              </a:defRPr>
            </a:lvl4pPr>
            <a:lvl5pPr>
              <a:lnSpc>
                <a:spcPct val="110000"/>
              </a:lnSpc>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62675" y="576072"/>
            <a:ext cx="4942078" cy="1877761"/>
          </a:xfrm>
        </p:spPr>
        <p:txBody>
          <a:bodyPr/>
          <a:lstStyle>
            <a:lvl1pPr>
              <a:lnSpc>
                <a:spcPct val="110000"/>
              </a:lnSpc>
              <a:spcBef>
                <a:spcPts val="0"/>
              </a:spcBef>
              <a:defRPr sz="3600">
                <a:solidFill>
                  <a:schemeClr val="tx1"/>
                </a:solidFill>
              </a:defRPr>
            </a:lvl1pPr>
            <a:lvl2pPr marL="327600" indent="-327600">
              <a:lnSpc>
                <a:spcPct val="100000"/>
              </a:lnSpc>
              <a:spcBef>
                <a:spcPts val="0"/>
              </a:spcBef>
              <a:defRPr sz="3600">
                <a:solidFill>
                  <a:schemeClr val="tx1"/>
                </a:solidFill>
              </a:defRPr>
            </a:lvl2pPr>
            <a:lvl3pPr marL="658800" indent="-327600">
              <a:lnSpc>
                <a:spcPct val="100000"/>
              </a:lnSpc>
              <a:spcBef>
                <a:spcPts val="0"/>
              </a:spcBef>
              <a:defRPr sz="3600">
                <a:solidFill>
                  <a:schemeClr val="tx1"/>
                </a:solidFill>
              </a:defRPr>
            </a:lvl3pPr>
            <a:lvl4pPr marL="986400" indent="-327600">
              <a:lnSpc>
                <a:spcPct val="10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047999"/>
            <a:ext cx="4953000" cy="9153525"/>
          </a:xfrm>
        </p:spPr>
        <p:txBody>
          <a:bodyPr/>
          <a:lstStyle>
            <a:lvl1pPr>
              <a:lnSpc>
                <a:spcPct val="110000"/>
              </a:lnSpc>
              <a:spcBef>
                <a:spcPts val="0"/>
              </a:spcBef>
              <a:defRPr sz="2400" b="0" i="0">
                <a:solidFill>
                  <a:schemeClr val="tx1"/>
                </a:solidFill>
                <a:latin typeface="IBM Plex Sans Light" panose="020B0503050203000203" pitchFamily="34" charset="0"/>
              </a:defRPr>
            </a:lvl1pPr>
            <a:lvl2pPr marL="327600" indent="-327600">
              <a:lnSpc>
                <a:spcPct val="100000"/>
              </a:lnSpc>
              <a:spcBef>
                <a:spcPts val="0"/>
              </a:spcBef>
              <a:defRPr sz="2400" b="0" i="0">
                <a:solidFill>
                  <a:schemeClr val="tx1"/>
                </a:solidFill>
                <a:latin typeface="IBM Plex Sans Light" panose="020B0503050203000203" pitchFamily="34" charset="0"/>
              </a:defRPr>
            </a:lvl2pPr>
            <a:lvl3pPr marL="658800" indent="-327600">
              <a:lnSpc>
                <a:spcPct val="100000"/>
              </a:lnSpc>
              <a:spcBef>
                <a:spcPts val="0"/>
              </a:spcBef>
              <a:defRPr sz="2400" b="0" i="0">
                <a:solidFill>
                  <a:schemeClr val="tx1"/>
                </a:solidFill>
                <a:latin typeface="IBM Plex Sans Light" panose="020B0503050203000203" pitchFamily="34" charset="0"/>
              </a:defRPr>
            </a:lvl3pPr>
            <a:lvl4pPr marL="986400" indent="-327600">
              <a:lnSpc>
                <a:spcPct val="100000"/>
              </a:lnSpc>
              <a:spcBef>
                <a:spcPts val="0"/>
              </a:spcBef>
              <a:defRPr sz="2400" b="0" i="0">
                <a:solidFill>
                  <a:schemeClr val="tx1"/>
                </a:solidFill>
                <a:latin typeface="IBM Plex Sans Light" panose="020B0503050203000203" pitchFamily="34" charset="0"/>
              </a:defRPr>
            </a:lvl4pPr>
            <a:lvl5pPr>
              <a:lnSpc>
                <a:spcPct val="110000"/>
              </a:lnSpc>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12FA1770-E046-DD8F-9F28-19D80D1D67C2}"/>
              </a:ext>
            </a:extLst>
          </p:cNvPr>
          <p:cNvSpPr>
            <a:spLocks noGrp="1"/>
          </p:cNvSpPr>
          <p:nvPr>
            <p:ph type="ftr" sz="quarter" idx="20"/>
          </p:nvPr>
        </p:nvSpPr>
        <p:spPr>
          <a:xfrm>
            <a:off x="576000" y="12816000"/>
            <a:ext cx="4956176" cy="3810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91ADA982-549A-4D2D-490A-DE5610A50878}"/>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00"/>
            <a:ext cx="4949825" cy="4210177"/>
          </a:xfrm>
        </p:spPr>
        <p:txBody>
          <a:bodyPr/>
          <a:lstStyle>
            <a:lvl1pPr>
              <a:lnSpc>
                <a:spcPct val="100000"/>
              </a:lnSpc>
              <a:defRPr sz="6800">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576000"/>
            <a:ext cx="4956175" cy="3110583"/>
          </a:xfrm>
        </p:spPr>
        <p:txBody>
          <a:bodyPr/>
          <a:lstStyle>
            <a:lvl1pPr>
              <a:lnSpc>
                <a:spcPct val="100000"/>
              </a:lnSpc>
              <a:spcBef>
                <a:spcPts val="0"/>
              </a:spcBef>
              <a:defRPr sz="68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70675" y="3016790"/>
            <a:ext cx="4951413" cy="9188588"/>
          </a:xfrm>
        </p:spPr>
        <p:txBody>
          <a:bodyPr/>
          <a:lstStyle>
            <a:lvl1pPr>
              <a:spcBef>
                <a:spcPts val="0"/>
              </a:spcBef>
              <a:defRPr sz="3600" b="0" i="0">
                <a:solidFill>
                  <a:schemeClr val="tx1"/>
                </a:solidFill>
                <a:latin typeface="IBM Plex Sans Light" panose="020B0403050203000203" pitchFamily="34" charset="0"/>
              </a:defRPr>
            </a:lvl1pPr>
            <a:lvl2pPr marL="327600" indent="-327600">
              <a:spcBef>
                <a:spcPts val="0"/>
              </a:spcBef>
              <a:defRPr sz="3600" b="0" i="0">
                <a:solidFill>
                  <a:schemeClr val="tx1"/>
                </a:solidFill>
                <a:latin typeface="IBM Plex Sans Light" panose="020B0403050203000203" pitchFamily="34" charset="0"/>
              </a:defRPr>
            </a:lvl2pPr>
            <a:lvl3pPr marL="658800" indent="-327600">
              <a:spcBef>
                <a:spcPts val="0"/>
              </a:spcBef>
              <a:defRPr sz="3600" b="0" i="0">
                <a:solidFill>
                  <a:schemeClr val="tx1"/>
                </a:solidFill>
                <a:latin typeface="IBM Plex Sans Light" panose="020B0403050203000203" pitchFamily="34" charset="0"/>
              </a:defRPr>
            </a:lvl3pPr>
            <a:lvl4pPr marL="986400" indent="-327600">
              <a:spcBef>
                <a:spcPts val="0"/>
              </a:spcBef>
              <a:defRPr sz="36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80000" y="576072"/>
            <a:ext cx="1216152" cy="1214462"/>
          </a:xfrm>
        </p:spPr>
        <p:txBody>
          <a:bodyPr anchor="ctr"/>
          <a:lstStyle>
            <a:lvl1pPr algn="ctr">
              <a:defRPr sz="1600">
                <a:solidFill>
                  <a:schemeClr val="tx1"/>
                </a:solidFill>
              </a:defRPr>
            </a:lvl1pPr>
          </a:lstStyle>
          <a:p>
            <a:r>
              <a:rPr lang="en-US" dirty="0"/>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80000" y="3047999"/>
            <a:ext cx="4953000" cy="9153525"/>
          </a:xfrm>
        </p:spPr>
        <p:txBody>
          <a:bodyPr/>
          <a:lstStyle>
            <a:lvl1pPr>
              <a:spcBef>
                <a:spcPts val="0"/>
              </a:spcBef>
              <a:defRPr sz="2400" b="0" i="0">
                <a:solidFill>
                  <a:schemeClr val="tx1"/>
                </a:solidFill>
                <a:latin typeface="IBM Plex Sans Light" panose="020B0503050203000203" pitchFamily="34" charset="0"/>
              </a:defRPr>
            </a:lvl1pPr>
            <a:lvl2pPr marL="327600" indent="-327600">
              <a:spcBef>
                <a:spcPts val="0"/>
              </a:spcBef>
              <a:defRPr sz="2400" b="0" i="0">
                <a:solidFill>
                  <a:schemeClr val="tx1"/>
                </a:solidFill>
                <a:latin typeface="IBM Plex Sans Light" panose="020B0503050203000203" pitchFamily="34" charset="0"/>
              </a:defRPr>
            </a:lvl2pPr>
            <a:lvl3pPr marL="658800" indent="-327600">
              <a:spcBef>
                <a:spcPts val="0"/>
              </a:spcBef>
              <a:defRPr sz="2400" b="0" i="0">
                <a:solidFill>
                  <a:schemeClr val="tx1"/>
                </a:solidFill>
                <a:latin typeface="IBM Plex Sans Light" panose="020B0503050203000203" pitchFamily="34" charset="0"/>
              </a:defRPr>
            </a:lvl3pPr>
            <a:lvl4pPr marL="986400" indent="-327600">
              <a:spcBef>
                <a:spcPts val="0"/>
              </a:spcBef>
              <a:defRPr sz="24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047999"/>
            <a:ext cx="4959350" cy="9153525"/>
          </a:xfrm>
        </p:spPr>
        <p:txBody>
          <a:bodyPr/>
          <a:lstStyle>
            <a:lvl1pPr>
              <a:spcBef>
                <a:spcPts val="0"/>
              </a:spcBef>
              <a:defRPr sz="2400" b="0" i="0">
                <a:solidFill>
                  <a:schemeClr val="tx1"/>
                </a:solidFill>
                <a:latin typeface="IBM Plex Sans Light" panose="020B0503050203000203" pitchFamily="34" charset="0"/>
              </a:defRPr>
            </a:lvl1pPr>
            <a:lvl2pPr marL="327600" indent="-327600">
              <a:spcBef>
                <a:spcPts val="0"/>
              </a:spcBef>
              <a:defRPr sz="2400" b="0" i="0">
                <a:solidFill>
                  <a:schemeClr val="tx1"/>
                </a:solidFill>
                <a:latin typeface="IBM Plex Sans Light" panose="020B0503050203000203" pitchFamily="34" charset="0"/>
              </a:defRPr>
            </a:lvl2pPr>
            <a:lvl3pPr marL="658800" indent="-327600">
              <a:spcBef>
                <a:spcPts val="0"/>
              </a:spcBef>
              <a:defRPr sz="2400" b="0" i="0">
                <a:solidFill>
                  <a:schemeClr val="tx1"/>
                </a:solidFill>
                <a:latin typeface="IBM Plex Sans Light" panose="020B0503050203000203" pitchFamily="34" charset="0"/>
              </a:defRPr>
            </a:lvl3pPr>
            <a:lvl4pPr marL="986400" indent="-327600">
              <a:spcBef>
                <a:spcPts val="0"/>
              </a:spcBef>
              <a:defRPr sz="2400" b="0" i="0">
                <a:solidFill>
                  <a:schemeClr val="tx1"/>
                </a:solidFill>
                <a:latin typeface="IBM Plex Sans Light" panose="020B0503050203000203" pitchFamily="34" charset="0"/>
              </a:defRPr>
            </a:lvl4pPr>
            <a:lvl5pPr>
              <a:spcBef>
                <a:spcPts val="0"/>
              </a:spcBef>
              <a:defRPr sz="2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E7E14D98-D346-214C-0437-7A0B4A7F3F06}"/>
              </a:ext>
            </a:extLst>
          </p:cNvPr>
          <p:cNvSpPr>
            <a:spLocks noGrp="1"/>
          </p:cNvSpPr>
          <p:nvPr>
            <p:ph type="ftr" sz="quarter" idx="18"/>
          </p:nvPr>
        </p:nvSpPr>
        <p:spPr>
          <a:xfrm>
            <a:off x="581024" y="12823285"/>
            <a:ext cx="4956176" cy="381000"/>
          </a:xfrm>
          <a:prstGeom prst="rect">
            <a:avLst/>
          </a:prstGeom>
        </p:spPr>
        <p:txBody>
          <a:bodyPr/>
          <a:lstStyle/>
          <a:p>
            <a:endParaRPr lang="en-US" dirty="0"/>
          </a:p>
        </p:txBody>
      </p:sp>
      <p:sp>
        <p:nvSpPr>
          <p:cNvPr id="10" name="Slide Number">
            <a:extLst>
              <a:ext uri="{FF2B5EF4-FFF2-40B4-BE49-F238E27FC236}">
                <a16:creationId xmlns:a16="http://schemas.microsoft.com/office/drawing/2014/main" id="{8CDC5D22-5EFB-A82A-2192-76A569B4B0D5}"/>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8" name="Straight Connector 7" descr="Vertical column divider">
            <a:extLst>
              <a:ext uri="{FF2B5EF4-FFF2-40B4-BE49-F238E27FC236}">
                <a16:creationId xmlns:a16="http://schemas.microsoft.com/office/drawing/2014/main" id="{75E2B956-D8A8-9075-0842-BD0DAFFD4122}"/>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BE2C4D34-A499-856F-2ED0-C6A511B884A1}"/>
              </a:ext>
            </a:extLst>
          </p:cNvPr>
          <p:cNvCxnSpPr>
            <a:cxnSpLocks/>
          </p:cNvCxnSpPr>
          <p:nvPr userDrawn="1"/>
        </p:nvCxnSpPr>
        <p:spPr bwMode="auto">
          <a:xfrm>
            <a:off x="18288000"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200">
                <a:solidFill>
                  <a:schemeClr val="tx1"/>
                </a:solidFill>
              </a:defRPr>
            </a:lvl1pPr>
            <a:lvl2pPr marL="327600" indent="-327600">
              <a:lnSpc>
                <a:spcPct val="100000"/>
              </a:lnSpc>
              <a:spcBef>
                <a:spcPts val="0"/>
              </a:spcBef>
              <a:defRPr sz="4200">
                <a:solidFill>
                  <a:schemeClr val="tx1"/>
                </a:solidFill>
              </a:defRPr>
            </a:lvl2pPr>
            <a:lvl3pPr marL="658800" indent="-327600">
              <a:lnSpc>
                <a:spcPct val="100000"/>
              </a:lnSpc>
              <a:spcBef>
                <a:spcPts val="0"/>
              </a:spcBef>
              <a:defRPr sz="4200">
                <a:solidFill>
                  <a:schemeClr val="tx1"/>
                </a:solidFill>
              </a:defRPr>
            </a:lvl3pPr>
            <a:lvl4pPr marL="986400" indent="-327600">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80000" y="576072"/>
            <a:ext cx="1216152" cy="1216152"/>
          </a:xfrm>
        </p:spPr>
        <p:txBody>
          <a:bodyPr anchor="ctr"/>
          <a:lstStyle>
            <a:lvl1pPr algn="ctr">
              <a:defRPr sz="1600"/>
            </a:lvl1pPr>
          </a:lstStyle>
          <a:p>
            <a:r>
              <a:rPr lang="en-US" dirty="0"/>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80000" y="2476500"/>
            <a:ext cx="6675120" cy="3048000"/>
          </a:xfrm>
        </p:spPr>
        <p:txBody>
          <a:bodyPr/>
          <a:lstStyle>
            <a:lvl1pPr>
              <a:lnSpc>
                <a:spcPct val="100000"/>
              </a:lnSpc>
              <a:spcBef>
                <a:spcPts val="0"/>
              </a:spcBef>
              <a:defRPr sz="4200">
                <a:solidFill>
                  <a:schemeClr val="tx1"/>
                </a:solidFill>
              </a:defRPr>
            </a:lvl1pPr>
            <a:lvl2pPr marL="327600" indent="-327600">
              <a:lnSpc>
                <a:spcPct val="100000"/>
              </a:lnSpc>
              <a:spcBef>
                <a:spcPts val="0"/>
              </a:spcBef>
              <a:defRPr sz="4200">
                <a:solidFill>
                  <a:schemeClr val="tx1"/>
                </a:solidFill>
              </a:defRPr>
            </a:lvl2pPr>
            <a:lvl3pPr marL="658800" indent="-327600">
              <a:lnSpc>
                <a:spcPct val="100000"/>
              </a:lnSpc>
              <a:spcBef>
                <a:spcPts val="0"/>
              </a:spcBef>
              <a:defRPr sz="4200">
                <a:solidFill>
                  <a:schemeClr val="tx1"/>
                </a:solidFill>
              </a:defRPr>
            </a:lvl3pPr>
            <a:lvl4pPr marL="986400" indent="-327600">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a:cxnSpLocks/>
          </p:cNvCxnSpPr>
          <p:nvPr userDrawn="1"/>
        </p:nvCxnSpPr>
        <p:spPr bwMode="auto">
          <a:xfrm>
            <a:off x="576072" y="6096000"/>
            <a:ext cx="2323642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0800"/>
            <a:ext cx="6670676" cy="3048000"/>
          </a:xfrm>
        </p:spPr>
        <p:txBody>
          <a:bodyPr/>
          <a:lstStyle>
            <a:lvl1pPr>
              <a:lnSpc>
                <a:spcPct val="100000"/>
              </a:lnSpc>
              <a:spcBef>
                <a:spcPts val="0"/>
              </a:spcBef>
              <a:defRPr sz="4200">
                <a:solidFill>
                  <a:schemeClr val="tx1"/>
                </a:solidFill>
              </a:defRPr>
            </a:lvl1pPr>
            <a:lvl2pPr marL="327600" indent="-327600">
              <a:lnSpc>
                <a:spcPct val="100000"/>
              </a:lnSpc>
              <a:spcBef>
                <a:spcPts val="0"/>
              </a:spcBef>
              <a:defRPr sz="4200">
                <a:solidFill>
                  <a:schemeClr val="tx1"/>
                </a:solidFill>
              </a:defRPr>
            </a:lvl2pPr>
            <a:lvl3pPr marL="658800" indent="-327600">
              <a:lnSpc>
                <a:spcPct val="100000"/>
              </a:lnSpc>
              <a:spcBef>
                <a:spcPts val="0"/>
              </a:spcBef>
              <a:defRPr sz="4200">
                <a:solidFill>
                  <a:schemeClr val="tx1"/>
                </a:solidFill>
              </a:defRPr>
            </a:lvl3pPr>
            <a:lvl4pPr marL="986400" indent="-327600">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80000" y="6477000"/>
            <a:ext cx="1216152" cy="1216152"/>
          </a:xfrm>
        </p:spPr>
        <p:txBody>
          <a:bodyPr anchor="ctr"/>
          <a:lstStyle>
            <a:lvl1pPr algn="ctr">
              <a:defRPr sz="1600"/>
            </a:lvl1pPr>
          </a:lstStyle>
          <a:p>
            <a:r>
              <a:rPr lang="en-US" dirty="0"/>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80000" y="8382000"/>
            <a:ext cx="6675120" cy="3048000"/>
          </a:xfrm>
        </p:spPr>
        <p:txBody>
          <a:bodyPr/>
          <a:lstStyle>
            <a:lvl1pPr>
              <a:lnSpc>
                <a:spcPct val="100000"/>
              </a:lnSpc>
              <a:spcBef>
                <a:spcPts val="0"/>
              </a:spcBef>
              <a:defRPr sz="4200">
                <a:solidFill>
                  <a:schemeClr val="tx1"/>
                </a:solidFill>
              </a:defRPr>
            </a:lvl1pPr>
            <a:lvl2pPr marL="327600" indent="-327600">
              <a:lnSpc>
                <a:spcPct val="100000"/>
              </a:lnSpc>
              <a:spcBef>
                <a:spcPts val="0"/>
              </a:spcBef>
              <a:defRPr sz="4200">
                <a:solidFill>
                  <a:schemeClr val="tx1"/>
                </a:solidFill>
              </a:defRPr>
            </a:lvl2pPr>
            <a:lvl3pPr marL="658800" indent="-327600">
              <a:lnSpc>
                <a:spcPct val="100000"/>
              </a:lnSpc>
              <a:spcBef>
                <a:spcPts val="0"/>
              </a:spcBef>
              <a:defRPr sz="4200">
                <a:solidFill>
                  <a:schemeClr val="tx1"/>
                </a:solidFill>
              </a:defRPr>
            </a:lvl3pPr>
            <a:lvl4pPr marL="986400" indent="-327600">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1FC9DA86-6E63-7EF1-DAC1-73040332758F}"/>
              </a:ext>
            </a:extLst>
          </p:cNvPr>
          <p:cNvSpPr>
            <a:spLocks noGrp="1"/>
          </p:cNvSpPr>
          <p:nvPr>
            <p:ph type="ftr" sz="quarter" idx="19"/>
          </p:nvPr>
        </p:nvSpPr>
        <p:spPr>
          <a:xfrm>
            <a:off x="576000" y="12816000"/>
            <a:ext cx="4956176" cy="381000"/>
          </a:xfrm>
          <a:prstGeom prst="rect">
            <a:avLst/>
          </a:prstGeom>
        </p:spPr>
        <p:txBody>
          <a:bodyPr/>
          <a:lstStyle/>
          <a:p>
            <a:endParaRPr lang="en-US" dirty="0"/>
          </a:p>
        </p:txBody>
      </p:sp>
      <p:sp>
        <p:nvSpPr>
          <p:cNvPr id="6" name="Slide Number">
            <a:extLst>
              <a:ext uri="{FF2B5EF4-FFF2-40B4-BE49-F238E27FC236}">
                <a16:creationId xmlns:a16="http://schemas.microsoft.com/office/drawing/2014/main" id="{BE7CD285-42F9-CF03-AB5C-1DC86205FBC3}"/>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4" name="Straight Connector 3" descr="Vertical column divider">
            <a:extLst>
              <a:ext uri="{FF2B5EF4-FFF2-40B4-BE49-F238E27FC236}">
                <a16:creationId xmlns:a16="http://schemas.microsoft.com/office/drawing/2014/main" id="{E664AD27-CDB8-1E16-6F0A-1A4FF8BD97F5}"/>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00" y="576072"/>
            <a:ext cx="4961128" cy="462153"/>
          </a:xfrm>
        </p:spPr>
        <p:txBody>
          <a:bodyPr/>
          <a:lstStyle>
            <a:lvl1pPr>
              <a:lnSpc>
                <a:spcPct val="100000"/>
              </a:lnSpc>
              <a:defRPr sz="2800">
                <a:solidFill>
                  <a:schemeClr val="tx2"/>
                </a:solidFill>
              </a:defRPr>
            </a:lvl1pPr>
          </a:lstStyle>
          <a:p>
            <a:pPr lvl="0"/>
            <a:r>
              <a:rPr lang="en-US" dirty="0"/>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1524000"/>
            <a:ext cx="4948428" cy="3048000"/>
          </a:xfrm>
        </p:spPr>
        <p:txBody>
          <a:bodyPr/>
          <a:lstStyle>
            <a:lvl1pPr>
              <a:lnSpc>
                <a:spcPct val="100000"/>
              </a:lnSpc>
              <a:defRPr sz="4200">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80000" y="576073"/>
            <a:ext cx="4953000" cy="4948428"/>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327600" indent="-327600">
              <a:lnSpc>
                <a:spcPct val="100000"/>
              </a:lnSpc>
              <a:spcBef>
                <a:spcPts val="0"/>
              </a:spcBef>
              <a:defRPr sz="3600" b="0" i="0">
                <a:solidFill>
                  <a:schemeClr val="tx1"/>
                </a:solidFill>
                <a:latin typeface="IBM Plex Sans Light" panose="020B0403050203000203" pitchFamily="34" charset="0"/>
              </a:defRPr>
            </a:lvl2pPr>
            <a:lvl3pPr marL="658800" indent="-327600">
              <a:lnSpc>
                <a:spcPct val="100000"/>
              </a:lnSpc>
              <a:spcBef>
                <a:spcPts val="0"/>
              </a:spcBef>
              <a:defRPr sz="3600" b="0" i="0">
                <a:solidFill>
                  <a:schemeClr val="tx1"/>
                </a:solidFill>
                <a:latin typeface="IBM Plex Sans Light" panose="020B0403050203000203" pitchFamily="34" charset="0"/>
              </a:defRPr>
            </a:lvl3pPr>
            <a:lvl4pPr marL="986400" indent="-327600">
              <a:lnSpc>
                <a:spcPct val="100000"/>
              </a:lnSpc>
              <a:spcBef>
                <a:spcPts val="0"/>
              </a:spcBef>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62675" y="576072"/>
            <a:ext cx="4959350" cy="494842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327600" indent="-327600">
              <a:lnSpc>
                <a:spcPct val="100000"/>
              </a:lnSpc>
              <a:spcBef>
                <a:spcPts val="0"/>
              </a:spcBef>
              <a:defRPr sz="3600" b="0" i="0">
                <a:solidFill>
                  <a:schemeClr val="tx1"/>
                </a:solidFill>
                <a:latin typeface="IBM Plex Sans Light" panose="020B0403050203000203" pitchFamily="34" charset="0"/>
              </a:defRPr>
            </a:lvl2pPr>
            <a:lvl3pPr marL="658800" indent="-327600">
              <a:lnSpc>
                <a:spcPct val="100000"/>
              </a:lnSpc>
              <a:spcBef>
                <a:spcPts val="0"/>
              </a:spcBef>
              <a:defRPr sz="3600" b="0" i="0">
                <a:solidFill>
                  <a:schemeClr val="tx1"/>
                </a:solidFill>
                <a:latin typeface="IBM Plex Sans Light" panose="020B0403050203000203" pitchFamily="34" charset="0"/>
              </a:defRPr>
            </a:lvl3pPr>
            <a:lvl4pPr marL="986400" indent="-327600">
              <a:lnSpc>
                <a:spcPct val="100000"/>
              </a:lnSpc>
              <a:spcBef>
                <a:spcPts val="0"/>
              </a:spcBef>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80000" y="6670675"/>
            <a:ext cx="4953000" cy="4948428"/>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327600" indent="-327600">
              <a:lnSpc>
                <a:spcPct val="100000"/>
              </a:lnSpc>
              <a:spcBef>
                <a:spcPts val="0"/>
              </a:spcBef>
              <a:defRPr sz="3600" b="0" i="0">
                <a:solidFill>
                  <a:schemeClr val="tx1"/>
                </a:solidFill>
                <a:latin typeface="IBM Plex Sans Light" panose="020B0403050203000203" pitchFamily="34" charset="0"/>
              </a:defRPr>
            </a:lvl2pPr>
            <a:lvl3pPr marL="658800" indent="-327600">
              <a:lnSpc>
                <a:spcPct val="100000"/>
              </a:lnSpc>
              <a:spcBef>
                <a:spcPts val="0"/>
              </a:spcBef>
              <a:defRPr sz="3600" b="0" i="0">
                <a:solidFill>
                  <a:schemeClr val="tx1"/>
                </a:solidFill>
                <a:latin typeface="IBM Plex Sans Light" panose="020B0403050203000203" pitchFamily="34" charset="0"/>
              </a:defRPr>
            </a:lvl3pPr>
            <a:lvl4pPr marL="986400" indent="-327600">
              <a:lnSpc>
                <a:spcPct val="100000"/>
              </a:lnSpc>
              <a:spcBef>
                <a:spcPts val="0"/>
              </a:spcBef>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62675" y="6670675"/>
            <a:ext cx="4953000" cy="494842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327600" indent="-327600">
              <a:lnSpc>
                <a:spcPct val="100000"/>
              </a:lnSpc>
              <a:spcBef>
                <a:spcPts val="0"/>
              </a:spcBef>
              <a:defRPr sz="3600" b="0" i="0">
                <a:solidFill>
                  <a:schemeClr val="tx1"/>
                </a:solidFill>
                <a:latin typeface="IBM Plex Sans Light" panose="020B0403050203000203" pitchFamily="34" charset="0"/>
              </a:defRPr>
            </a:lvl2pPr>
            <a:lvl3pPr marL="658800" indent="-327600">
              <a:lnSpc>
                <a:spcPct val="100000"/>
              </a:lnSpc>
              <a:spcBef>
                <a:spcPts val="0"/>
              </a:spcBef>
              <a:defRPr sz="3600" b="0" i="0">
                <a:solidFill>
                  <a:schemeClr val="tx1"/>
                </a:solidFill>
                <a:latin typeface="IBM Plex Sans Light" panose="020B0403050203000203" pitchFamily="34" charset="0"/>
              </a:defRPr>
            </a:lvl3pPr>
            <a:lvl4pPr marL="986400" indent="-327600">
              <a:lnSpc>
                <a:spcPct val="100000"/>
              </a:lnSpc>
              <a:spcBef>
                <a:spcPts val="0"/>
              </a:spcBef>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576000" y="12816000"/>
            <a:ext cx="4956176" cy="3810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00" y="576072"/>
            <a:ext cx="4961128" cy="462153"/>
          </a:xfrm>
        </p:spPr>
        <p:txBody>
          <a:bodyPr/>
          <a:lstStyle>
            <a:lvl1pPr>
              <a:lnSpc>
                <a:spcPct val="100000"/>
              </a:lnSpc>
              <a:defRPr sz="2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80000" y="576073"/>
            <a:ext cx="4953000" cy="4948428"/>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327600" indent="-327600">
              <a:lnSpc>
                <a:spcPct val="100000"/>
              </a:lnSpc>
              <a:spcBef>
                <a:spcPts val="0"/>
              </a:spcBef>
              <a:defRPr sz="3600" b="0" i="0">
                <a:solidFill>
                  <a:schemeClr val="tx1"/>
                </a:solidFill>
                <a:latin typeface="IBM Plex Sans Light" panose="020B0403050203000203" pitchFamily="34" charset="0"/>
              </a:defRPr>
            </a:lvl2pPr>
            <a:lvl3pPr marL="658800" indent="-327600">
              <a:lnSpc>
                <a:spcPct val="100000"/>
              </a:lnSpc>
              <a:spcBef>
                <a:spcPts val="0"/>
              </a:spcBef>
              <a:defRPr sz="3600" b="0" i="0">
                <a:solidFill>
                  <a:schemeClr val="tx1"/>
                </a:solidFill>
                <a:latin typeface="IBM Plex Sans Light" panose="020B0403050203000203" pitchFamily="34" charset="0"/>
              </a:defRPr>
            </a:lvl3pPr>
            <a:lvl4pPr marL="986400" indent="-327600">
              <a:lnSpc>
                <a:spcPct val="100000"/>
              </a:lnSpc>
              <a:spcBef>
                <a:spcPts val="0"/>
              </a:spcBef>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62675" y="576072"/>
            <a:ext cx="4959350" cy="494842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327600" indent="-327600">
              <a:lnSpc>
                <a:spcPct val="100000"/>
              </a:lnSpc>
              <a:spcBef>
                <a:spcPts val="0"/>
              </a:spcBef>
              <a:defRPr sz="3600" b="0" i="0">
                <a:solidFill>
                  <a:schemeClr val="tx1"/>
                </a:solidFill>
                <a:latin typeface="IBM Plex Sans Light" panose="020B0403050203000203" pitchFamily="34" charset="0"/>
              </a:defRPr>
            </a:lvl2pPr>
            <a:lvl3pPr marL="658800" indent="-327600">
              <a:lnSpc>
                <a:spcPct val="100000"/>
              </a:lnSpc>
              <a:spcBef>
                <a:spcPts val="0"/>
              </a:spcBef>
              <a:defRPr sz="3600" b="0" i="0">
                <a:solidFill>
                  <a:schemeClr val="tx1"/>
                </a:solidFill>
                <a:latin typeface="IBM Plex Sans Light" panose="020B0403050203000203" pitchFamily="34" charset="0"/>
              </a:defRPr>
            </a:lvl3pPr>
            <a:lvl4pPr marL="986400" indent="-327600">
              <a:lnSpc>
                <a:spcPct val="100000"/>
              </a:lnSpc>
              <a:spcBef>
                <a:spcPts val="0"/>
              </a:spcBef>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80000" y="6670675"/>
            <a:ext cx="4953000" cy="4948428"/>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327600" indent="-327600">
              <a:lnSpc>
                <a:spcPct val="100000"/>
              </a:lnSpc>
              <a:spcBef>
                <a:spcPts val="0"/>
              </a:spcBef>
              <a:defRPr sz="3600" b="0" i="0">
                <a:solidFill>
                  <a:schemeClr val="tx1"/>
                </a:solidFill>
                <a:latin typeface="IBM Plex Sans Light" panose="020B0403050203000203" pitchFamily="34" charset="0"/>
              </a:defRPr>
            </a:lvl2pPr>
            <a:lvl3pPr marL="658800" indent="-327600">
              <a:lnSpc>
                <a:spcPct val="100000"/>
              </a:lnSpc>
              <a:spcBef>
                <a:spcPts val="0"/>
              </a:spcBef>
              <a:defRPr sz="3600" b="0" i="0">
                <a:solidFill>
                  <a:schemeClr val="tx1"/>
                </a:solidFill>
                <a:latin typeface="IBM Plex Sans Light" panose="020B0403050203000203" pitchFamily="34" charset="0"/>
              </a:defRPr>
            </a:lvl3pPr>
            <a:lvl4pPr marL="986400" indent="-327600">
              <a:lnSpc>
                <a:spcPct val="100000"/>
              </a:lnSpc>
              <a:spcBef>
                <a:spcPts val="0"/>
              </a:spcBef>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62675" y="6670675"/>
            <a:ext cx="4953000" cy="494842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327600" indent="-327600">
              <a:lnSpc>
                <a:spcPct val="100000"/>
              </a:lnSpc>
              <a:spcBef>
                <a:spcPts val="0"/>
              </a:spcBef>
              <a:defRPr sz="3600" b="0" i="0">
                <a:solidFill>
                  <a:schemeClr val="tx1"/>
                </a:solidFill>
                <a:latin typeface="IBM Plex Sans Light" panose="020B0403050203000203" pitchFamily="34" charset="0"/>
              </a:defRPr>
            </a:lvl2pPr>
            <a:lvl3pPr marL="658800" indent="-327600">
              <a:lnSpc>
                <a:spcPct val="100000"/>
              </a:lnSpc>
              <a:spcBef>
                <a:spcPts val="0"/>
              </a:spcBef>
              <a:defRPr sz="3600" b="0" i="0">
                <a:solidFill>
                  <a:schemeClr val="tx1"/>
                </a:solidFill>
                <a:latin typeface="IBM Plex Sans Light" panose="020B0403050203000203" pitchFamily="34" charset="0"/>
              </a:defRPr>
            </a:lvl3pPr>
            <a:lvl4pPr marL="986400" indent="-327600">
              <a:lnSpc>
                <a:spcPct val="100000"/>
              </a:lnSpc>
              <a:spcBef>
                <a:spcPts val="0"/>
              </a:spcBef>
              <a:defRPr sz="36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576000" y="12816000"/>
            <a:ext cx="4956176" cy="3810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4" name="Title 1">
            <a:extLst>
              <a:ext uri="{FF2B5EF4-FFF2-40B4-BE49-F238E27FC236}">
                <a16:creationId xmlns:a16="http://schemas.microsoft.com/office/drawing/2014/main" id="{8009016F-5759-0B27-8DB2-77BDD7980942}"/>
              </a:ext>
            </a:extLst>
          </p:cNvPr>
          <p:cNvSpPr>
            <a:spLocks noGrp="1"/>
          </p:cNvSpPr>
          <p:nvPr>
            <p:ph type="title"/>
          </p:nvPr>
        </p:nvSpPr>
        <p:spPr>
          <a:xfrm>
            <a:off x="576000" y="1523872"/>
            <a:ext cx="11044239" cy="4572128"/>
          </a:xfrm>
        </p:spPr>
        <p:txBody>
          <a:bodyPr rIns="457200"/>
          <a:lstStyle>
            <a:lvl1pPr>
              <a:lnSpc>
                <a:spcPct val="100000"/>
              </a:lnSpc>
              <a:defRPr sz="6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09297527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1EEBBCD-6628-78CD-1209-20B2834A647D}"/>
              </a:ext>
            </a:extLst>
          </p:cNvPr>
          <p:cNvSpPr>
            <a:spLocks noGrp="1"/>
          </p:cNvSpPr>
          <p:nvPr>
            <p:ph type="title"/>
          </p:nvPr>
        </p:nvSpPr>
        <p:spPr>
          <a:xfrm>
            <a:off x="576000" y="576000"/>
            <a:ext cx="10101072" cy="10356850"/>
          </a:xfrm>
        </p:spPr>
        <p:txBody>
          <a:bodyPr/>
          <a:lstStyle>
            <a:lvl1pPr>
              <a:lnSpc>
                <a:spcPct val="100000"/>
              </a:lnSpc>
              <a:defRPr sz="84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75882"/>
            <a:ext cx="4949825" cy="5519293"/>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73851"/>
            <a:ext cx="4949825" cy="5521323"/>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73851"/>
            <a:ext cx="4949825" cy="5521323"/>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73851"/>
            <a:ext cx="4949825" cy="5521324"/>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EB933E98-EDAA-167B-D822-384AE57CFD41}"/>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
        <p:nvSpPr>
          <p:cNvPr id="6" name="Slide Number">
            <a:extLst>
              <a:ext uri="{FF2B5EF4-FFF2-40B4-BE49-F238E27FC236}">
                <a16:creationId xmlns:a16="http://schemas.microsoft.com/office/drawing/2014/main" id="{9CE74F70-DD3B-B787-1122-8CC2F06AD01A}"/>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73047254-F916-4821-F269-6EDEB3A3FAD7}"/>
              </a:ext>
            </a:extLst>
          </p:cNvPr>
          <p:cNvSpPr>
            <a:spLocks noGrp="1"/>
          </p:cNvSpPr>
          <p:nvPr>
            <p:ph type="body" sz="quarter" idx="21"/>
          </p:nvPr>
        </p:nvSpPr>
        <p:spPr>
          <a:xfrm>
            <a:off x="576000" y="576072"/>
            <a:ext cx="4942078" cy="3995928"/>
          </a:xfrm>
        </p:spPr>
        <p:txBody>
          <a:bodyPr/>
          <a:lstStyle>
            <a:lvl1pPr>
              <a:lnSpc>
                <a:spcPct val="100000"/>
              </a:lnSpc>
              <a:defRPr sz="42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00" y="576000"/>
            <a:ext cx="11036994" cy="4210177"/>
          </a:xfrm>
        </p:spPr>
        <p:txBody>
          <a:bodyPr rIns="457200"/>
          <a:lstStyle>
            <a:lvl1pPr>
              <a:lnSpc>
                <a:spcPct val="100000"/>
              </a:lnSpc>
              <a:defRPr sz="6800">
                <a:solidFill>
                  <a:schemeClr val="tx2"/>
                </a:solidFill>
              </a:defRPr>
            </a:lvl1pPr>
          </a:lstStyle>
          <a:p>
            <a:r>
              <a:rPr lang="en-US" dirty="0"/>
              <a:t>Click to edit Master title style</a:t>
            </a:r>
          </a:p>
        </p:txBody>
      </p:sp>
      <p:sp>
        <p:nvSpPr>
          <p:cNvPr id="3" name="Footer Placeholder 3">
            <a:extLst>
              <a:ext uri="{FF2B5EF4-FFF2-40B4-BE49-F238E27FC236}">
                <a16:creationId xmlns:a16="http://schemas.microsoft.com/office/drawing/2014/main" id="{A61589D3-5821-F43C-9924-D7FBDD5E84A5}"/>
              </a:ext>
            </a:extLst>
          </p:cNvPr>
          <p:cNvSpPr>
            <a:spLocks noGrp="1"/>
          </p:cNvSpPr>
          <p:nvPr>
            <p:ph type="ftr" sz="quarter" idx="18"/>
          </p:nvPr>
        </p:nvSpPr>
        <p:spPr>
          <a:xfrm>
            <a:off x="581024" y="12823285"/>
            <a:ext cx="4956176" cy="381000"/>
          </a:xfrm>
          <a:prstGeom prst="rect">
            <a:avLst/>
          </a:prstGeom>
        </p:spPr>
        <p:txBody>
          <a:bodyPr/>
          <a:lstStyle/>
          <a:p>
            <a:endParaRPr lang="en-US" dirty="0"/>
          </a:p>
        </p:txBody>
      </p:sp>
      <p:sp>
        <p:nvSpPr>
          <p:cNvPr id="6" name="Slide Number">
            <a:extLst>
              <a:ext uri="{FF2B5EF4-FFF2-40B4-BE49-F238E27FC236}">
                <a16:creationId xmlns:a16="http://schemas.microsoft.com/office/drawing/2014/main" id="{9EA471B4-B30A-F4D7-84E4-C54A4D1ACDB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4" name="Text Placeholder 10">
            <a:extLst>
              <a:ext uri="{FF2B5EF4-FFF2-40B4-BE49-F238E27FC236}">
                <a16:creationId xmlns:a16="http://schemas.microsoft.com/office/drawing/2014/main" id="{C5CEBFE7-AD2E-DFE8-B046-3B866828612E}"/>
              </a:ext>
            </a:extLst>
          </p:cNvPr>
          <p:cNvSpPr>
            <a:spLocks noGrp="1"/>
          </p:cNvSpPr>
          <p:nvPr>
            <p:ph type="body" sz="quarter" idx="11"/>
          </p:nvPr>
        </p:nvSpPr>
        <p:spPr>
          <a:xfrm>
            <a:off x="576072" y="6675882"/>
            <a:ext cx="4949825" cy="5519293"/>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10">
            <a:extLst>
              <a:ext uri="{FF2B5EF4-FFF2-40B4-BE49-F238E27FC236}">
                <a16:creationId xmlns:a16="http://schemas.microsoft.com/office/drawing/2014/main" id="{42695C8E-740F-09FE-EEF5-F2D3F3F88137}"/>
              </a:ext>
            </a:extLst>
          </p:cNvPr>
          <p:cNvSpPr>
            <a:spLocks noGrp="1"/>
          </p:cNvSpPr>
          <p:nvPr>
            <p:ph type="body" sz="quarter" idx="12"/>
          </p:nvPr>
        </p:nvSpPr>
        <p:spPr>
          <a:xfrm>
            <a:off x="6663241" y="6673851"/>
            <a:ext cx="4949825" cy="5521323"/>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10">
            <a:extLst>
              <a:ext uri="{FF2B5EF4-FFF2-40B4-BE49-F238E27FC236}">
                <a16:creationId xmlns:a16="http://schemas.microsoft.com/office/drawing/2014/main" id="{59937119-9484-C422-CDBB-7ACF8FB463EA}"/>
              </a:ext>
            </a:extLst>
          </p:cNvPr>
          <p:cNvSpPr>
            <a:spLocks noGrp="1"/>
          </p:cNvSpPr>
          <p:nvPr>
            <p:ph type="body" sz="quarter" idx="13"/>
          </p:nvPr>
        </p:nvSpPr>
        <p:spPr>
          <a:xfrm>
            <a:off x="12767760" y="6673851"/>
            <a:ext cx="4949825" cy="5521323"/>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10">
            <a:extLst>
              <a:ext uri="{FF2B5EF4-FFF2-40B4-BE49-F238E27FC236}">
                <a16:creationId xmlns:a16="http://schemas.microsoft.com/office/drawing/2014/main" id="{031FDB97-22F2-B958-137D-E25328D2B01D}"/>
              </a:ext>
            </a:extLst>
          </p:cNvPr>
          <p:cNvSpPr>
            <a:spLocks noGrp="1"/>
          </p:cNvSpPr>
          <p:nvPr>
            <p:ph type="body" sz="quarter" idx="14"/>
          </p:nvPr>
        </p:nvSpPr>
        <p:spPr>
          <a:xfrm>
            <a:off x="18859500" y="6673851"/>
            <a:ext cx="4949825" cy="5521324"/>
          </a:xfrm>
        </p:spPr>
        <p:txBody>
          <a:bodyPr/>
          <a:lstStyle>
            <a:lvl1pPr>
              <a:spcBef>
                <a:spcPts val="0"/>
              </a:spcBef>
              <a:defRPr sz="3600">
                <a:solidFill>
                  <a:schemeClr val="tx1"/>
                </a:solidFill>
              </a:defRPr>
            </a:lvl1pPr>
            <a:lvl2pPr marL="327600" indent="-327600">
              <a:spcBef>
                <a:spcPts val="0"/>
              </a:spcBef>
              <a:defRPr sz="3600">
                <a:solidFill>
                  <a:schemeClr val="tx1"/>
                </a:solidFill>
              </a:defRPr>
            </a:lvl2pPr>
            <a:lvl3pPr marL="658800" indent="-327600">
              <a:spcBef>
                <a:spcPts val="0"/>
              </a:spcBef>
              <a:defRPr sz="3600">
                <a:solidFill>
                  <a:schemeClr val="tx1"/>
                </a:solidFill>
              </a:defRPr>
            </a:lvl3pPr>
            <a:lvl4pPr marL="986400" indent="-327600">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2"/>
            <a:ext cx="4949825" cy="3995928"/>
          </a:xfrm>
        </p:spPr>
        <p:txBody>
          <a:bodyPr/>
          <a:lstStyle>
            <a:lvl1pPr>
              <a:lnSpc>
                <a:spcPct val="100000"/>
              </a:lnSpc>
              <a:defRPr sz="6800">
                <a:solidFill>
                  <a:schemeClr val="tx2"/>
                </a:solidFill>
              </a:defRPr>
            </a:lvl1pPr>
          </a:lstStyle>
          <a:p>
            <a:r>
              <a:rPr lang="en-US" dirty="0"/>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6415" y="576071"/>
            <a:ext cx="4956048" cy="4956048"/>
          </a:xfrm>
        </p:spPr>
        <p:txBody>
          <a:bodyPr/>
          <a:lstStyle>
            <a:lvl1pPr>
              <a:lnSpc>
                <a:spcPct val="110000"/>
              </a:lnSpc>
              <a:spcBef>
                <a:spcPts val="0"/>
              </a:spcBef>
              <a:defRPr sz="3600" b="0" i="0">
                <a:solidFill>
                  <a:schemeClr val="tx1"/>
                </a:solidFill>
                <a:latin typeface="IBM Plex Sans Light"/>
              </a:defRPr>
            </a:lvl1pPr>
            <a:lvl2pPr marL="327600" indent="-327600">
              <a:lnSpc>
                <a:spcPct val="100000"/>
              </a:lnSpc>
              <a:spcBef>
                <a:spcPts val="0"/>
              </a:spcBef>
              <a:defRPr sz="3600" b="0" i="0">
                <a:solidFill>
                  <a:schemeClr val="tx1"/>
                </a:solidFill>
                <a:latin typeface="IBM Plex Sans Light"/>
              </a:defRPr>
            </a:lvl2pPr>
            <a:lvl3pPr marL="658800" indent="-327600">
              <a:lnSpc>
                <a:spcPct val="100000"/>
              </a:lnSpc>
              <a:spcBef>
                <a:spcPts val="0"/>
              </a:spcBef>
              <a:defRPr sz="3600" b="0" i="0">
                <a:solidFill>
                  <a:schemeClr val="tx1"/>
                </a:solidFill>
                <a:latin typeface="IBM Plex Sans Light"/>
              </a:defRPr>
            </a:lvl3pPr>
            <a:lvl4pPr marL="986400" indent="-327600">
              <a:lnSpc>
                <a:spcPct val="100000"/>
              </a:lnSpc>
              <a:spcBef>
                <a:spcPts val="0"/>
              </a:spcBef>
              <a:defRPr sz="3600" b="0" i="0">
                <a:solidFill>
                  <a:schemeClr val="tx1"/>
                </a:solidFill>
                <a:latin typeface="IBM Plex Sans Light"/>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1"/>
            <a:ext cx="4956048" cy="4956048"/>
          </a:xfrm>
        </p:spPr>
        <p:txBody>
          <a:bodyPr/>
          <a:lstStyle>
            <a:lvl1pPr>
              <a:lnSpc>
                <a:spcPct val="110000"/>
              </a:lnSpc>
              <a:spcBef>
                <a:spcPts val="0"/>
              </a:spcBef>
              <a:defRPr sz="3600" b="0" i="0">
                <a:solidFill>
                  <a:schemeClr val="tx1"/>
                </a:solidFill>
                <a:latin typeface="IBM Plex Sans Light"/>
              </a:defRPr>
            </a:lvl1pPr>
            <a:lvl2pPr marL="256032" indent="-256032">
              <a:lnSpc>
                <a:spcPct val="110000"/>
              </a:lnSpc>
              <a:spcBef>
                <a:spcPts val="0"/>
              </a:spcBef>
              <a:defRPr sz="3600" b="0" i="0">
                <a:solidFill>
                  <a:schemeClr val="tx1"/>
                </a:solidFill>
                <a:latin typeface="IBM Plex Sans Light"/>
              </a:defRPr>
            </a:lvl2pPr>
            <a:lvl3pPr marL="512064" indent="-256032">
              <a:lnSpc>
                <a:spcPct val="110000"/>
              </a:lnSpc>
              <a:spcBef>
                <a:spcPts val="0"/>
              </a:spcBef>
              <a:defRPr sz="3600" b="0" i="0">
                <a:solidFill>
                  <a:schemeClr val="tx1"/>
                </a:solidFill>
                <a:latin typeface="IBM Plex Sans Light"/>
              </a:defRPr>
            </a:lvl3pPr>
            <a:lvl4pPr marL="768096" indent="-256032">
              <a:lnSpc>
                <a:spcPct val="110000"/>
              </a:lnSpc>
              <a:spcBef>
                <a:spcPts val="0"/>
              </a:spcBef>
              <a:defRPr sz="3600" b="0" i="0">
                <a:solidFill>
                  <a:schemeClr val="tx1"/>
                </a:solidFill>
                <a:latin typeface="IBM Plex Sans Light"/>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1"/>
            <a:ext cx="4946904" cy="4956048"/>
          </a:xfrm>
        </p:spPr>
        <p:txBody>
          <a:bodyPr/>
          <a:lstStyle>
            <a:lvl1pPr>
              <a:lnSpc>
                <a:spcPct val="110000"/>
              </a:lnSpc>
              <a:spcBef>
                <a:spcPts val="0"/>
              </a:spcBef>
              <a:defRPr sz="3600" b="0" i="0">
                <a:solidFill>
                  <a:schemeClr val="tx1"/>
                </a:solidFill>
                <a:latin typeface="IBM Plex Sans Light"/>
              </a:defRPr>
            </a:lvl1pPr>
            <a:lvl2pPr marL="256032" indent="-256032">
              <a:lnSpc>
                <a:spcPct val="110000"/>
              </a:lnSpc>
              <a:spcBef>
                <a:spcPts val="0"/>
              </a:spcBef>
              <a:defRPr sz="3600" b="0" i="0">
                <a:solidFill>
                  <a:schemeClr val="tx1"/>
                </a:solidFill>
                <a:latin typeface="IBM Plex Sans Light"/>
              </a:defRPr>
            </a:lvl2pPr>
            <a:lvl3pPr marL="512064" indent="-256032">
              <a:lnSpc>
                <a:spcPct val="110000"/>
              </a:lnSpc>
              <a:spcBef>
                <a:spcPts val="0"/>
              </a:spcBef>
              <a:defRPr sz="3600" b="0" i="0">
                <a:solidFill>
                  <a:schemeClr val="tx1"/>
                </a:solidFill>
                <a:latin typeface="IBM Plex Sans Light"/>
              </a:defRPr>
            </a:lvl3pPr>
            <a:lvl4pPr marL="768096" indent="-256032">
              <a:lnSpc>
                <a:spcPct val="110000"/>
              </a:lnSpc>
              <a:spcBef>
                <a:spcPts val="0"/>
              </a:spcBef>
              <a:defRPr sz="3600" b="0" i="0">
                <a:solidFill>
                  <a:schemeClr val="tx1"/>
                </a:solidFill>
                <a:latin typeface="IBM Plex Sans Light"/>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06DFE032-E717-840D-774E-AC6218CA01A8}"/>
              </a:ext>
            </a:extLst>
          </p:cNvPr>
          <p:cNvSpPr>
            <a:spLocks noGrp="1"/>
          </p:cNvSpPr>
          <p:nvPr>
            <p:ph type="ftr" sz="quarter" idx="22"/>
          </p:nvPr>
        </p:nvSpPr>
        <p:spPr>
          <a:xfrm>
            <a:off x="581024" y="12823285"/>
            <a:ext cx="4956176" cy="381000"/>
          </a:xfrm>
          <a:prstGeom prst="rect">
            <a:avLst/>
          </a:prstGeom>
        </p:spPr>
        <p:txBody>
          <a:bodyPr/>
          <a:lstStyle/>
          <a:p>
            <a:endParaRPr lang="en-US" dirty="0"/>
          </a:p>
        </p:txBody>
      </p:sp>
      <p:sp>
        <p:nvSpPr>
          <p:cNvPr id="7" name="Slide Number">
            <a:extLst>
              <a:ext uri="{FF2B5EF4-FFF2-40B4-BE49-F238E27FC236}">
                <a16:creationId xmlns:a16="http://schemas.microsoft.com/office/drawing/2014/main" id="{219EFD5E-874A-DCAB-55D5-D376C79F2C67}"/>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6" name="Text Placeholder 10">
            <a:extLst>
              <a:ext uri="{FF2B5EF4-FFF2-40B4-BE49-F238E27FC236}">
                <a16:creationId xmlns:a16="http://schemas.microsoft.com/office/drawing/2014/main" id="{0813F20A-BEE4-B8A6-B7C6-A452A39FAD7F}"/>
              </a:ext>
            </a:extLst>
          </p:cNvPr>
          <p:cNvSpPr>
            <a:spLocks noGrp="1"/>
          </p:cNvSpPr>
          <p:nvPr>
            <p:ph type="body" sz="quarter" idx="12"/>
          </p:nvPr>
        </p:nvSpPr>
        <p:spPr>
          <a:xfrm>
            <a:off x="6666415" y="6673850"/>
            <a:ext cx="4956048" cy="4956048"/>
          </a:xfrm>
        </p:spPr>
        <p:txBody>
          <a:bodyPr/>
          <a:lstStyle>
            <a:lvl1pPr>
              <a:spcBef>
                <a:spcPts val="0"/>
              </a:spcBef>
              <a:defRPr sz="3600">
                <a:solidFill>
                  <a:schemeClr val="tx1"/>
                </a:solidFill>
                <a:latin typeface="IBM Plex Sans Light"/>
              </a:defRPr>
            </a:lvl1pPr>
            <a:lvl2pPr marL="256032" indent="-256032">
              <a:spcBef>
                <a:spcPts val="0"/>
              </a:spcBef>
              <a:defRPr sz="3600">
                <a:solidFill>
                  <a:schemeClr val="tx1"/>
                </a:solidFill>
                <a:latin typeface="IBM Plex Sans Light"/>
              </a:defRPr>
            </a:lvl2pPr>
            <a:lvl3pPr marL="512064" indent="-256032">
              <a:spcBef>
                <a:spcPts val="0"/>
              </a:spcBef>
              <a:defRPr sz="3600">
                <a:solidFill>
                  <a:schemeClr val="tx1"/>
                </a:solidFill>
                <a:latin typeface="IBM Plex Sans Light"/>
              </a:defRPr>
            </a:lvl3pPr>
            <a:lvl4pPr marL="768096" indent="-256032">
              <a:spcBef>
                <a:spcPts val="0"/>
              </a:spcBef>
              <a:defRPr sz="3600">
                <a:solidFill>
                  <a:schemeClr val="tx1"/>
                </a:solidFill>
                <a:latin typeface="IBM Plex Sans Light"/>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8" name="Text Placeholder 10">
            <a:extLst>
              <a:ext uri="{FF2B5EF4-FFF2-40B4-BE49-F238E27FC236}">
                <a16:creationId xmlns:a16="http://schemas.microsoft.com/office/drawing/2014/main" id="{150973AC-ED14-F5BF-FFA2-3AA73BE9F47C}"/>
              </a:ext>
            </a:extLst>
          </p:cNvPr>
          <p:cNvSpPr>
            <a:spLocks noGrp="1"/>
          </p:cNvSpPr>
          <p:nvPr>
            <p:ph type="body" sz="quarter" idx="13"/>
          </p:nvPr>
        </p:nvSpPr>
        <p:spPr>
          <a:xfrm>
            <a:off x="12763500" y="6673850"/>
            <a:ext cx="4956048" cy="4956048"/>
          </a:xfrm>
        </p:spPr>
        <p:txBody>
          <a:bodyPr/>
          <a:lstStyle>
            <a:lvl1pPr>
              <a:spcBef>
                <a:spcPts val="0"/>
              </a:spcBef>
              <a:defRPr sz="3600">
                <a:solidFill>
                  <a:schemeClr val="tx1"/>
                </a:solidFill>
                <a:latin typeface="IBM Plex Sans Light"/>
              </a:defRPr>
            </a:lvl1pPr>
            <a:lvl2pPr marL="256032" indent="-256032">
              <a:spcBef>
                <a:spcPts val="0"/>
              </a:spcBef>
              <a:defRPr sz="3600">
                <a:solidFill>
                  <a:schemeClr val="tx1"/>
                </a:solidFill>
                <a:latin typeface="IBM Plex Sans Light"/>
              </a:defRPr>
            </a:lvl2pPr>
            <a:lvl3pPr marL="512064" indent="-256032">
              <a:spcBef>
                <a:spcPts val="0"/>
              </a:spcBef>
              <a:defRPr sz="3600">
                <a:solidFill>
                  <a:schemeClr val="tx1"/>
                </a:solidFill>
                <a:latin typeface="IBM Plex Sans Light"/>
              </a:defRPr>
            </a:lvl3pPr>
            <a:lvl4pPr marL="768096" indent="-256032">
              <a:spcBef>
                <a:spcPts val="0"/>
              </a:spcBef>
              <a:defRPr sz="3600">
                <a:solidFill>
                  <a:schemeClr val="tx1"/>
                </a:solidFill>
                <a:latin typeface="IBM Plex Sans Light"/>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9" name="Text Placeholder 10">
            <a:extLst>
              <a:ext uri="{FF2B5EF4-FFF2-40B4-BE49-F238E27FC236}">
                <a16:creationId xmlns:a16="http://schemas.microsoft.com/office/drawing/2014/main" id="{BE127C12-10BF-D35C-4112-2B9F89481529}"/>
              </a:ext>
            </a:extLst>
          </p:cNvPr>
          <p:cNvSpPr>
            <a:spLocks noGrp="1"/>
          </p:cNvSpPr>
          <p:nvPr>
            <p:ph type="body" sz="quarter" idx="14"/>
          </p:nvPr>
        </p:nvSpPr>
        <p:spPr>
          <a:xfrm>
            <a:off x="18859499" y="6673850"/>
            <a:ext cx="4946904" cy="4956048"/>
          </a:xfrm>
        </p:spPr>
        <p:txBody>
          <a:bodyPr/>
          <a:lstStyle>
            <a:lvl1pPr>
              <a:spcBef>
                <a:spcPts val="0"/>
              </a:spcBef>
              <a:defRPr sz="3600">
                <a:solidFill>
                  <a:schemeClr val="tx1"/>
                </a:solidFill>
                <a:latin typeface="IBM Plex Sans Light"/>
              </a:defRPr>
            </a:lvl1pPr>
            <a:lvl2pPr marL="256032" indent="-256032">
              <a:spcBef>
                <a:spcPts val="0"/>
              </a:spcBef>
              <a:defRPr sz="3600">
                <a:solidFill>
                  <a:schemeClr val="tx1"/>
                </a:solidFill>
                <a:latin typeface="IBM Plex Sans Light"/>
              </a:defRPr>
            </a:lvl2pPr>
            <a:lvl3pPr marL="512064" indent="-256032">
              <a:spcBef>
                <a:spcPts val="0"/>
              </a:spcBef>
              <a:defRPr sz="3600">
                <a:solidFill>
                  <a:schemeClr val="tx1"/>
                </a:solidFill>
                <a:latin typeface="IBM Plex Sans Light"/>
              </a:defRPr>
            </a:lvl3pPr>
            <a:lvl4pPr marL="768096" indent="-256032">
              <a:spcBef>
                <a:spcPts val="0"/>
              </a:spcBef>
              <a:defRPr sz="3600">
                <a:solidFill>
                  <a:schemeClr val="tx1"/>
                </a:solidFill>
                <a:latin typeface="IBM Plex Sans Light"/>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00" y="576072"/>
            <a:ext cx="4949825" cy="3995928"/>
          </a:xfrm>
        </p:spPr>
        <p:txBody>
          <a:bodyPr/>
          <a:lstStyle>
            <a:lvl1pPr>
              <a:lnSpc>
                <a:spcPct val="100000"/>
              </a:lnSpc>
              <a:defRPr sz="6800">
                <a:solidFill>
                  <a:schemeClr val="tx2"/>
                </a:solidFill>
              </a:defRPr>
            </a:lvl1pPr>
          </a:lstStyle>
          <a:p>
            <a:r>
              <a:rPr lang="en-US" dirty="0"/>
              <a:t>Click to edit Master title style</a:t>
            </a:r>
          </a:p>
        </p:txBody>
      </p: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499" y="1524000"/>
            <a:ext cx="4956048" cy="3999102"/>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3600">
                <a:solidFill>
                  <a:schemeClr val="tx1"/>
                </a:solidFill>
              </a:defRPr>
            </a:lvl2pPr>
            <a:lvl3pPr marL="438912" indent="-219456">
              <a:lnSpc>
                <a:spcPct val="110000"/>
              </a:lnSpc>
              <a:spcBef>
                <a:spcPts val="0"/>
              </a:spcBef>
              <a:defRPr sz="3600">
                <a:solidFill>
                  <a:schemeClr val="tx1"/>
                </a:solidFill>
              </a:defRPr>
            </a:lvl3pPr>
            <a:lvl4pPr marL="658368" indent="-219456">
              <a:lnSpc>
                <a:spcPct val="110000"/>
              </a:lnSpc>
              <a:spcBef>
                <a:spcPts val="0"/>
              </a:spcBef>
              <a:defRPr sz="3600">
                <a:solidFill>
                  <a:schemeClr val="tx1"/>
                </a:solidFill>
              </a:defRPr>
            </a:lvl4pPr>
            <a:lvl5pPr>
              <a:lnSpc>
                <a:spcPct val="110000"/>
              </a:lnSpc>
              <a:spcBef>
                <a:spcPts val="0"/>
              </a:spcBef>
              <a:defRPr sz="24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80000" y="576072"/>
            <a:ext cx="402336" cy="403225"/>
          </a:xfrm>
        </p:spPr>
        <p:txBody>
          <a:bodyPr/>
          <a:lstStyle>
            <a:lvl1pPr>
              <a:defRPr sz="1400">
                <a:solidFill>
                  <a:schemeClr val="tx1"/>
                </a:solidFill>
              </a:defRPr>
            </a:lvl1pPr>
          </a:lstStyle>
          <a:p>
            <a:r>
              <a:rPr lang="en-US" dirty="0"/>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80000" y="1524000"/>
            <a:ext cx="4953000" cy="3999102"/>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3600">
                <a:solidFill>
                  <a:schemeClr val="tx1"/>
                </a:solidFill>
              </a:defRPr>
            </a:lvl2pPr>
            <a:lvl3pPr marL="438912" indent="-219456">
              <a:lnSpc>
                <a:spcPct val="110000"/>
              </a:lnSpc>
              <a:spcBef>
                <a:spcPts val="0"/>
              </a:spcBef>
              <a:defRPr sz="3600">
                <a:solidFill>
                  <a:schemeClr val="tx1"/>
                </a:solidFill>
              </a:defRPr>
            </a:lvl3pPr>
            <a:lvl4pPr marL="658368" indent="-219456">
              <a:lnSpc>
                <a:spcPct val="110000"/>
              </a:lnSpc>
              <a:spcBef>
                <a:spcPts val="0"/>
              </a:spcBef>
              <a:defRPr sz="3600">
                <a:solidFill>
                  <a:schemeClr val="tx1"/>
                </a:solidFill>
              </a:defRPr>
            </a:lvl4pPr>
            <a:lvl5pPr>
              <a:lnSpc>
                <a:spcPct val="110000"/>
              </a:lnSpc>
              <a:spcBef>
                <a:spcPts val="0"/>
              </a:spcBef>
              <a:defRPr sz="24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523999"/>
            <a:ext cx="4946904" cy="3999099"/>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3600">
                <a:solidFill>
                  <a:schemeClr val="tx1"/>
                </a:solidFill>
              </a:defRPr>
            </a:lvl2pPr>
            <a:lvl3pPr marL="438912" indent="-219456">
              <a:lnSpc>
                <a:spcPct val="110000"/>
              </a:lnSpc>
              <a:spcBef>
                <a:spcPts val="0"/>
              </a:spcBef>
              <a:defRPr sz="3600">
                <a:solidFill>
                  <a:schemeClr val="tx1"/>
                </a:solidFill>
              </a:defRPr>
            </a:lvl3pPr>
            <a:lvl4pPr marL="658368" indent="-219456">
              <a:lnSpc>
                <a:spcPct val="110000"/>
              </a:lnSpc>
              <a:spcBef>
                <a:spcPts val="0"/>
              </a:spcBef>
              <a:defRPr sz="3600">
                <a:solidFill>
                  <a:schemeClr val="tx1"/>
                </a:solidFill>
              </a:defRPr>
            </a:lvl4pPr>
            <a:lvl5pPr>
              <a:lnSpc>
                <a:spcPct val="110000"/>
              </a:lnSpc>
              <a:spcBef>
                <a:spcPts val="0"/>
              </a:spcBef>
              <a:defRPr sz="24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499" y="7623594"/>
            <a:ext cx="4956048" cy="3998295"/>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3600">
                <a:solidFill>
                  <a:schemeClr val="tx1"/>
                </a:solidFill>
              </a:defRPr>
            </a:lvl2pPr>
            <a:lvl3pPr marL="438912" indent="-219456">
              <a:lnSpc>
                <a:spcPct val="110000"/>
              </a:lnSpc>
              <a:spcBef>
                <a:spcPts val="0"/>
              </a:spcBef>
              <a:defRPr sz="3600">
                <a:solidFill>
                  <a:schemeClr val="tx1"/>
                </a:solidFill>
              </a:defRPr>
            </a:lvl3pPr>
            <a:lvl4pPr marL="658368" indent="-219456">
              <a:lnSpc>
                <a:spcPct val="110000"/>
              </a:lnSpc>
              <a:spcBef>
                <a:spcPts val="0"/>
              </a:spcBef>
              <a:defRPr sz="3600">
                <a:solidFill>
                  <a:schemeClr val="tx1"/>
                </a:solidFill>
              </a:defRPr>
            </a:lvl4pPr>
            <a:lvl5pPr>
              <a:lnSpc>
                <a:spcPct val="110000"/>
              </a:lnSpc>
              <a:spcBef>
                <a:spcPts val="0"/>
              </a:spcBef>
              <a:defRPr sz="24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80000" y="6694631"/>
            <a:ext cx="402336" cy="403225"/>
          </a:xfrm>
        </p:spPr>
        <p:txBody>
          <a:bodyPr/>
          <a:lstStyle>
            <a:lvl1pPr>
              <a:defRPr sz="1400">
                <a:solidFill>
                  <a:schemeClr val="tx1"/>
                </a:solidFill>
              </a:defRPr>
            </a:lvl1pPr>
          </a:lstStyle>
          <a:p>
            <a:r>
              <a:rPr lang="en-US" dirty="0"/>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80000" y="7623594"/>
            <a:ext cx="4956048" cy="3998291"/>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3600">
                <a:solidFill>
                  <a:schemeClr val="tx1"/>
                </a:solidFill>
              </a:defRPr>
            </a:lvl2pPr>
            <a:lvl3pPr marL="438912" indent="-219456">
              <a:lnSpc>
                <a:spcPct val="110000"/>
              </a:lnSpc>
              <a:spcBef>
                <a:spcPts val="0"/>
              </a:spcBef>
              <a:defRPr sz="3600">
                <a:solidFill>
                  <a:schemeClr val="tx1"/>
                </a:solidFill>
              </a:defRPr>
            </a:lvl3pPr>
            <a:lvl4pPr marL="658368" indent="-219456">
              <a:lnSpc>
                <a:spcPct val="110000"/>
              </a:lnSpc>
              <a:spcBef>
                <a:spcPts val="0"/>
              </a:spcBef>
              <a:defRPr sz="3600">
                <a:solidFill>
                  <a:schemeClr val="tx1"/>
                </a:solidFill>
              </a:defRPr>
            </a:lvl4pPr>
            <a:lvl5pPr>
              <a:lnSpc>
                <a:spcPct val="110000"/>
              </a:lnSpc>
              <a:spcBef>
                <a:spcPts val="0"/>
              </a:spcBef>
              <a:defRPr sz="24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623594"/>
            <a:ext cx="4946904" cy="3998287"/>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3600">
                <a:solidFill>
                  <a:schemeClr val="tx1"/>
                </a:solidFill>
              </a:defRPr>
            </a:lvl2pPr>
            <a:lvl3pPr marL="438912" indent="-219456">
              <a:lnSpc>
                <a:spcPct val="110000"/>
              </a:lnSpc>
              <a:spcBef>
                <a:spcPts val="0"/>
              </a:spcBef>
              <a:defRPr sz="3600">
                <a:solidFill>
                  <a:schemeClr val="tx1"/>
                </a:solidFill>
              </a:defRPr>
            </a:lvl3pPr>
            <a:lvl4pPr marL="658368" indent="-219456">
              <a:lnSpc>
                <a:spcPct val="110000"/>
              </a:lnSpc>
              <a:spcBef>
                <a:spcPts val="0"/>
              </a:spcBef>
              <a:defRPr sz="3600">
                <a:solidFill>
                  <a:schemeClr val="tx1"/>
                </a:solidFill>
              </a:defRPr>
            </a:lvl4pPr>
            <a:lvl5pPr>
              <a:lnSpc>
                <a:spcPct val="110000"/>
              </a:lnSpc>
              <a:spcBef>
                <a:spcPts val="0"/>
              </a:spcBef>
              <a:defRPr sz="24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56C9A7FC-6BA2-EF1D-18D5-F605D8C7C003}"/>
              </a:ext>
            </a:extLst>
          </p:cNvPr>
          <p:cNvSpPr>
            <a:spLocks noGrp="1"/>
          </p:cNvSpPr>
          <p:nvPr>
            <p:ph type="ftr" sz="quarter" idx="23"/>
          </p:nvPr>
        </p:nvSpPr>
        <p:spPr>
          <a:xfrm>
            <a:off x="576000" y="12816000"/>
            <a:ext cx="4956176" cy="381000"/>
          </a:xfrm>
          <a:prstGeom prst="rect">
            <a:avLst/>
          </a:prstGeom>
        </p:spPr>
        <p:txBody>
          <a:bodyPr/>
          <a:lstStyle/>
          <a:p>
            <a:endParaRPr lang="en-US" dirty="0"/>
          </a:p>
        </p:txBody>
      </p:sp>
      <p:sp>
        <p:nvSpPr>
          <p:cNvPr id="12" name="Slide Number">
            <a:extLst>
              <a:ext uri="{FF2B5EF4-FFF2-40B4-BE49-F238E27FC236}">
                <a16:creationId xmlns:a16="http://schemas.microsoft.com/office/drawing/2014/main" id="{C0294F07-890E-B2F9-0CAD-1B5AFB7648AB}"/>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4" name="Straight Connector 3" descr="Vertical column divider">
            <a:extLst>
              <a:ext uri="{FF2B5EF4-FFF2-40B4-BE49-F238E27FC236}">
                <a16:creationId xmlns:a16="http://schemas.microsoft.com/office/drawing/2014/main" id="{0E795639-6102-AB6C-5918-29F86236BFD2}"/>
              </a:ext>
            </a:extLst>
          </p:cNvPr>
          <p:cNvCxnSpPr>
            <a:cxnSpLocks/>
          </p:cNvCxnSpPr>
          <p:nvPr userDrawn="1"/>
        </p:nvCxnSpPr>
        <p:spPr bwMode="auto">
          <a:xfrm>
            <a:off x="6096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descr="Vertical column divider">
            <a:extLst>
              <a:ext uri="{FF2B5EF4-FFF2-40B4-BE49-F238E27FC236}">
                <a16:creationId xmlns:a16="http://schemas.microsoft.com/office/drawing/2014/main" id="{357E5319-53C7-E291-189E-B5A9A71EC85F}"/>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Vertical column divider">
            <a:extLst>
              <a:ext uri="{FF2B5EF4-FFF2-40B4-BE49-F238E27FC236}">
                <a16:creationId xmlns:a16="http://schemas.microsoft.com/office/drawing/2014/main" id="{C5786CF5-FEFB-F111-90C8-4410630FD7A3}"/>
              </a:ext>
            </a:extLst>
          </p:cNvPr>
          <p:cNvCxnSpPr>
            <a:cxnSpLocks/>
          </p:cNvCxnSpPr>
          <p:nvPr userDrawn="1"/>
        </p:nvCxnSpPr>
        <p:spPr bwMode="auto">
          <a:xfrm>
            <a:off x="18288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00" y="576000"/>
            <a:ext cx="11039475" cy="3413126"/>
          </a:xfrm>
        </p:spPr>
        <p:txBody>
          <a:bodyPr rIns="457200"/>
          <a:lstStyle>
            <a:lvl1pPr>
              <a:lnSpc>
                <a:spcPct val="100000"/>
              </a:lnSpc>
              <a:defRPr sz="68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80000" y="576072"/>
            <a:ext cx="4953000" cy="4954587"/>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a:cxnSpLocks/>
          </p:cNvCxnSpPr>
          <p:nvPr userDrawn="1"/>
        </p:nvCxnSpPr>
        <p:spPr bwMode="auto">
          <a:xfrm>
            <a:off x="18288000" y="573138"/>
            <a:ext cx="0" cy="1162203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userDrawn="1">
            <p:ph type="body" sz="quarter" idx="13"/>
          </p:nvPr>
        </p:nvSpPr>
        <p:spPr>
          <a:xfrm>
            <a:off x="18860400" y="576072"/>
            <a:ext cx="4953000" cy="4954587"/>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6072" y="6096000"/>
            <a:ext cx="232284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60991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59A0B1DF-AF8B-38B3-B47C-60722DFBF162}"/>
              </a:ext>
            </a:extLst>
          </p:cNvPr>
          <p:cNvSpPr>
            <a:spLocks noGrp="1"/>
          </p:cNvSpPr>
          <p:nvPr userDrawn="1">
            <p:ph type="ftr" sz="quarter" idx="18"/>
          </p:nvPr>
        </p:nvSpPr>
        <p:spPr>
          <a:xfrm>
            <a:off x="576000" y="12816000"/>
            <a:ext cx="4956176" cy="381000"/>
          </a:xfrm>
          <a:prstGeom prst="rect">
            <a:avLst/>
          </a:prstGeom>
        </p:spPr>
        <p:txBody>
          <a:bodyPr/>
          <a:lstStyle/>
          <a:p>
            <a:endParaRPr lang="en-US" dirty="0"/>
          </a:p>
        </p:txBody>
      </p:sp>
      <p:sp>
        <p:nvSpPr>
          <p:cNvPr id="6" name="Slide Number">
            <a:extLst>
              <a:ext uri="{FF2B5EF4-FFF2-40B4-BE49-F238E27FC236}">
                <a16:creationId xmlns:a16="http://schemas.microsoft.com/office/drawing/2014/main" id="{EFD38FC2-A92F-D3A8-74D5-CE6E95D9C133}"/>
              </a:ext>
            </a:extLst>
          </p:cNvPr>
          <p:cNvSpPr txBox="1">
            <a:spLocks noGrp="1"/>
          </p:cNvSpPr>
          <p:nvPr userDrawn="1">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5" name="Straight Connector 4" descr="Vertical column divider">
            <a:extLst>
              <a:ext uri="{FF2B5EF4-FFF2-40B4-BE49-F238E27FC236}">
                <a16:creationId xmlns:a16="http://schemas.microsoft.com/office/drawing/2014/main" id="{A5B6E0FE-2F6F-9D77-9834-2DF9E13E2262}"/>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10">
            <a:extLst>
              <a:ext uri="{FF2B5EF4-FFF2-40B4-BE49-F238E27FC236}">
                <a16:creationId xmlns:a16="http://schemas.microsoft.com/office/drawing/2014/main" id="{022E65FD-CDEF-1AA2-2521-5B200BF4B6BD}"/>
              </a:ext>
            </a:extLst>
          </p:cNvPr>
          <p:cNvSpPr>
            <a:spLocks noGrp="1"/>
          </p:cNvSpPr>
          <p:nvPr>
            <p:ph type="body" sz="quarter" idx="11"/>
          </p:nvPr>
        </p:nvSpPr>
        <p:spPr>
          <a:xfrm>
            <a:off x="576072" y="6675882"/>
            <a:ext cx="4949825" cy="5519293"/>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0" name="Text Placeholder 10">
            <a:extLst>
              <a:ext uri="{FF2B5EF4-FFF2-40B4-BE49-F238E27FC236}">
                <a16:creationId xmlns:a16="http://schemas.microsoft.com/office/drawing/2014/main" id="{83C43A7A-FFA5-D00F-7BEB-AA5C5DA6FB8E}"/>
              </a:ext>
            </a:extLst>
          </p:cNvPr>
          <p:cNvSpPr>
            <a:spLocks noGrp="1"/>
          </p:cNvSpPr>
          <p:nvPr>
            <p:ph type="body" sz="quarter" idx="19"/>
          </p:nvPr>
        </p:nvSpPr>
        <p:spPr>
          <a:xfrm>
            <a:off x="6667200" y="6673851"/>
            <a:ext cx="4949825" cy="5521323"/>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1" name="Text Placeholder 10">
            <a:extLst>
              <a:ext uri="{FF2B5EF4-FFF2-40B4-BE49-F238E27FC236}">
                <a16:creationId xmlns:a16="http://schemas.microsoft.com/office/drawing/2014/main" id="{6558C27E-CF79-F761-3827-DA392178DC8E}"/>
              </a:ext>
            </a:extLst>
          </p:cNvPr>
          <p:cNvSpPr>
            <a:spLocks noGrp="1"/>
          </p:cNvSpPr>
          <p:nvPr>
            <p:ph type="body" sz="quarter" idx="20"/>
          </p:nvPr>
        </p:nvSpPr>
        <p:spPr>
          <a:xfrm>
            <a:off x="12780000" y="6673851"/>
            <a:ext cx="4949825" cy="5521323"/>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2" name="Text Placeholder 10">
            <a:extLst>
              <a:ext uri="{FF2B5EF4-FFF2-40B4-BE49-F238E27FC236}">
                <a16:creationId xmlns:a16="http://schemas.microsoft.com/office/drawing/2014/main" id="{C0BF9C6F-22AC-2FF0-D8C9-37373CDEB3A5}"/>
              </a:ext>
            </a:extLst>
          </p:cNvPr>
          <p:cNvSpPr>
            <a:spLocks noGrp="1"/>
          </p:cNvSpPr>
          <p:nvPr>
            <p:ph type="body" sz="quarter" idx="14"/>
          </p:nvPr>
        </p:nvSpPr>
        <p:spPr>
          <a:xfrm>
            <a:off x="18859500" y="6673851"/>
            <a:ext cx="4949825" cy="5521324"/>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00" y="576072"/>
            <a:ext cx="4949825" cy="3413126"/>
          </a:xfrm>
        </p:spPr>
        <p:txBody>
          <a:bodyPr rIns="0"/>
          <a:lstStyle>
            <a:lvl1pPr>
              <a:lnSpc>
                <a:spcPct val="100000"/>
              </a:lnSpc>
              <a:defRPr sz="42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80000" y="576072"/>
            <a:ext cx="4953000" cy="4954587"/>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0400" y="576072"/>
            <a:ext cx="4953000" cy="4954587"/>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7C192388-DAC3-247F-4457-03A65F8CDF36}"/>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
        <p:nvSpPr>
          <p:cNvPr id="6" name="Slide Number">
            <a:extLst>
              <a:ext uri="{FF2B5EF4-FFF2-40B4-BE49-F238E27FC236}">
                <a16:creationId xmlns:a16="http://schemas.microsoft.com/office/drawing/2014/main" id="{72D75691-23B7-FADC-4357-CB3662EB3779}"/>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5" name="Straight Connector 4" descr="Vertical column divider">
            <a:extLst>
              <a:ext uri="{FF2B5EF4-FFF2-40B4-BE49-F238E27FC236}">
                <a16:creationId xmlns:a16="http://schemas.microsoft.com/office/drawing/2014/main" id="{CB17488F-3B5A-CD3F-8D89-787477C1F946}"/>
              </a:ext>
              <a:ext uri="{C183D7F6-B498-43B3-948B-1728B52AA6E4}">
                <adec:decorative xmlns:adec="http://schemas.microsoft.com/office/drawing/2017/decorative" val="0"/>
              </a:ext>
            </a:extLst>
          </p:cNvPr>
          <p:cNvCxnSpPr>
            <a:cxnSpLocks/>
          </p:cNvCxnSpPr>
          <p:nvPr userDrawn="1"/>
        </p:nvCxnSpPr>
        <p:spPr bwMode="auto">
          <a:xfrm>
            <a:off x="18288000" y="573138"/>
            <a:ext cx="0" cy="1162203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Horizontal row divider">
            <a:extLst>
              <a:ext uri="{FF2B5EF4-FFF2-40B4-BE49-F238E27FC236}">
                <a16:creationId xmlns:a16="http://schemas.microsoft.com/office/drawing/2014/main" id="{7B2108DD-FE3A-F98C-D857-CDFA3DAD9666}"/>
              </a:ext>
              <a:ext uri="{C183D7F6-B498-43B3-948B-1728B52AA6E4}">
                <adec:decorative xmlns:adec="http://schemas.microsoft.com/office/drawing/2017/decorative" val="0"/>
              </a:ext>
            </a:extLst>
          </p:cNvPr>
          <p:cNvCxnSpPr>
            <a:cxnSpLocks/>
          </p:cNvCxnSpPr>
          <p:nvPr userDrawn="1"/>
        </p:nvCxnSpPr>
        <p:spPr bwMode="auto">
          <a:xfrm>
            <a:off x="576072" y="6096000"/>
            <a:ext cx="232284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descr="Vertical column divider">
            <a:extLst>
              <a:ext uri="{FF2B5EF4-FFF2-40B4-BE49-F238E27FC236}">
                <a16:creationId xmlns:a16="http://schemas.microsoft.com/office/drawing/2014/main" id="{03D0E68D-02AF-474A-3224-FF5108D23382}"/>
              </a:ext>
              <a:ext uri="{C183D7F6-B498-43B3-948B-1728B52AA6E4}">
                <adec:decorative xmlns:adec="http://schemas.microsoft.com/office/drawing/2017/decorative" val="0"/>
              </a:ext>
            </a:extLst>
          </p:cNvPr>
          <p:cNvCxnSpPr>
            <a:cxnSpLocks/>
          </p:cNvCxnSpPr>
          <p:nvPr userDrawn="1"/>
        </p:nvCxnSpPr>
        <p:spPr bwMode="auto">
          <a:xfrm>
            <a:off x="6096000" y="6083300"/>
            <a:ext cx="0" cy="61118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5600EFDE-928F-B419-8585-5582A68373F2}"/>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0">
            <a:extLst>
              <a:ext uri="{FF2B5EF4-FFF2-40B4-BE49-F238E27FC236}">
                <a16:creationId xmlns:a16="http://schemas.microsoft.com/office/drawing/2014/main" id="{5C1B1885-0510-1907-4EAD-DB9018C133E5}"/>
              </a:ext>
            </a:extLst>
          </p:cNvPr>
          <p:cNvSpPr>
            <a:spLocks noGrp="1"/>
          </p:cNvSpPr>
          <p:nvPr>
            <p:ph type="body" sz="quarter" idx="11"/>
          </p:nvPr>
        </p:nvSpPr>
        <p:spPr>
          <a:xfrm>
            <a:off x="576072" y="6675882"/>
            <a:ext cx="4949825" cy="5519293"/>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7" name="Text Placeholder 10">
            <a:extLst>
              <a:ext uri="{FF2B5EF4-FFF2-40B4-BE49-F238E27FC236}">
                <a16:creationId xmlns:a16="http://schemas.microsoft.com/office/drawing/2014/main" id="{5804D2DB-0651-E704-D761-49FB6352B7C3}"/>
              </a:ext>
            </a:extLst>
          </p:cNvPr>
          <p:cNvSpPr>
            <a:spLocks noGrp="1"/>
          </p:cNvSpPr>
          <p:nvPr>
            <p:ph type="body" sz="quarter" idx="19"/>
          </p:nvPr>
        </p:nvSpPr>
        <p:spPr>
          <a:xfrm>
            <a:off x="6663241" y="6673851"/>
            <a:ext cx="4949825" cy="5521323"/>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8" name="Text Placeholder 10">
            <a:extLst>
              <a:ext uri="{FF2B5EF4-FFF2-40B4-BE49-F238E27FC236}">
                <a16:creationId xmlns:a16="http://schemas.microsoft.com/office/drawing/2014/main" id="{9900EBA3-CCC2-CE83-A620-B68ADAF8371C}"/>
              </a:ext>
            </a:extLst>
          </p:cNvPr>
          <p:cNvSpPr>
            <a:spLocks noGrp="1"/>
          </p:cNvSpPr>
          <p:nvPr>
            <p:ph type="body" sz="quarter" idx="20"/>
          </p:nvPr>
        </p:nvSpPr>
        <p:spPr>
          <a:xfrm>
            <a:off x="12780000" y="6673851"/>
            <a:ext cx="4949825" cy="5521323"/>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9" name="Text Placeholder 10">
            <a:extLst>
              <a:ext uri="{FF2B5EF4-FFF2-40B4-BE49-F238E27FC236}">
                <a16:creationId xmlns:a16="http://schemas.microsoft.com/office/drawing/2014/main" id="{FAB4091C-FF62-7BAF-B996-F22392D5E709}"/>
              </a:ext>
            </a:extLst>
          </p:cNvPr>
          <p:cNvSpPr>
            <a:spLocks noGrp="1"/>
          </p:cNvSpPr>
          <p:nvPr>
            <p:ph type="body" sz="quarter" idx="14"/>
          </p:nvPr>
        </p:nvSpPr>
        <p:spPr>
          <a:xfrm>
            <a:off x="18859500" y="6673851"/>
            <a:ext cx="4949825" cy="5521324"/>
          </a:xfrm>
        </p:spPr>
        <p:txBody>
          <a:bodyPr/>
          <a:lstStyle>
            <a:lvl1pPr>
              <a:spcBef>
                <a:spcPts val="0"/>
              </a:spcBef>
              <a:defRPr sz="3600">
                <a:solidFill>
                  <a:schemeClr val="tx1"/>
                </a:solidFill>
              </a:defRPr>
            </a:lvl1pPr>
            <a:lvl2pPr marL="256032" indent="-256032">
              <a:spcBef>
                <a:spcPts val="0"/>
              </a:spcBef>
              <a:defRPr sz="3600">
                <a:solidFill>
                  <a:schemeClr val="tx1"/>
                </a:solidFill>
              </a:defRPr>
            </a:lvl2pPr>
            <a:lvl3pPr marL="512064" indent="-256032">
              <a:spcBef>
                <a:spcPts val="0"/>
              </a:spcBef>
              <a:defRPr sz="3600">
                <a:solidFill>
                  <a:schemeClr val="tx1"/>
                </a:solidFill>
              </a:defRPr>
            </a:lvl3pPr>
            <a:lvl4pPr marL="768096" indent="-256032">
              <a:spcBef>
                <a:spcPts val="0"/>
              </a:spcBef>
              <a:defRPr sz="3600">
                <a:solidFill>
                  <a:schemeClr val="tx1"/>
                </a:solidFill>
              </a:defRPr>
            </a:lvl4pPr>
            <a:lvl5pPr>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00000"/>
              </a:lnSpc>
              <a:defRPr sz="6800">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00" y="3041649"/>
            <a:ext cx="4946904" cy="9153525"/>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70675" y="3041649"/>
            <a:ext cx="4951413" cy="9153525"/>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76073"/>
            <a:ext cx="11041253" cy="12571602"/>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Footer Placeholder 3">
            <a:extLst>
              <a:ext uri="{FF2B5EF4-FFF2-40B4-BE49-F238E27FC236}">
                <a16:creationId xmlns:a16="http://schemas.microsoft.com/office/drawing/2014/main" id="{765F8DDE-78BD-E2B6-1CAB-2A9EF14E9F71}"/>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00000"/>
              </a:lnSpc>
              <a:defRPr sz="6800">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00" y="3041649"/>
            <a:ext cx="4956175" cy="9153525"/>
          </a:xfrm>
        </p:spPr>
        <p:txBody>
          <a:bodyPr/>
          <a:lstStyle>
            <a:lvl1pPr>
              <a:lnSpc>
                <a:spcPct val="110000"/>
              </a:lnSpc>
              <a:spcBef>
                <a:spcPts val="0"/>
              </a:spcBef>
              <a:defRPr sz="3600">
                <a:solidFill>
                  <a:schemeClr val="tx1"/>
                </a:solidFill>
              </a:defRPr>
            </a:lvl1pPr>
            <a:lvl2pPr marL="327600" indent="-327600">
              <a:lnSpc>
                <a:spcPct val="100000"/>
              </a:lnSpc>
              <a:spcBef>
                <a:spcPts val="0"/>
              </a:spcBef>
              <a:defRPr sz="3600">
                <a:solidFill>
                  <a:schemeClr val="tx1"/>
                </a:solidFill>
              </a:defRPr>
            </a:lvl2pPr>
            <a:lvl3pPr marL="658800" indent="-327600">
              <a:lnSpc>
                <a:spcPct val="100000"/>
              </a:lnSpc>
              <a:spcBef>
                <a:spcPts val="0"/>
              </a:spcBef>
              <a:defRPr sz="3600">
                <a:solidFill>
                  <a:schemeClr val="tx1"/>
                </a:solidFill>
              </a:defRPr>
            </a:lvl3pPr>
            <a:lvl4pPr marL="986400" indent="-327600">
              <a:lnSpc>
                <a:spcPct val="10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
        <p:nvSpPr>
          <p:cNvPr id="5" name="Footer Placeholder 3">
            <a:extLst>
              <a:ext uri="{FF2B5EF4-FFF2-40B4-BE49-F238E27FC236}">
                <a16:creationId xmlns:a16="http://schemas.microsoft.com/office/drawing/2014/main" id="{7B09C899-A6D4-3826-EAB8-A75F78607CE3}"/>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
        <p:nvSpPr>
          <p:cNvPr id="7" name="Slide Number">
            <a:extLst>
              <a:ext uri="{FF2B5EF4-FFF2-40B4-BE49-F238E27FC236}">
                <a16:creationId xmlns:a16="http://schemas.microsoft.com/office/drawing/2014/main" id="{BEB46264-65A0-272C-CC19-DCA9B586608B}"/>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00000"/>
              </a:lnSpc>
              <a:defRPr sz="6800">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00" y="3041649"/>
            <a:ext cx="4956175" cy="9153525"/>
          </a:xfrm>
        </p:spPr>
        <p:txBody>
          <a:bodyPr/>
          <a:lstStyle>
            <a:lvl1pPr>
              <a:lnSpc>
                <a:spcPct val="110000"/>
              </a:lnSpc>
              <a:spcBef>
                <a:spcPts val="0"/>
              </a:spcBef>
              <a:defRPr sz="3600">
                <a:solidFill>
                  <a:schemeClr val="tx1"/>
                </a:solidFill>
              </a:defRPr>
            </a:lvl1pPr>
            <a:lvl2pPr marL="327600" indent="-327600">
              <a:lnSpc>
                <a:spcPct val="100000"/>
              </a:lnSpc>
              <a:spcBef>
                <a:spcPts val="0"/>
              </a:spcBef>
              <a:defRPr sz="3600">
                <a:solidFill>
                  <a:schemeClr val="tx1"/>
                </a:solidFill>
              </a:defRPr>
            </a:lvl2pPr>
            <a:lvl3pPr marL="658800" indent="-327600">
              <a:lnSpc>
                <a:spcPct val="100000"/>
              </a:lnSpc>
              <a:spcBef>
                <a:spcPts val="0"/>
              </a:spcBef>
              <a:defRPr sz="3600">
                <a:solidFill>
                  <a:schemeClr val="tx1"/>
                </a:solidFill>
              </a:defRPr>
            </a:lvl3pPr>
            <a:lvl4pPr marL="986400" indent="-327600">
              <a:lnSpc>
                <a:spcPct val="10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71500"/>
            <a:ext cx="17137063" cy="12579350"/>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Footer Placeholder 3">
            <a:extLst>
              <a:ext uri="{FF2B5EF4-FFF2-40B4-BE49-F238E27FC236}">
                <a16:creationId xmlns:a16="http://schemas.microsoft.com/office/drawing/2014/main" id="{547D5110-D587-CC11-18F6-FEB7AA2D7851}"/>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Slide Number">
            <a:extLst>
              <a:ext uri="{FF2B5EF4-FFF2-40B4-BE49-F238E27FC236}">
                <a16:creationId xmlns:a16="http://schemas.microsoft.com/office/drawing/2014/main" id="{8A69D316-0792-83BD-3912-71CDE3BB681F}"/>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00" y="12479147"/>
            <a:ext cx="11038445"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sp>
        <p:nvSpPr>
          <p:cNvPr id="10" name="Title 1">
            <a:extLst>
              <a:ext uri="{FF2B5EF4-FFF2-40B4-BE49-F238E27FC236}">
                <a16:creationId xmlns:a16="http://schemas.microsoft.com/office/drawing/2014/main" id="{D0F40089-D6C5-B905-B7FE-24BFF3580F12}"/>
              </a:ext>
            </a:extLst>
          </p:cNvPr>
          <p:cNvSpPr>
            <a:spLocks noGrp="1"/>
          </p:cNvSpPr>
          <p:nvPr>
            <p:ph type="title"/>
          </p:nvPr>
        </p:nvSpPr>
        <p:spPr>
          <a:xfrm>
            <a:off x="576000" y="576000"/>
            <a:ext cx="10101072" cy="10356850"/>
          </a:xfrm>
        </p:spPr>
        <p:txBody>
          <a:bodyPr/>
          <a:lstStyle>
            <a:lvl1pPr>
              <a:lnSpc>
                <a:spcPct val="100000"/>
              </a:lnSpc>
              <a:defRPr sz="84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77850" y="571500"/>
            <a:ext cx="23226713"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7" name="Picture Placeholder 7" descr="Place bio portrait here">
            <a:extLst>
              <a:ext uri="{FF2B5EF4-FFF2-40B4-BE49-F238E27FC236}">
                <a16:creationId xmlns:a16="http://schemas.microsoft.com/office/drawing/2014/main" id="{0B1677E6-5066-100D-29D6-CCAD04C21BCE}"/>
              </a:ext>
            </a:extLst>
          </p:cNvPr>
          <p:cNvSpPr>
            <a:spLocks noGrp="1"/>
          </p:cNvSpPr>
          <p:nvPr>
            <p:ph type="pic" sz="quarter" idx="28" hasCustomPrompt="1"/>
          </p:nvPr>
        </p:nvSpPr>
        <p:spPr>
          <a:xfrm>
            <a:off x="576000" y="3044825"/>
            <a:ext cx="2462402"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3" name="Picture Placeholder 7" descr="Place bio portrait here">
            <a:extLst>
              <a:ext uri="{FF2B5EF4-FFF2-40B4-BE49-F238E27FC236}">
                <a16:creationId xmlns:a16="http://schemas.microsoft.com/office/drawing/2014/main" id="{3DCE12BA-53E1-8B67-A029-029F1E6F9163}"/>
              </a:ext>
            </a:extLst>
          </p:cNvPr>
          <p:cNvSpPr>
            <a:spLocks noGrp="1"/>
          </p:cNvSpPr>
          <p:nvPr>
            <p:ph type="pic" sz="quarter" idx="30" hasCustomPrompt="1"/>
          </p:nvPr>
        </p:nvSpPr>
        <p:spPr>
          <a:xfrm>
            <a:off x="576000" y="6096000"/>
            <a:ext cx="2462402"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5" name="Picture Placeholder 7" descr="Place bio portrait here">
            <a:extLst>
              <a:ext uri="{FF2B5EF4-FFF2-40B4-BE49-F238E27FC236}">
                <a16:creationId xmlns:a16="http://schemas.microsoft.com/office/drawing/2014/main" id="{05E149CA-A25F-74EE-93DF-1A877CDE924F}"/>
              </a:ext>
            </a:extLst>
          </p:cNvPr>
          <p:cNvSpPr>
            <a:spLocks noGrp="1"/>
          </p:cNvSpPr>
          <p:nvPr>
            <p:ph type="pic" sz="quarter" idx="32" hasCustomPrompt="1"/>
          </p:nvPr>
        </p:nvSpPr>
        <p:spPr>
          <a:xfrm>
            <a:off x="576000" y="9140825"/>
            <a:ext cx="2462402"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5" name="Picture Placeholder 7" descr="Place bio portrait here">
            <a:extLst>
              <a:ext uri="{FF2B5EF4-FFF2-40B4-BE49-F238E27FC236}">
                <a16:creationId xmlns:a16="http://schemas.microsoft.com/office/drawing/2014/main" id="{AAC7C1AD-0F8C-4D02-0112-981444AFE98D}"/>
              </a:ext>
            </a:extLst>
          </p:cNvPr>
          <p:cNvSpPr>
            <a:spLocks noGrp="1"/>
          </p:cNvSpPr>
          <p:nvPr>
            <p:ph type="pic" sz="quarter" idx="34" hasCustomPrompt="1"/>
          </p:nvPr>
        </p:nvSpPr>
        <p:spPr>
          <a:xfrm>
            <a:off x="12780000" y="3044825"/>
            <a:ext cx="2459736"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7" name="Picture Placeholder 7" descr="Place bio portrait here">
            <a:extLst>
              <a:ext uri="{FF2B5EF4-FFF2-40B4-BE49-F238E27FC236}">
                <a16:creationId xmlns:a16="http://schemas.microsoft.com/office/drawing/2014/main" id="{22271FFB-E2D1-459B-4089-A291A1110AE8}"/>
              </a:ext>
            </a:extLst>
          </p:cNvPr>
          <p:cNvSpPr>
            <a:spLocks noGrp="1"/>
          </p:cNvSpPr>
          <p:nvPr>
            <p:ph type="pic" sz="quarter" idx="36" hasCustomPrompt="1"/>
          </p:nvPr>
        </p:nvSpPr>
        <p:spPr>
          <a:xfrm>
            <a:off x="12780000" y="6096000"/>
            <a:ext cx="2459736"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9" name="Picture Placeholder 7" descr="Place bio portrait here">
            <a:extLst>
              <a:ext uri="{FF2B5EF4-FFF2-40B4-BE49-F238E27FC236}">
                <a16:creationId xmlns:a16="http://schemas.microsoft.com/office/drawing/2014/main" id="{F3C99020-5BF1-8A8C-BDCB-42766A5B9BE5}"/>
              </a:ext>
            </a:extLst>
          </p:cNvPr>
          <p:cNvSpPr>
            <a:spLocks noGrp="1"/>
          </p:cNvSpPr>
          <p:nvPr>
            <p:ph type="pic" sz="quarter" idx="38" hasCustomPrompt="1"/>
          </p:nvPr>
        </p:nvSpPr>
        <p:spPr>
          <a:xfrm>
            <a:off x="12780000" y="9140825"/>
            <a:ext cx="2459736"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00000"/>
              </a:lnSpc>
              <a:defRPr sz="6800">
                <a:solidFill>
                  <a:schemeClr val="tx2"/>
                </a:solidFill>
              </a:defRPr>
            </a:lvl1pPr>
          </a:lstStyle>
          <a:p>
            <a:r>
              <a:rPr lang="en-US" dirty="0"/>
              <a:t>Click to edit Master title style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3044825"/>
            <a:ext cx="5708650" cy="2476500"/>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096000"/>
            <a:ext cx="5708650" cy="2476500"/>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a:p>
            <a:pPr lvl="3"/>
            <a:endParaRPr lang="en-US" dirty="0"/>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140825"/>
            <a:ext cx="5708650" cy="2476500"/>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3044825"/>
            <a:ext cx="5708650" cy="2476500"/>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096000"/>
            <a:ext cx="5708650" cy="2476500"/>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140825"/>
            <a:ext cx="5708650" cy="2476500"/>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7D4D4C25-96EE-FF6D-B301-962CD7A63666}"/>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
        <p:nvSpPr>
          <p:cNvPr id="6" name="Slide Number">
            <a:extLst>
              <a:ext uri="{FF2B5EF4-FFF2-40B4-BE49-F238E27FC236}">
                <a16:creationId xmlns:a16="http://schemas.microsoft.com/office/drawing/2014/main" id="{DA0E5B0D-36A0-4281-7D57-C2CC4453113C}"/>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3"/>
            <a:ext cx="4949825" cy="3995928"/>
          </a:xfrm>
        </p:spPr>
        <p:txBody>
          <a:bodyPr/>
          <a:lstStyle>
            <a:lvl1pPr>
              <a:lnSpc>
                <a:spcPct val="100000"/>
              </a:lnSpc>
              <a:defRPr sz="6800">
                <a:solidFill>
                  <a:schemeClr val="tx2"/>
                </a:solidFill>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76000"/>
            <a:ext cx="17145000" cy="11623675"/>
          </a:xfrm>
        </p:spPr>
        <p:txBody>
          <a:bodyPr anchor="ctr"/>
          <a:lstStyle>
            <a:lvl1pPr algn="ctr">
              <a:defRPr>
                <a:solidFill>
                  <a:schemeClr val="tx1"/>
                </a:solidFill>
              </a:defRPr>
            </a:lvl1pPr>
          </a:lstStyle>
          <a:p>
            <a:r>
              <a:rPr lang="en-US" dirty="0"/>
              <a:t>Click icon to add table</a:t>
            </a:r>
          </a:p>
        </p:txBody>
      </p:sp>
      <p:sp>
        <p:nvSpPr>
          <p:cNvPr id="3" name="Footer Placeholder 3">
            <a:extLst>
              <a:ext uri="{FF2B5EF4-FFF2-40B4-BE49-F238E27FC236}">
                <a16:creationId xmlns:a16="http://schemas.microsoft.com/office/drawing/2014/main" id="{3694FFFD-5196-625E-C3FC-9AB6BB13FC34}"/>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
        <p:nvSpPr>
          <p:cNvPr id="7" name="Slide Number">
            <a:extLst>
              <a:ext uri="{FF2B5EF4-FFF2-40B4-BE49-F238E27FC236}">
                <a16:creationId xmlns:a16="http://schemas.microsoft.com/office/drawing/2014/main" id="{DD2D25A8-2AEC-F554-8D58-47C112486D41}"/>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hasCustomPrompt="1"/>
          </p:nvPr>
        </p:nvSpPr>
        <p:spPr>
          <a:xfrm>
            <a:off x="576000" y="576071"/>
            <a:ext cx="4949825" cy="1527049"/>
          </a:xfrm>
        </p:spPr>
        <p:txBody>
          <a:bodyPr/>
          <a:lstStyle>
            <a:lvl1pPr>
              <a:lnSpc>
                <a:spcPct val="100000"/>
              </a:lnSpc>
              <a:defRPr sz="6800">
                <a:solidFill>
                  <a:schemeClr val="tx2"/>
                </a:solidFill>
              </a:defRPr>
            </a:lvl1pPr>
          </a:lstStyle>
          <a:p>
            <a:r>
              <a:rPr lang="en-US" dirty="0"/>
              <a:t>Click to edit Master title style </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10" name="Text Placeholder 9">
            <a:extLst>
              <a:ext uri="{FF2B5EF4-FFF2-40B4-BE49-F238E27FC236}">
                <a16:creationId xmlns:a16="http://schemas.microsoft.com/office/drawing/2014/main" id="{BDFFC916-9B64-A7DC-672D-A4AFA1AE968C}"/>
              </a:ext>
            </a:extLst>
          </p:cNvPr>
          <p:cNvSpPr>
            <a:spLocks noGrp="1"/>
          </p:cNvSpPr>
          <p:nvPr>
            <p:ph type="body" sz="quarter" idx="13" hasCustomPrompt="1"/>
          </p:nvPr>
        </p:nvSpPr>
        <p:spPr>
          <a:xfrm>
            <a:off x="6667500" y="12782487"/>
            <a:ext cx="5524500" cy="425450"/>
          </a:xfrm>
        </p:spPr>
        <p:txBody>
          <a:bodyPr anchor="b" anchorCtr="0"/>
          <a:lstStyle>
            <a:lvl1pPr>
              <a:defRPr sz="1600">
                <a:latin typeface="IBM Plex Sans Light" panose="020B0503050203000203" pitchFamily="34" charset="0"/>
              </a:defRPr>
            </a:lvl1pPr>
            <a:lvl2pPr>
              <a:defRPr sz="1600"/>
            </a:lvl2pPr>
            <a:lvl3pPr>
              <a:defRPr sz="1600"/>
            </a:lvl3pPr>
            <a:lvl4pPr>
              <a:defRPr sz="1600"/>
            </a:lvl4pPr>
            <a:lvl5pPr>
              <a:defRPr sz="1600"/>
            </a:lvl5pPr>
          </a:lstStyle>
          <a:p>
            <a:pPr lvl="0"/>
            <a:r>
              <a:rPr lang="en-US" dirty="0"/>
              <a:t>Source</a:t>
            </a:r>
          </a:p>
        </p:txBody>
      </p:sp>
      <p:sp>
        <p:nvSpPr>
          <p:cNvPr id="13" name="Text Placeholder 12">
            <a:extLst>
              <a:ext uri="{FF2B5EF4-FFF2-40B4-BE49-F238E27FC236}">
                <a16:creationId xmlns:a16="http://schemas.microsoft.com/office/drawing/2014/main" id="{81A85749-B0F2-6B16-9E7E-1C979593E9E7}"/>
              </a:ext>
            </a:extLst>
          </p:cNvPr>
          <p:cNvSpPr>
            <a:spLocks noGrp="1"/>
          </p:cNvSpPr>
          <p:nvPr>
            <p:ph type="body" sz="quarter" idx="14"/>
          </p:nvPr>
        </p:nvSpPr>
        <p:spPr>
          <a:xfrm>
            <a:off x="576000" y="3044825"/>
            <a:ext cx="4943475" cy="9150350"/>
          </a:xfrm>
        </p:spPr>
        <p:txBody>
          <a:bodyPr/>
          <a:lstStyle>
            <a:lvl1pPr>
              <a:defRPr sz="3600">
                <a:latin typeface="IBM Plex Sans Light"/>
              </a:defRPr>
            </a:lvl1pPr>
            <a:lvl2pPr marL="327600" indent="-327600">
              <a:lnSpc>
                <a:spcPct val="100000"/>
              </a:lnSpc>
              <a:defRPr sz="2800">
                <a:latin typeface="IBM Plex Sans Light"/>
              </a:defRPr>
            </a:lvl2pPr>
            <a:lvl3pPr marL="658800" indent="-327600">
              <a:lnSpc>
                <a:spcPct val="100000"/>
              </a:lnSpc>
              <a:defRPr sz="2800">
                <a:latin typeface="IBM Plex Sans Light"/>
              </a:defRPr>
            </a:lvl3pPr>
            <a:lvl4pPr marL="986400" indent="-327600">
              <a:lnSpc>
                <a:spcPct val="100000"/>
              </a:lnSpc>
              <a:defRPr sz="2800">
                <a:latin typeface="IBM Plex Sans Light"/>
              </a:defRPr>
            </a:lvl4pPr>
            <a:lvl5pPr>
              <a:defRPr sz="2800">
                <a:latin typeface="IBM Plex Sans Light"/>
              </a:defRPr>
            </a:lvl5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Click to edit Master text styles</a:t>
            </a:r>
          </a:p>
          <a:p>
            <a:pPr marL="327600" marR="0" lvl="1"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Second level</a:t>
            </a:r>
          </a:p>
          <a:p>
            <a:pPr marL="658800" marR="0" lvl="2"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Third level</a:t>
            </a:r>
          </a:p>
          <a:p>
            <a:pPr marL="986400" marR="0" lvl="3" indent="-327600" algn="l" defTabSz="2438400"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3600" b="0" i="0" u="none" strike="noStrike" kern="0" cap="none" spc="0" normalizeH="0" baseline="0" noProof="0" dirty="0">
                <a:ln>
                  <a:noFill/>
                </a:ln>
                <a:solidFill>
                  <a:srgbClr val="000000"/>
                </a:solidFill>
                <a:effectLst/>
                <a:uLnTx/>
                <a:uFillTx/>
                <a:latin typeface="IBM Plex Sans Light"/>
                <a:sym typeface="IBM Plex Sans Light"/>
              </a:rPr>
              <a:t>Fourth level</a:t>
            </a:r>
          </a:p>
          <a:p>
            <a:pPr>
              <a:lnSpc>
                <a:spcPct val="110000"/>
              </a:lnSpc>
            </a:pPr>
            <a:endParaRPr lang="en-US" sz="2800" dirty="0">
              <a:latin typeface="IBM Plex Sans Light" panose="020B0403050203000203" pitchFamily="34" charset="0"/>
            </a:endParaRPr>
          </a:p>
        </p:txBody>
      </p:sp>
      <p:sp>
        <p:nvSpPr>
          <p:cNvPr id="4" name="Footer Placeholder 3">
            <a:extLst>
              <a:ext uri="{FF2B5EF4-FFF2-40B4-BE49-F238E27FC236}">
                <a16:creationId xmlns:a16="http://schemas.microsoft.com/office/drawing/2014/main" id="{E71CF978-95F1-0188-4FBB-81AAB884C2C1}"/>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Tree>
    <p:extLst>
      <p:ext uri="{BB962C8B-B14F-4D97-AF65-F5344CB8AC3E}">
        <p14:creationId xmlns:p14="http://schemas.microsoft.com/office/powerpoint/2010/main" val="3264910353"/>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00" y="576000"/>
            <a:ext cx="4956175" cy="2859087"/>
          </a:xfrm>
        </p:spPr>
        <p:txBody>
          <a:bodyPr/>
          <a:lstStyle>
            <a:lvl1pPr>
              <a:lnSpc>
                <a:spcPct val="100000"/>
              </a:lnSpc>
              <a:spcBef>
                <a:spcPts val="0"/>
              </a:spcBef>
              <a:defRPr sz="68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62675" y="576000"/>
            <a:ext cx="4953000" cy="11625262"/>
          </a:xfrm>
        </p:spPr>
        <p:txBody>
          <a:bodyPr/>
          <a:lstStyle>
            <a:lvl1pPr>
              <a:lnSpc>
                <a:spcPct val="120000"/>
              </a:lnSpc>
              <a:spcBef>
                <a:spcPts val="0"/>
              </a:spcBef>
              <a:defRPr sz="1600" b="0" i="0">
                <a:solidFill>
                  <a:schemeClr val="tx1"/>
                </a:solidFill>
                <a:latin typeface="IBM Plex Sans Light" panose="020B0503050203000203" pitchFamily="34" charset="0"/>
              </a:defRPr>
            </a:lvl1pPr>
            <a:lvl2pPr marL="146304" indent="-146304">
              <a:lnSpc>
                <a:spcPct val="120000"/>
              </a:lnSpc>
              <a:spcBef>
                <a:spcPts val="0"/>
              </a:spcBef>
              <a:defRPr sz="1600" b="0" i="0">
                <a:solidFill>
                  <a:schemeClr val="tx1"/>
                </a:solidFill>
                <a:latin typeface="IBM Plex Sans Light" panose="020B0503050203000203" pitchFamily="34" charset="0"/>
              </a:defRPr>
            </a:lvl2pPr>
            <a:lvl3pPr marL="292608" indent="-146304">
              <a:lnSpc>
                <a:spcPct val="120000"/>
              </a:lnSpc>
              <a:spcBef>
                <a:spcPts val="0"/>
              </a:spcBef>
              <a:defRPr sz="1600" b="0" i="0">
                <a:solidFill>
                  <a:schemeClr val="tx1"/>
                </a:solidFill>
                <a:latin typeface="IBM Plex Sans Light" panose="020B0503050203000203" pitchFamily="34" charset="0"/>
              </a:defRPr>
            </a:lvl3pPr>
            <a:lvl4pPr marL="438912" indent="-146304">
              <a:lnSpc>
                <a:spcPct val="120000"/>
              </a:lnSpc>
              <a:spcBef>
                <a:spcPts val="0"/>
              </a:spcBef>
              <a:defRPr sz="1600" b="0" i="0">
                <a:solidFill>
                  <a:schemeClr val="tx1"/>
                </a:solidFill>
                <a:latin typeface="IBM Plex Sans Light" panose="020B0503050203000203" pitchFamily="34" charset="0"/>
              </a:defRPr>
            </a:lvl4pPr>
            <a:lvl5pPr>
              <a:lnSpc>
                <a:spcPct val="120000"/>
              </a:lnSpc>
              <a:spcBef>
                <a:spcPts val="0"/>
              </a:spcBef>
              <a:defRPr sz="1600" b="0" i="0">
                <a:solidFill>
                  <a:schemeClr val="tx1"/>
                </a:solidFill>
                <a:latin typeface="IBM Plex Sans Light"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76000" y="12816000"/>
            <a:ext cx="4956176" cy="381000"/>
          </a:xfrm>
          <a:prstGeom prst="rect">
            <a:avLst/>
          </a:prstGeom>
        </p:spPr>
        <p:txBody>
          <a:bodyPr/>
          <a:lstStyle/>
          <a:p>
            <a:endParaRPr lang="en-US" dirty="0"/>
          </a:p>
        </p:txBody>
      </p:sp>
      <p:sp>
        <p:nvSpPr>
          <p:cNvPr id="3" name="Slide Number">
            <a:extLst>
              <a:ext uri="{FF2B5EF4-FFF2-40B4-BE49-F238E27FC236}">
                <a16:creationId xmlns:a16="http://schemas.microsoft.com/office/drawing/2014/main" id="{0C628C1A-F2DD-6011-5846-A9A3A6D3BD7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00" y="576000"/>
            <a:ext cx="4956175" cy="2859087"/>
          </a:xfrm>
        </p:spPr>
        <p:txBody>
          <a:bodyPr/>
          <a:lstStyle>
            <a:lvl1pPr>
              <a:lnSpc>
                <a:spcPct val="100000"/>
              </a:lnSpc>
              <a:spcBef>
                <a:spcPts val="0"/>
              </a:spcBef>
              <a:defRPr sz="68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80000" y="576000"/>
            <a:ext cx="4953000" cy="11625262"/>
          </a:xfrm>
        </p:spPr>
        <p:txBody>
          <a:bodyPr/>
          <a:lstStyle>
            <a:lvl1pPr>
              <a:lnSpc>
                <a:spcPct val="120000"/>
              </a:lnSpc>
              <a:spcBef>
                <a:spcPts val="0"/>
              </a:spcBef>
              <a:defRPr sz="1600" b="0" i="0">
                <a:solidFill>
                  <a:schemeClr val="tx1"/>
                </a:solidFill>
                <a:latin typeface="IBM Plex Sans Light" panose="020B0503050203000203" pitchFamily="34" charset="0"/>
              </a:defRPr>
            </a:lvl1pPr>
            <a:lvl2pPr marL="146304" indent="-146304">
              <a:lnSpc>
                <a:spcPct val="120000"/>
              </a:lnSpc>
              <a:spcBef>
                <a:spcPts val="0"/>
              </a:spcBef>
              <a:defRPr sz="1600" b="0" i="0">
                <a:solidFill>
                  <a:schemeClr val="tx1"/>
                </a:solidFill>
                <a:latin typeface="IBM Plex Sans Light" panose="020B0503050203000203" pitchFamily="34" charset="0"/>
              </a:defRPr>
            </a:lvl2pPr>
            <a:lvl3pPr marL="292608" indent="-146304">
              <a:lnSpc>
                <a:spcPct val="120000"/>
              </a:lnSpc>
              <a:spcBef>
                <a:spcPts val="0"/>
              </a:spcBef>
              <a:defRPr sz="1600" b="0" i="0">
                <a:solidFill>
                  <a:schemeClr val="tx1"/>
                </a:solidFill>
                <a:latin typeface="IBM Plex Sans Light" panose="020B0503050203000203" pitchFamily="34" charset="0"/>
              </a:defRPr>
            </a:lvl3pPr>
            <a:lvl4pPr marL="438912" indent="-146304">
              <a:lnSpc>
                <a:spcPct val="120000"/>
              </a:lnSpc>
              <a:spcBef>
                <a:spcPts val="0"/>
              </a:spcBef>
              <a:defRPr sz="1600" b="0" i="0">
                <a:solidFill>
                  <a:schemeClr val="tx1"/>
                </a:solidFill>
                <a:latin typeface="IBM Plex Sans Light" panose="020B0503050203000203" pitchFamily="34" charset="0"/>
              </a:defRPr>
            </a:lvl4pPr>
            <a:lvl5pPr>
              <a:lnSpc>
                <a:spcPct val="120000"/>
              </a:lnSpc>
              <a:spcBef>
                <a:spcPts val="0"/>
              </a:spcBef>
              <a:defRPr sz="1600" b="0" i="0">
                <a:solidFill>
                  <a:schemeClr val="tx1"/>
                </a:solidFill>
                <a:latin typeface="IBM Plex Sans Light"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76000"/>
            <a:ext cx="4953000" cy="11625262"/>
          </a:xfrm>
        </p:spPr>
        <p:txBody>
          <a:bodyPr/>
          <a:lstStyle>
            <a:lvl1pPr>
              <a:lnSpc>
                <a:spcPct val="120000"/>
              </a:lnSpc>
              <a:spcBef>
                <a:spcPts val="0"/>
              </a:spcBef>
              <a:defRPr sz="1600" b="0" i="0">
                <a:solidFill>
                  <a:schemeClr val="tx1"/>
                </a:solidFill>
                <a:latin typeface="IBM Plex Sans Light" panose="020B0503050203000203" pitchFamily="34" charset="0"/>
              </a:defRPr>
            </a:lvl1pPr>
            <a:lvl2pPr marL="146304" indent="-146304">
              <a:lnSpc>
                <a:spcPct val="120000"/>
              </a:lnSpc>
              <a:spcBef>
                <a:spcPts val="0"/>
              </a:spcBef>
              <a:defRPr sz="1600" b="0" i="0">
                <a:solidFill>
                  <a:schemeClr val="tx1"/>
                </a:solidFill>
                <a:latin typeface="IBM Plex Sans Light" panose="020B0503050203000203" pitchFamily="34" charset="0"/>
              </a:defRPr>
            </a:lvl2pPr>
            <a:lvl3pPr marL="292608" indent="-146304">
              <a:lnSpc>
                <a:spcPct val="120000"/>
              </a:lnSpc>
              <a:spcBef>
                <a:spcPts val="0"/>
              </a:spcBef>
              <a:defRPr sz="1600" b="0" i="0">
                <a:solidFill>
                  <a:schemeClr val="tx1"/>
                </a:solidFill>
                <a:latin typeface="IBM Plex Sans Light" panose="020B0503050203000203" pitchFamily="34" charset="0"/>
              </a:defRPr>
            </a:lvl3pPr>
            <a:lvl4pPr marL="438912" indent="-146304">
              <a:lnSpc>
                <a:spcPct val="120000"/>
              </a:lnSpc>
              <a:spcBef>
                <a:spcPts val="0"/>
              </a:spcBef>
              <a:defRPr sz="1600" b="0" i="0">
                <a:solidFill>
                  <a:schemeClr val="tx1"/>
                </a:solidFill>
                <a:latin typeface="IBM Plex Sans Light" panose="020B0503050203000203" pitchFamily="34" charset="0"/>
              </a:defRPr>
            </a:lvl4pPr>
            <a:lvl5pPr>
              <a:lnSpc>
                <a:spcPct val="120000"/>
              </a:lnSpc>
              <a:spcBef>
                <a:spcPts val="0"/>
              </a:spcBef>
              <a:defRPr sz="1600" b="0" i="0">
                <a:solidFill>
                  <a:schemeClr val="tx1"/>
                </a:solidFill>
                <a:latin typeface="IBM Plex Sans Light"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3" name="Footer Placeholder 3">
            <a:extLst>
              <a:ext uri="{FF2B5EF4-FFF2-40B4-BE49-F238E27FC236}">
                <a16:creationId xmlns:a16="http://schemas.microsoft.com/office/drawing/2014/main" id="{F5CA4A6F-2777-D002-EE9E-92C246A4DA85}"/>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3FBFB86A-A7DC-B54C-4EEC-B69E1897903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1"/>
            <a:ext cx="4949825" cy="2468753"/>
          </a:xfrm>
        </p:spPr>
        <p:txBody>
          <a:bodyPr/>
          <a:lstStyle>
            <a:lvl1pPr>
              <a:lnSpc>
                <a:spcPct val="100000"/>
              </a:lnSpc>
              <a:defRPr sz="6800">
                <a:solidFill>
                  <a:schemeClr val="tx2"/>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a:xfrm>
            <a:off x="576000" y="12816000"/>
            <a:ext cx="4956176" cy="381000"/>
          </a:xfrm>
          <a:prstGeom prst="rect">
            <a:avLst/>
          </a:prstGeom>
        </p:spPr>
        <p:txBody>
          <a:bodyPr/>
          <a:lstStyle/>
          <a:p>
            <a:endParaRPr lang="en-US" dirty="0"/>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no foot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1"/>
            <a:ext cx="4949825" cy="2468753"/>
          </a:xfrm>
        </p:spPr>
        <p:txBody>
          <a:bodyPr/>
          <a:lstStyle>
            <a:lvl1pPr>
              <a:lnSpc>
                <a:spcPct val="100000"/>
              </a:lnSpc>
              <a:defRPr sz="6800">
                <a:solidFill>
                  <a:schemeClr val="tx2"/>
                </a:solidFill>
              </a:defRPr>
            </a:lvl1pPr>
          </a:lstStyle>
          <a:p>
            <a:r>
              <a:rPr lang="en-US" dirty="0"/>
              <a:t>Click to edit Master title style</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81719226"/>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71499"/>
            <a:ext cx="11043132" cy="12578663"/>
          </a:xfrm>
          <a:solidFill>
            <a:srgbClr val="E0E0E0"/>
          </a:solidFill>
        </p:spPr>
        <p:txBody>
          <a:bodyPr anchor="ctr"/>
          <a:lstStyle>
            <a:lvl1pPr algn="ctr">
              <a:defRPr>
                <a:solidFill>
                  <a:schemeClr val="accent5"/>
                </a:solidFill>
              </a:defRPr>
            </a:lvl1pPr>
          </a:lstStyle>
          <a:p>
            <a:r>
              <a:rPr lang="en-US" dirty="0"/>
              <a:t>Place imagery here</a:t>
            </a:r>
          </a:p>
        </p:txBody>
      </p:sp>
      <p:pic>
        <p:nvPicPr>
          <p:cNvPr id="3" name="Picture 2" descr="IBM 8-bar logo">
            <a:extLst>
              <a:ext uri="{FF2B5EF4-FFF2-40B4-BE49-F238E27FC236}">
                <a16:creationId xmlns:a16="http://schemas.microsoft.com/office/drawing/2014/main" id="{5C99EA1F-50F2-8D44-9784-4C9D55555354}"/>
              </a:ext>
            </a:extLst>
          </p:cNvPr>
          <p:cNvPicPr>
            <a:picLocks noChangeAspect="1"/>
          </p:cNvPicPr>
          <p:nvPr userDrawn="1"/>
        </p:nvPicPr>
        <p:blipFill>
          <a:blip r:embed="rId2"/>
          <a:stretch>
            <a:fillRect/>
          </a:stretch>
        </p:blipFill>
        <p:spPr>
          <a:xfrm>
            <a:off x="580086" y="12577763"/>
            <a:ext cx="1538325" cy="572400"/>
          </a:xfrm>
          <a:prstGeom prst="rect">
            <a:avLst/>
          </a:prstGeom>
        </p:spPr>
      </p:pic>
      <p:sp>
        <p:nvSpPr>
          <p:cNvPr id="6" name="Title 1">
            <a:extLst>
              <a:ext uri="{FF2B5EF4-FFF2-40B4-BE49-F238E27FC236}">
                <a16:creationId xmlns:a16="http://schemas.microsoft.com/office/drawing/2014/main" id="{EC22CE22-4A72-C394-2534-3F9CEE594205}"/>
              </a:ext>
            </a:extLst>
          </p:cNvPr>
          <p:cNvSpPr>
            <a:spLocks noGrp="1"/>
          </p:cNvSpPr>
          <p:nvPr>
            <p:ph type="title"/>
          </p:nvPr>
        </p:nvSpPr>
        <p:spPr>
          <a:xfrm>
            <a:off x="576000" y="576000"/>
            <a:ext cx="10101072" cy="10356850"/>
          </a:xfrm>
        </p:spPr>
        <p:txBody>
          <a:bodyPr/>
          <a:lstStyle>
            <a:lvl1pPr>
              <a:lnSpc>
                <a:spcPct val="100000"/>
              </a:lnSpc>
              <a:defRPr sz="840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00" y="576072"/>
            <a:ext cx="10099675" cy="571500"/>
          </a:xfrm>
        </p:spPr>
        <p:txBody>
          <a:bodyPr/>
          <a:lstStyle>
            <a:lvl1pPr>
              <a:lnSpc>
                <a:spcPct val="100000"/>
              </a:lnSpc>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00" y="1512000"/>
            <a:ext cx="10099675" cy="9147175"/>
          </a:xfrm>
        </p:spPr>
        <p:txBody>
          <a:bodyPr/>
          <a:lstStyle>
            <a:lvl1pPr>
              <a:lnSpc>
                <a:spcPct val="100000"/>
              </a:lnSpc>
              <a:defRPr sz="8400">
                <a:solidFill>
                  <a:schemeClr val="tx2"/>
                </a:solidFill>
              </a:defRPr>
            </a:lvl1pPr>
          </a:lstStyle>
          <a:p>
            <a:r>
              <a:rPr lang="en-US" dirty="0"/>
              <a:t>Click to edit Master title style</a:t>
            </a:r>
          </a:p>
        </p:txBody>
      </p:sp>
      <p:pic>
        <p:nvPicPr>
          <p:cNvPr id="3" name="Picture 2" descr="IBM 8-bar logo">
            <a:extLst>
              <a:ext uri="{FF2B5EF4-FFF2-40B4-BE49-F238E27FC236}">
                <a16:creationId xmlns:a16="http://schemas.microsoft.com/office/drawing/2014/main" id="{0A3BE97F-BB78-DA67-3A9B-B2FBFA0DFC6D}"/>
              </a:ext>
            </a:extLst>
          </p:cNvPr>
          <p:cNvPicPr>
            <a:picLocks noChangeAspect="1"/>
          </p:cNvPicPr>
          <p:nvPr userDrawn="1"/>
        </p:nvPicPr>
        <p:blipFill>
          <a:blip r:embed="rId2"/>
          <a:stretch>
            <a:fillRect/>
          </a:stretch>
        </p:blipFill>
        <p:spPr>
          <a:xfrm>
            <a:off x="580086" y="12577763"/>
            <a:ext cx="1538325" cy="572400"/>
          </a:xfrm>
          <a:prstGeom prst="rect">
            <a:avLst/>
          </a:prstGeom>
        </p:spPr>
      </p:pic>
      <p:sp>
        <p:nvSpPr>
          <p:cNvPr id="6" name="Picture Placeholder 6" descr="Place imagery here">
            <a:extLst>
              <a:ext uri="{FF2B5EF4-FFF2-40B4-BE49-F238E27FC236}">
                <a16:creationId xmlns:a16="http://schemas.microsoft.com/office/drawing/2014/main" id="{54AE768F-E6B1-F789-5E61-E59B3DBA779A}"/>
              </a:ext>
            </a:extLst>
          </p:cNvPr>
          <p:cNvSpPr>
            <a:spLocks noGrp="1"/>
          </p:cNvSpPr>
          <p:nvPr>
            <p:ph type="pic" sz="quarter" idx="12" hasCustomPrompt="1"/>
          </p:nvPr>
        </p:nvSpPr>
        <p:spPr>
          <a:xfrm>
            <a:off x="12763499" y="569913"/>
            <a:ext cx="11043132" cy="125802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00" y="576000"/>
            <a:ext cx="4942078" cy="4210050"/>
          </a:xfrm>
        </p:spPr>
        <p:txBody>
          <a:bodyPr/>
          <a:lstStyle>
            <a:lvl1pPr>
              <a:lnSpc>
                <a:spcPct val="100000"/>
              </a:lnSpc>
              <a:defRPr sz="68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6675" y="574675"/>
            <a:ext cx="4953000" cy="11617318"/>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74675"/>
            <a:ext cx="4941888" cy="11620500"/>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14303940"/>
      </p:ext>
    </p:extLst>
  </p:cSld>
  <p:clrMapOvr>
    <a:masterClrMapping/>
  </p:clrMapOvr>
  <p:transition spd="med"/>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00" y="576000"/>
            <a:ext cx="11036491" cy="2663825"/>
          </a:xfrm>
        </p:spPr>
        <p:txBody>
          <a:bodyPr rIns="457200"/>
          <a:lstStyle>
            <a:lvl1pPr>
              <a:lnSpc>
                <a:spcPct val="100000"/>
              </a:lnSpc>
              <a:defRPr sz="8400">
                <a:solidFill>
                  <a:schemeClr val="tx2"/>
                </a:solidFill>
              </a:defRPr>
            </a:lvl1pPr>
          </a:lstStyle>
          <a:p>
            <a:r>
              <a:rPr lang="en-US" dirty="0"/>
              <a:t>Click to edit Master title style</a:t>
            </a:r>
          </a:p>
        </p:txBody>
      </p:sp>
      <p:sp>
        <p:nvSpPr>
          <p:cNvPr id="3" name="Footer Placeholder 3">
            <a:extLst>
              <a:ext uri="{FF2B5EF4-FFF2-40B4-BE49-F238E27FC236}">
                <a16:creationId xmlns:a16="http://schemas.microsoft.com/office/drawing/2014/main" id="{42F412B5-726F-373A-86F7-2FBA60F14014}"/>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
        <p:nvSpPr>
          <p:cNvPr id="6" name="Slide Number">
            <a:extLst>
              <a:ext uri="{FF2B5EF4-FFF2-40B4-BE49-F238E27FC236}">
                <a16:creationId xmlns:a16="http://schemas.microsoft.com/office/drawing/2014/main" id="{6E2B1415-A9D9-645B-4DF0-7D16976DF727}"/>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6000" y="576000"/>
            <a:ext cx="17141825" cy="8832850"/>
          </a:xfrm>
        </p:spPr>
        <p:txBody>
          <a:bodyPr/>
          <a:lstStyle>
            <a:lvl1pPr>
              <a:defRPr sz="16800" b="0" i="0">
                <a:solidFill>
                  <a:schemeClr val="tx2"/>
                </a:solidFill>
                <a:latin typeface="IBM Plex Sans Light" panose="020B0303050203000203" pitchFamily="34" charset="0"/>
              </a:defRPr>
            </a:lvl1pPr>
          </a:lstStyle>
          <a:p>
            <a:r>
              <a:rPr lang="en-US" dirty="0"/>
              <a:t>Click to edit Master title style</a:t>
            </a:r>
          </a:p>
        </p:txBody>
      </p:sp>
      <p:sp>
        <p:nvSpPr>
          <p:cNvPr id="3" name="Footer Placeholder 3">
            <a:extLst>
              <a:ext uri="{FF2B5EF4-FFF2-40B4-BE49-F238E27FC236}">
                <a16:creationId xmlns:a16="http://schemas.microsoft.com/office/drawing/2014/main" id="{B98A3D4B-A3E1-0D38-F80E-1D86FCFA4DAE}"/>
              </a:ext>
            </a:extLst>
          </p:cNvPr>
          <p:cNvSpPr>
            <a:spLocks noGrp="1"/>
          </p:cNvSpPr>
          <p:nvPr>
            <p:ph type="ftr" sz="quarter" idx="18"/>
          </p:nvPr>
        </p:nvSpPr>
        <p:spPr>
          <a:xfrm>
            <a:off x="576000" y="12816000"/>
            <a:ext cx="4956176" cy="381000"/>
          </a:xfrm>
          <a:prstGeom prst="rect">
            <a:avLst/>
          </a:prstGeom>
        </p:spPr>
        <p:txBody>
          <a:bodyPr/>
          <a:lstStyle/>
          <a:p>
            <a:endParaRPr lang="en-US" dirty="0"/>
          </a:p>
        </p:txBody>
      </p:sp>
      <p:sp>
        <p:nvSpPr>
          <p:cNvPr id="6" name="Slide Number">
            <a:extLst>
              <a:ext uri="{FF2B5EF4-FFF2-40B4-BE49-F238E27FC236}">
                <a16:creationId xmlns:a16="http://schemas.microsoft.com/office/drawing/2014/main" id="{3CF46425-C9F2-46CE-AAEE-89D8A19E0F2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01808370"/>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576072" y="576072"/>
            <a:ext cx="22590125" cy="2468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867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65"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64" r:id="rId43"/>
    <p:sldLayoutId id="2147483940" r:id="rId44"/>
    <p:sldLayoutId id="2147483960" r:id="rId45"/>
    <p:sldLayoutId id="2147483943" r:id="rId46"/>
    <p:sldLayoutId id="2147483963" r:id="rId47"/>
    <p:sldLayoutId id="2147483941" r:id="rId48"/>
  </p:sldLayoutIdLst>
  <p:transition spd="med"/>
  <p:hf sldNum="0" hdr="0" ftr="0" dt="0"/>
  <p:txStyles>
    <p:titleStyle>
      <a:lvl1pPr marL="0" marR="0" indent="0" algn="l" defTabSz="2438400" rtl="0" eaLnBrk="1" latinLnBrk="0" hangingPunct="1">
        <a:lnSpc>
          <a:spcPct val="100000"/>
        </a:lnSpc>
        <a:spcBef>
          <a:spcPts val="0"/>
        </a:spcBef>
        <a:spcAft>
          <a:spcPts val="0"/>
        </a:spcAft>
        <a:buClrTx/>
        <a:buSzTx/>
        <a:buFontTx/>
        <a:buNone/>
        <a:tabLst/>
        <a:defRPr sz="6800" b="0" i="0" u="none" strike="noStrike" cap="none" spc="0" baseline="0">
          <a:solidFill>
            <a:schemeClr val="tx2"/>
          </a:solidFill>
          <a:uFillTx/>
          <a:latin typeface="IBM Plex Sans Light"/>
          <a:ea typeface="IBM Plex Sans Light"/>
          <a:cs typeface="IBM Plex Sans Light"/>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76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8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64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IBM Plex Sans Light"/>
          <a:ea typeface="IBM Plex Sans Light"/>
          <a:cs typeface="IBM Plex Sans Light"/>
          <a:sym typeface="IBM Plex Sans Light"/>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IBM Plex Sans Light"/>
          <a:ea typeface="IBM Plex Sans Light"/>
          <a:cs typeface="IBM Plex Sans Light"/>
          <a:sym typeface="IBM Plex Sans Light"/>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IBM Plex Sans Light"/>
          <a:ea typeface="IBM Plex Sans Light"/>
          <a:cs typeface="IBM Plex Sans Light"/>
          <a:sym typeface="IBM Plex Sans Light"/>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IBM Plex Sans Light"/>
          <a:ea typeface="IBM Plex Sans Light"/>
          <a:cs typeface="IBM Plex Sans Light"/>
          <a:sym typeface="IBM Plex Sans Light"/>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IBM Plex Sans Light"/>
          <a:ea typeface="IBM Plex Sans Light"/>
          <a:cs typeface="IBM Plex Sans Light"/>
          <a:sym typeface="IBM Plex Sans Light"/>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IBM Plex Sans Light"/>
          <a:ea typeface="IBM Plex Sans Light"/>
          <a:cs typeface="IBM Plex Sans Light"/>
          <a:sym typeface="IBM Plex Sans Light"/>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IBM Plex Sans Light"/>
          <a:ea typeface="IBM Plex Sans Light"/>
          <a:cs typeface="IBM Plex Sans Light"/>
          <a:sym typeface="IBM Plex Sans Light"/>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IBM Plex Sans Light"/>
          <a:ea typeface="IBM Plex Sans Light"/>
          <a:cs typeface="IBM Plex Sans Light"/>
          <a:sym typeface="IBM Plex Sans Light"/>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IBM Plex Sans Light"/>
          <a:ea typeface="IBM Plex Sans Light"/>
          <a:cs typeface="IBM Plex Sans Light"/>
          <a:sym typeface="IBM Plex Sans Light"/>
        </a:defRPr>
      </a:lvl9pPr>
    </p:otherStyle>
  </p:txStyles>
  <p:extLst>
    <p:ext uri="{27BBF7A9-308A-43DC-89C8-2F10F3537804}">
      <p15:sldGuideLst xmlns:p15="http://schemas.microsoft.com/office/powerpoint/2012/main">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9" orient="horz" pos="3840" userDrawn="1">
          <p15:clr>
            <a:srgbClr val="EE5396"/>
          </p15:clr>
        </p15:guide>
        <p15:guide id="20" orient="horz" pos="958" userDrawn="1">
          <p15:clr>
            <a:srgbClr val="EE5396"/>
          </p15:clr>
        </p15:guide>
        <p15:guide id="25" orient="horz" pos="7682" userDrawn="1">
          <p15:clr>
            <a:srgbClr val="EE5396"/>
          </p15:clr>
        </p15:guide>
        <p15:guide id="26" pos="7680">
          <p15:clr>
            <a:srgbClr val="0F62FE"/>
          </p15:clr>
        </p15:guide>
        <p15:guide id="27" pos="11520">
          <p15:clr>
            <a:srgbClr val="0F62FE"/>
          </p15:clr>
        </p15:guide>
        <p15:guide id="30" orient="horz" pos="1918" userDrawn="1">
          <p15:clr>
            <a:srgbClr val="EE5396"/>
          </p15:clr>
        </p15:guide>
        <p15:guide id="32" orient="horz" pos="6720" userDrawn="1">
          <p15:clr>
            <a:srgbClr val="EE5396"/>
          </p15:clr>
        </p15:guide>
        <p15:guide id="33" orient="horz" pos="2880" userDrawn="1">
          <p15:clr>
            <a:srgbClr val="EE5396"/>
          </p15:clr>
        </p15:guide>
        <p15:guide id="34" orient="horz" pos="4800" userDrawn="1">
          <p15:clr>
            <a:srgbClr val="EE5396"/>
          </p15:clr>
        </p15:guide>
        <p15:guide id="35" orient="horz" pos="5758" userDrawn="1">
          <p15:clr>
            <a:srgbClr val="EE5396"/>
          </p15:clr>
        </p15:guide>
        <p15:guide id="36" orient="horz" pos="8284" userDrawn="1">
          <p15:clr>
            <a:srgbClr val="9FCC3B"/>
          </p15:clr>
        </p15:guide>
        <p15:guide id="37" orient="horz" pos="360"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mailto:vstojano@us.ibm.com" TargetMode="External"/><Relationship Id="rId5" Type="http://schemas.openxmlformats.org/officeDocument/2006/relationships/hyperlink" Target="mailto:Peter.keller@ibm.com" TargetMode="External"/><Relationship Id="rId4" Type="http://schemas.openxmlformats.org/officeDocument/2006/relationships/hyperlink" Target="mailto:jschaefer@ibm.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hyperlink" Target="https://ibm.seismic.com/Link/Content/DC3FBFRjP8VpR8QPRHF9Xh7VfDdj"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55.png"/><Relationship Id="rId39" Type="http://schemas.openxmlformats.org/officeDocument/2006/relationships/image" Target="../media/image68.svg"/><Relationship Id="rId21" Type="http://schemas.openxmlformats.org/officeDocument/2006/relationships/notesSlide" Target="../notesSlides/notesSlide14.xml"/><Relationship Id="rId34" Type="http://schemas.openxmlformats.org/officeDocument/2006/relationships/image" Target="../media/image63.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54.svg"/><Relationship Id="rId33" Type="http://schemas.openxmlformats.org/officeDocument/2006/relationships/image" Target="../media/image62.svg"/><Relationship Id="rId38" Type="http://schemas.openxmlformats.org/officeDocument/2006/relationships/image" Target="../media/image67.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slideLayout" Target="../slideLayouts/slideLayout8.xml"/><Relationship Id="rId29" Type="http://schemas.openxmlformats.org/officeDocument/2006/relationships/image" Target="../media/image58.sv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53.png"/><Relationship Id="rId32" Type="http://schemas.openxmlformats.org/officeDocument/2006/relationships/image" Target="../media/image61.png"/><Relationship Id="rId37" Type="http://schemas.openxmlformats.org/officeDocument/2006/relationships/image" Target="../media/image66.sv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52.svg"/><Relationship Id="rId28" Type="http://schemas.openxmlformats.org/officeDocument/2006/relationships/image" Target="../media/image57.png"/><Relationship Id="rId36" Type="http://schemas.openxmlformats.org/officeDocument/2006/relationships/image" Target="../media/image65.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60.sv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51.png"/><Relationship Id="rId27" Type="http://schemas.openxmlformats.org/officeDocument/2006/relationships/image" Target="../media/image56.svg"/><Relationship Id="rId30" Type="http://schemas.openxmlformats.org/officeDocument/2006/relationships/image" Target="../media/image59.png"/><Relationship Id="rId35" Type="http://schemas.openxmlformats.org/officeDocument/2006/relationships/image" Target="../media/image64.svg"/><Relationship Id="rId8" Type="http://schemas.openxmlformats.org/officeDocument/2006/relationships/tags" Target="../tags/tag8.xml"/><Relationship Id="rId3" Type="http://schemas.openxmlformats.org/officeDocument/2006/relationships/tags" Target="../tags/tag3.xml"/></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4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4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emf"/><Relationship Id="rId7"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78.pn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3.png"/><Relationship Id="rId5" Type="http://schemas.openxmlformats.org/officeDocument/2006/relationships/hyperlink" Target="https://ibm.seismic.com/Link/Content/DCWBHj6fdj9CT82Xgmp3Q47PQCQj#/?anchorId=0f8d3eb9-e73f-44c1-bcd9-fcc20f9b4a9e" TargetMode="Externa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4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hyperlink" Target="https://ibm.seismic.com/Link/Content/DCTQGRfqgWjJ78fTGb26JHMJ2BpG"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ibm.seismic.com/Link/Content/DCTQGRfqgWjJ78fTGb26JHMJ2BpG" TargetMode="External"/><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4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4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hyperlink" Target="https://ibm.seismic.com/Link/Content/DCWBHj6fdj9CT82Xgmp3Q47PQCQj#/?anchorId=2679d8ae-4240-45c0-9a33-a10843e3c433"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ibm.seismic.com/Link/Content/DCWBHj6fdj9CT82Xgmp3Q47PQCQj#/?anchorId=2679d8ae-4240-45c0-9a33-a10843e3c433" TargetMode="External"/><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4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6.png"/><Relationship Id="rId7"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86.png"/><Relationship Id="rId11" Type="http://schemas.openxmlformats.org/officeDocument/2006/relationships/image" Target="../media/image75.emf"/><Relationship Id="rId5" Type="http://schemas.openxmlformats.org/officeDocument/2006/relationships/image" Target="../media/image85.png"/><Relationship Id="rId10" Type="http://schemas.openxmlformats.org/officeDocument/2006/relationships/image" Target="../media/image79.png"/><Relationship Id="rId4" Type="http://schemas.openxmlformats.org/officeDocument/2006/relationships/image" Target="../media/image77.svg"/><Relationship Id="rId9" Type="http://schemas.openxmlformats.org/officeDocument/2006/relationships/image" Target="../media/image8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27.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6.png"/><Relationship Id="rId3" Type="http://schemas.openxmlformats.org/officeDocument/2006/relationships/image" Target="../media/image97.png"/><Relationship Id="rId7" Type="http://schemas.openxmlformats.org/officeDocument/2006/relationships/image" Target="../media/image92.png"/><Relationship Id="rId12"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100.png"/><Relationship Id="rId11" Type="http://schemas.openxmlformats.org/officeDocument/2006/relationships/image" Target="../media/image94.png"/><Relationship Id="rId5" Type="http://schemas.openxmlformats.org/officeDocument/2006/relationships/image" Target="../media/image99.png"/><Relationship Id="rId10" Type="http://schemas.openxmlformats.org/officeDocument/2006/relationships/image" Target="../media/image93.png"/><Relationship Id="rId4" Type="http://schemas.openxmlformats.org/officeDocument/2006/relationships/image" Target="../media/image98.png"/><Relationship Id="rId9" Type="http://schemas.openxmlformats.org/officeDocument/2006/relationships/image" Target="../media/image91.png"/></Relationships>
</file>

<file path=ppt/slides/_rels/slide28.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47.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slides/_rels/slide29.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112.svg"/><Relationship Id="rId13" Type="http://schemas.openxmlformats.org/officeDocument/2006/relationships/image" Target="../media/image117.emf"/><Relationship Id="rId18" Type="http://schemas.openxmlformats.org/officeDocument/2006/relationships/image" Target="../media/image122.png"/><Relationship Id="rId26" Type="http://schemas.openxmlformats.org/officeDocument/2006/relationships/image" Target="../media/image130.png"/><Relationship Id="rId3" Type="http://schemas.openxmlformats.org/officeDocument/2006/relationships/image" Target="../media/image107.png"/><Relationship Id="rId21" Type="http://schemas.openxmlformats.org/officeDocument/2006/relationships/image" Target="../media/image125.png"/><Relationship Id="rId7" Type="http://schemas.openxmlformats.org/officeDocument/2006/relationships/image" Target="../media/image111.png"/><Relationship Id="rId12" Type="http://schemas.openxmlformats.org/officeDocument/2006/relationships/image" Target="../media/image116.svg"/><Relationship Id="rId17" Type="http://schemas.openxmlformats.org/officeDocument/2006/relationships/image" Target="../media/image121.png"/><Relationship Id="rId25" Type="http://schemas.openxmlformats.org/officeDocument/2006/relationships/image" Target="../media/image129.png"/><Relationship Id="rId2" Type="http://schemas.openxmlformats.org/officeDocument/2006/relationships/notesSlide" Target="../notesSlides/notesSlide30.xml"/><Relationship Id="rId16" Type="http://schemas.openxmlformats.org/officeDocument/2006/relationships/image" Target="../media/image120.png"/><Relationship Id="rId20" Type="http://schemas.openxmlformats.org/officeDocument/2006/relationships/image" Target="../media/image124.png"/><Relationship Id="rId29" Type="http://schemas.openxmlformats.org/officeDocument/2006/relationships/image" Target="../media/image133.jpeg"/><Relationship Id="rId1" Type="http://schemas.openxmlformats.org/officeDocument/2006/relationships/slideLayout" Target="../slideLayouts/slideLayout9.xml"/><Relationship Id="rId6" Type="http://schemas.openxmlformats.org/officeDocument/2006/relationships/image" Target="../media/image110.emf"/><Relationship Id="rId11" Type="http://schemas.openxmlformats.org/officeDocument/2006/relationships/image" Target="../media/image115.png"/><Relationship Id="rId24" Type="http://schemas.openxmlformats.org/officeDocument/2006/relationships/image" Target="../media/image128.png"/><Relationship Id="rId5" Type="http://schemas.openxmlformats.org/officeDocument/2006/relationships/image" Target="../media/image109.svg"/><Relationship Id="rId15" Type="http://schemas.openxmlformats.org/officeDocument/2006/relationships/image" Target="../media/image119.emf"/><Relationship Id="rId23" Type="http://schemas.openxmlformats.org/officeDocument/2006/relationships/image" Target="../media/image127.png"/><Relationship Id="rId28" Type="http://schemas.openxmlformats.org/officeDocument/2006/relationships/image" Target="../media/image132.png"/><Relationship Id="rId10" Type="http://schemas.openxmlformats.org/officeDocument/2006/relationships/image" Target="../media/image114.svg"/><Relationship Id="rId19" Type="http://schemas.openxmlformats.org/officeDocument/2006/relationships/image" Target="../media/image123.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emf"/><Relationship Id="rId22" Type="http://schemas.openxmlformats.org/officeDocument/2006/relationships/image" Target="../media/image126.png"/><Relationship Id="rId27" Type="http://schemas.openxmlformats.org/officeDocument/2006/relationships/image" Target="../media/image131.png"/></Relationships>
</file>

<file path=ppt/slides/_rels/slide31.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2.png"/><Relationship Id="rId26" Type="http://schemas.openxmlformats.org/officeDocument/2006/relationships/image" Target="../media/image150.jpeg"/><Relationship Id="rId3" Type="http://schemas.openxmlformats.org/officeDocument/2006/relationships/image" Target="../media/image108.png"/><Relationship Id="rId21" Type="http://schemas.openxmlformats.org/officeDocument/2006/relationships/image" Target="../media/image145.png"/><Relationship Id="rId7" Type="http://schemas.openxmlformats.org/officeDocument/2006/relationships/image" Target="../media/image114.svg"/><Relationship Id="rId12" Type="http://schemas.openxmlformats.org/officeDocument/2006/relationships/image" Target="../media/image138.png"/><Relationship Id="rId17" Type="http://schemas.openxmlformats.org/officeDocument/2006/relationships/image" Target="../media/image120.png"/><Relationship Id="rId25" Type="http://schemas.openxmlformats.org/officeDocument/2006/relationships/image" Target="../media/image149.jpeg"/><Relationship Id="rId2" Type="http://schemas.openxmlformats.org/officeDocument/2006/relationships/notesSlide" Target="../notesSlides/notesSlide31.xml"/><Relationship Id="rId16" Type="http://schemas.openxmlformats.org/officeDocument/2006/relationships/image" Target="../media/image141.png"/><Relationship Id="rId20" Type="http://schemas.openxmlformats.org/officeDocument/2006/relationships/image" Target="../media/image144.png"/><Relationship Id="rId29" Type="http://schemas.openxmlformats.org/officeDocument/2006/relationships/image" Target="../media/image153.jpeg"/><Relationship Id="rId1" Type="http://schemas.openxmlformats.org/officeDocument/2006/relationships/slideLayout" Target="../slideLayouts/slideLayout9.xml"/><Relationship Id="rId6" Type="http://schemas.openxmlformats.org/officeDocument/2006/relationships/image" Target="../media/image113.png"/><Relationship Id="rId11" Type="http://schemas.openxmlformats.org/officeDocument/2006/relationships/image" Target="../media/image137.svg"/><Relationship Id="rId24" Type="http://schemas.openxmlformats.org/officeDocument/2006/relationships/image" Target="../media/image148.jpeg"/><Relationship Id="rId5" Type="http://schemas.openxmlformats.org/officeDocument/2006/relationships/image" Target="../media/image110.emf"/><Relationship Id="rId15" Type="http://schemas.microsoft.com/office/2007/relationships/hdphoto" Target="../media/hdphoto1.wdp"/><Relationship Id="rId23" Type="http://schemas.openxmlformats.org/officeDocument/2006/relationships/image" Target="../media/image147.png"/><Relationship Id="rId28" Type="http://schemas.openxmlformats.org/officeDocument/2006/relationships/image" Target="../media/image152.jpeg"/><Relationship Id="rId10" Type="http://schemas.openxmlformats.org/officeDocument/2006/relationships/image" Target="../media/image136.png"/><Relationship Id="rId19" Type="http://schemas.openxmlformats.org/officeDocument/2006/relationships/image" Target="../media/image143.png"/><Relationship Id="rId31" Type="http://schemas.openxmlformats.org/officeDocument/2006/relationships/image" Target="../media/image155.jpeg"/><Relationship Id="rId4" Type="http://schemas.openxmlformats.org/officeDocument/2006/relationships/image" Target="../media/image109.sv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6.png"/><Relationship Id="rId27" Type="http://schemas.openxmlformats.org/officeDocument/2006/relationships/image" Target="../media/image151.png"/><Relationship Id="rId30" Type="http://schemas.openxmlformats.org/officeDocument/2006/relationships/image" Target="../media/image154.jpeg"/></Relationships>
</file>

<file path=ppt/slides/_rels/slide32.xml.rels><?xml version="1.0" encoding="UTF-8" standalone="yes"?>
<Relationships xmlns="http://schemas.openxmlformats.org/package/2006/relationships"><Relationship Id="rId8" Type="http://schemas.openxmlformats.org/officeDocument/2006/relationships/image" Target="../media/image158.svg"/><Relationship Id="rId3" Type="http://schemas.openxmlformats.org/officeDocument/2006/relationships/image" Target="../media/image113.png"/><Relationship Id="rId7" Type="http://schemas.openxmlformats.org/officeDocument/2006/relationships/image" Target="../media/image108.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157.svg"/><Relationship Id="rId5" Type="http://schemas.openxmlformats.org/officeDocument/2006/relationships/image" Target="../media/image156.png"/><Relationship Id="rId10" Type="http://schemas.openxmlformats.org/officeDocument/2006/relationships/image" Target="../media/image159.emf"/><Relationship Id="rId4" Type="http://schemas.openxmlformats.org/officeDocument/2006/relationships/image" Target="../media/image114.svg"/><Relationship Id="rId9" Type="http://schemas.openxmlformats.org/officeDocument/2006/relationships/image" Target="../media/image110.emf"/></Relationships>
</file>

<file path=ppt/slides/_rels/slide33.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1.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svg"/><Relationship Id="rId12" Type="http://schemas.openxmlformats.org/officeDocument/2006/relationships/hyperlink" Target="https://connect.watson-orchestrate.ibm.com/introduction" TargetMode="External"/><Relationship Id="rId2" Type="http://schemas.openxmlformats.org/officeDocument/2006/relationships/notesSlide" Target="../notesSlides/notesSlide36.xml"/><Relationship Id="rId1" Type="http://schemas.openxmlformats.org/officeDocument/2006/relationships/slideLayout" Target="../slideLayouts/slideLayout32.xml"/><Relationship Id="rId6" Type="http://schemas.openxmlformats.org/officeDocument/2006/relationships/image" Target="../media/image165.png"/><Relationship Id="rId11" Type="http://schemas.openxmlformats.org/officeDocument/2006/relationships/image" Target="../media/image170.svg"/><Relationship Id="rId5" Type="http://schemas.openxmlformats.org/officeDocument/2006/relationships/image" Target="../media/image164.png"/><Relationship Id="rId10" Type="http://schemas.openxmlformats.org/officeDocument/2006/relationships/image" Target="../media/image169.png"/><Relationship Id="rId4" Type="http://schemas.openxmlformats.org/officeDocument/2006/relationships/image" Target="../media/image163.svg"/><Relationship Id="rId9" Type="http://schemas.openxmlformats.org/officeDocument/2006/relationships/image" Target="../media/image168.svg"/></Relationships>
</file>

<file path=ppt/slides/_rels/slide37.xml.rels><?xml version="1.0" encoding="UTF-8" standalone="yes"?>
<Relationships xmlns="http://schemas.openxmlformats.org/package/2006/relationships"><Relationship Id="rId13" Type="http://schemas.openxmlformats.org/officeDocument/2006/relationships/image" Target="../media/image181.svg"/><Relationship Id="rId18" Type="http://schemas.openxmlformats.org/officeDocument/2006/relationships/image" Target="../media/image186.png"/><Relationship Id="rId26" Type="http://schemas.openxmlformats.org/officeDocument/2006/relationships/image" Target="../media/image194.png"/><Relationship Id="rId39" Type="http://schemas.openxmlformats.org/officeDocument/2006/relationships/image" Target="../media/image207.svg"/><Relationship Id="rId21" Type="http://schemas.openxmlformats.org/officeDocument/2006/relationships/image" Target="../media/image189.svg"/><Relationship Id="rId34" Type="http://schemas.openxmlformats.org/officeDocument/2006/relationships/image" Target="../media/image202.png"/><Relationship Id="rId42" Type="http://schemas.openxmlformats.org/officeDocument/2006/relationships/image" Target="../media/image210.png"/><Relationship Id="rId47" Type="http://schemas.openxmlformats.org/officeDocument/2006/relationships/image" Target="../media/image215.png"/><Relationship Id="rId50" Type="http://schemas.openxmlformats.org/officeDocument/2006/relationships/image" Target="../media/image218.png"/><Relationship Id="rId55" Type="http://schemas.openxmlformats.org/officeDocument/2006/relationships/image" Target="../media/image223.png"/><Relationship Id="rId7" Type="http://schemas.openxmlformats.org/officeDocument/2006/relationships/image" Target="../media/image175.svg"/><Relationship Id="rId2" Type="http://schemas.openxmlformats.org/officeDocument/2006/relationships/notesSlide" Target="../notesSlides/notesSlide37.xml"/><Relationship Id="rId16" Type="http://schemas.openxmlformats.org/officeDocument/2006/relationships/image" Target="../media/image184.png"/><Relationship Id="rId29" Type="http://schemas.openxmlformats.org/officeDocument/2006/relationships/image" Target="../media/image197.svg"/><Relationship Id="rId11" Type="http://schemas.openxmlformats.org/officeDocument/2006/relationships/image" Target="../media/image179.svg"/><Relationship Id="rId24" Type="http://schemas.openxmlformats.org/officeDocument/2006/relationships/image" Target="../media/image192.png"/><Relationship Id="rId32" Type="http://schemas.openxmlformats.org/officeDocument/2006/relationships/image" Target="../media/image200.png"/><Relationship Id="rId37" Type="http://schemas.openxmlformats.org/officeDocument/2006/relationships/image" Target="../media/image205.svg"/><Relationship Id="rId40" Type="http://schemas.openxmlformats.org/officeDocument/2006/relationships/image" Target="../media/image208.png"/><Relationship Id="rId45" Type="http://schemas.openxmlformats.org/officeDocument/2006/relationships/image" Target="../media/image213.png"/><Relationship Id="rId53" Type="http://schemas.openxmlformats.org/officeDocument/2006/relationships/image" Target="../media/image221.png"/><Relationship Id="rId58" Type="http://schemas.openxmlformats.org/officeDocument/2006/relationships/image" Target="../media/image226.svg"/><Relationship Id="rId5" Type="http://schemas.openxmlformats.org/officeDocument/2006/relationships/image" Target="../media/image173.png"/><Relationship Id="rId19" Type="http://schemas.openxmlformats.org/officeDocument/2006/relationships/image" Target="../media/image187.svg"/><Relationship Id="rId4" Type="http://schemas.openxmlformats.org/officeDocument/2006/relationships/image" Target="../media/image172.png"/><Relationship Id="rId9" Type="http://schemas.openxmlformats.org/officeDocument/2006/relationships/image" Target="../media/image177.svg"/><Relationship Id="rId14" Type="http://schemas.openxmlformats.org/officeDocument/2006/relationships/image" Target="../media/image182.png"/><Relationship Id="rId22" Type="http://schemas.openxmlformats.org/officeDocument/2006/relationships/image" Target="../media/image190.png"/><Relationship Id="rId27" Type="http://schemas.openxmlformats.org/officeDocument/2006/relationships/image" Target="../media/image195.png"/><Relationship Id="rId30" Type="http://schemas.openxmlformats.org/officeDocument/2006/relationships/image" Target="../media/image198.png"/><Relationship Id="rId35" Type="http://schemas.openxmlformats.org/officeDocument/2006/relationships/image" Target="../media/image203.svg"/><Relationship Id="rId43" Type="http://schemas.openxmlformats.org/officeDocument/2006/relationships/image" Target="../media/image211.png"/><Relationship Id="rId48" Type="http://schemas.openxmlformats.org/officeDocument/2006/relationships/image" Target="../media/image216.png"/><Relationship Id="rId56" Type="http://schemas.openxmlformats.org/officeDocument/2006/relationships/image" Target="../media/image224.png"/><Relationship Id="rId8" Type="http://schemas.openxmlformats.org/officeDocument/2006/relationships/image" Target="../media/image176.png"/><Relationship Id="rId51" Type="http://schemas.openxmlformats.org/officeDocument/2006/relationships/image" Target="../media/image219.png"/><Relationship Id="rId3" Type="http://schemas.openxmlformats.org/officeDocument/2006/relationships/image" Target="../media/image171.png"/><Relationship Id="rId12" Type="http://schemas.openxmlformats.org/officeDocument/2006/relationships/image" Target="../media/image180.png"/><Relationship Id="rId17" Type="http://schemas.openxmlformats.org/officeDocument/2006/relationships/image" Target="../media/image185.svg"/><Relationship Id="rId25" Type="http://schemas.openxmlformats.org/officeDocument/2006/relationships/image" Target="../media/image193.png"/><Relationship Id="rId33" Type="http://schemas.openxmlformats.org/officeDocument/2006/relationships/image" Target="../media/image201.svg"/><Relationship Id="rId38" Type="http://schemas.openxmlformats.org/officeDocument/2006/relationships/image" Target="../media/image206.png"/><Relationship Id="rId46" Type="http://schemas.openxmlformats.org/officeDocument/2006/relationships/image" Target="../media/image214.png"/><Relationship Id="rId20" Type="http://schemas.openxmlformats.org/officeDocument/2006/relationships/image" Target="../media/image188.png"/><Relationship Id="rId41" Type="http://schemas.openxmlformats.org/officeDocument/2006/relationships/image" Target="../media/image209.svg"/><Relationship Id="rId54" Type="http://schemas.openxmlformats.org/officeDocument/2006/relationships/image" Target="../media/image222.svg"/><Relationship Id="rId1" Type="http://schemas.openxmlformats.org/officeDocument/2006/relationships/slideLayout" Target="../slideLayouts/slideLayout46.xml"/><Relationship Id="rId6" Type="http://schemas.openxmlformats.org/officeDocument/2006/relationships/image" Target="../media/image174.png"/><Relationship Id="rId15" Type="http://schemas.openxmlformats.org/officeDocument/2006/relationships/image" Target="../media/image183.svg"/><Relationship Id="rId23" Type="http://schemas.openxmlformats.org/officeDocument/2006/relationships/image" Target="../media/image191.svg"/><Relationship Id="rId28" Type="http://schemas.openxmlformats.org/officeDocument/2006/relationships/image" Target="../media/image196.png"/><Relationship Id="rId36" Type="http://schemas.openxmlformats.org/officeDocument/2006/relationships/image" Target="../media/image204.png"/><Relationship Id="rId49" Type="http://schemas.openxmlformats.org/officeDocument/2006/relationships/image" Target="../media/image217.png"/><Relationship Id="rId57" Type="http://schemas.openxmlformats.org/officeDocument/2006/relationships/image" Target="../media/image225.png"/><Relationship Id="rId10" Type="http://schemas.openxmlformats.org/officeDocument/2006/relationships/image" Target="../media/image178.png"/><Relationship Id="rId31" Type="http://schemas.openxmlformats.org/officeDocument/2006/relationships/image" Target="../media/image199.svg"/><Relationship Id="rId44" Type="http://schemas.openxmlformats.org/officeDocument/2006/relationships/image" Target="../media/image212.png"/><Relationship Id="rId52" Type="http://schemas.openxmlformats.org/officeDocument/2006/relationships/image" Target="../media/image220.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39.png"/><Relationship Id="rId7" Type="http://schemas.openxmlformats.org/officeDocument/2006/relationships/image" Target="../media/image229.png"/><Relationship Id="rId2" Type="http://schemas.openxmlformats.org/officeDocument/2006/relationships/notesSlide" Target="../notesSlides/notesSlide39.xml"/><Relationship Id="rId1" Type="http://schemas.openxmlformats.org/officeDocument/2006/relationships/slideLayout" Target="../slideLayouts/slideLayout21.xml"/><Relationship Id="rId6" Type="http://schemas.openxmlformats.org/officeDocument/2006/relationships/image" Target="../media/image228.jpeg"/><Relationship Id="rId5" Type="http://schemas.openxmlformats.org/officeDocument/2006/relationships/image" Target="../media/image227.png"/><Relationship Id="rId10" Type="http://schemas.microsoft.com/office/2007/relationships/hdphoto" Target="../media/hdphoto2.wdp"/><Relationship Id="rId4" Type="http://schemas.openxmlformats.org/officeDocument/2006/relationships/image" Target="../media/image138.png"/><Relationship Id="rId9" Type="http://schemas.openxmlformats.org/officeDocument/2006/relationships/image" Target="../media/image1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139.png"/><Relationship Id="rId7" Type="http://schemas.microsoft.com/office/2007/relationships/hdphoto" Target="../media/hdphoto3.wdp"/><Relationship Id="rId2" Type="http://schemas.openxmlformats.org/officeDocument/2006/relationships/notesSlide" Target="../notesSlides/notesSlide40.xml"/><Relationship Id="rId1" Type="http://schemas.openxmlformats.org/officeDocument/2006/relationships/slideLayout" Target="../slideLayouts/slideLayout21.xml"/><Relationship Id="rId6" Type="http://schemas.openxmlformats.org/officeDocument/2006/relationships/image" Target="../media/image140.png"/><Relationship Id="rId5" Type="http://schemas.openxmlformats.org/officeDocument/2006/relationships/image" Target="../media/image227.png"/><Relationship Id="rId4" Type="http://schemas.openxmlformats.org/officeDocument/2006/relationships/image" Target="../media/image138.png"/></Relationships>
</file>

<file path=ppt/slides/_rels/slide41.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237.png"/><Relationship Id="rId18" Type="http://schemas.openxmlformats.org/officeDocument/2006/relationships/image" Target="../media/image242.jpeg"/><Relationship Id="rId26" Type="http://schemas.openxmlformats.org/officeDocument/2006/relationships/image" Target="../media/image250.png"/><Relationship Id="rId3" Type="http://schemas.openxmlformats.org/officeDocument/2006/relationships/image" Target="../media/image120.png"/><Relationship Id="rId21" Type="http://schemas.openxmlformats.org/officeDocument/2006/relationships/image" Target="../media/image245.png"/><Relationship Id="rId7" Type="http://schemas.openxmlformats.org/officeDocument/2006/relationships/image" Target="../media/image232.png"/><Relationship Id="rId12" Type="http://schemas.openxmlformats.org/officeDocument/2006/relationships/image" Target="../media/image236.png"/><Relationship Id="rId17" Type="http://schemas.openxmlformats.org/officeDocument/2006/relationships/image" Target="../media/image241.png"/><Relationship Id="rId25" Type="http://schemas.openxmlformats.org/officeDocument/2006/relationships/image" Target="../media/image249.png"/><Relationship Id="rId2" Type="http://schemas.openxmlformats.org/officeDocument/2006/relationships/notesSlide" Target="../notesSlides/notesSlide41.xml"/><Relationship Id="rId16" Type="http://schemas.openxmlformats.org/officeDocument/2006/relationships/image" Target="../media/image240.png"/><Relationship Id="rId20" Type="http://schemas.openxmlformats.org/officeDocument/2006/relationships/image" Target="../media/image244.png"/><Relationship Id="rId1" Type="http://schemas.openxmlformats.org/officeDocument/2006/relationships/slideLayout" Target="../slideLayouts/slideLayout21.xml"/><Relationship Id="rId6" Type="http://schemas.openxmlformats.org/officeDocument/2006/relationships/image" Target="../media/image143.png"/><Relationship Id="rId11" Type="http://schemas.openxmlformats.org/officeDocument/2006/relationships/image" Target="../media/image235.png"/><Relationship Id="rId24" Type="http://schemas.openxmlformats.org/officeDocument/2006/relationships/image" Target="../media/image248.png"/><Relationship Id="rId5" Type="http://schemas.openxmlformats.org/officeDocument/2006/relationships/image" Target="../media/image145.png"/><Relationship Id="rId15" Type="http://schemas.openxmlformats.org/officeDocument/2006/relationships/image" Target="../media/image239.png"/><Relationship Id="rId23" Type="http://schemas.openxmlformats.org/officeDocument/2006/relationships/image" Target="../media/image247.png"/><Relationship Id="rId10" Type="http://schemas.openxmlformats.org/officeDocument/2006/relationships/image" Target="../media/image144.png"/><Relationship Id="rId19" Type="http://schemas.openxmlformats.org/officeDocument/2006/relationships/image" Target="../media/image243.png"/><Relationship Id="rId4" Type="http://schemas.openxmlformats.org/officeDocument/2006/relationships/image" Target="../media/image231.png"/><Relationship Id="rId9" Type="http://schemas.openxmlformats.org/officeDocument/2006/relationships/image" Target="../media/image234.png"/><Relationship Id="rId14" Type="http://schemas.openxmlformats.org/officeDocument/2006/relationships/image" Target="../media/image238.png"/><Relationship Id="rId22" Type="http://schemas.openxmlformats.org/officeDocument/2006/relationships/image" Target="../media/image246.png"/><Relationship Id="rId27" Type="http://schemas.openxmlformats.org/officeDocument/2006/relationships/image" Target="../media/image251.png"/></Relationships>
</file>

<file path=ppt/slides/_rels/slide42.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255.png"/><Relationship Id="rId2" Type="http://schemas.openxmlformats.org/officeDocument/2006/relationships/notesSlide" Target="../notesSlides/notesSlide42.xml"/><Relationship Id="rId1" Type="http://schemas.openxmlformats.org/officeDocument/2006/relationships/slideLayout" Target="../slideLayouts/slideLayout21.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43.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257.png"/><Relationship Id="rId2" Type="http://schemas.openxmlformats.org/officeDocument/2006/relationships/notesSlide" Target="../notesSlides/notesSlide43.xml"/><Relationship Id="rId1" Type="http://schemas.openxmlformats.org/officeDocument/2006/relationships/slideLayout" Target="../slideLayouts/slideLayout21.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44.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58.png"/><Relationship Id="rId5" Type="http://schemas.openxmlformats.org/officeDocument/2006/relationships/hyperlink" Target="https://secure.video.ibm.com/channel/26386331/video/134198951" TargetMode="Externa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47.xml"/><Relationship Id="rId1" Type="http://schemas.openxmlformats.org/officeDocument/2006/relationships/slideLayout" Target="../slideLayouts/slideLayout47.xml"/><Relationship Id="rId5" Type="http://schemas.openxmlformats.org/officeDocument/2006/relationships/image" Target="../media/image261.png"/><Relationship Id="rId4" Type="http://schemas.openxmlformats.org/officeDocument/2006/relationships/image" Target="../media/image260.png"/></Relationships>
</file>

<file path=ppt/slides/_rels/slide4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3.xml"/><Relationship Id="rId5" Type="http://schemas.openxmlformats.org/officeDocument/2006/relationships/image" Target="../media/image7.gif"/><Relationship Id="rId4" Type="http://schemas.openxmlformats.org/officeDocument/2006/relationships/image" Target="../media/image6.svg"/></Relationships>
</file>

<file path=ppt/slides/_rels/slide50.xml.rels><?xml version="1.0" encoding="UTF-8" standalone="yes"?>
<Relationships xmlns="http://schemas.openxmlformats.org/package/2006/relationships"><Relationship Id="rId3" Type="http://schemas.openxmlformats.org/officeDocument/2006/relationships/hyperlink" Target="https://w3.ibm.com/learning/watsonx-orchestrate-demo"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263.png"/></Relationships>
</file>

<file path=ppt/slides/_rels/slide51.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52.xml"/><Relationship Id="rId1" Type="http://schemas.openxmlformats.org/officeDocument/2006/relationships/slideLayout" Target="../slideLayouts/slideLayout47.xml"/><Relationship Id="rId4" Type="http://schemas.openxmlformats.org/officeDocument/2006/relationships/image" Target="../media/image266.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67.png"/><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54.xml"/><Relationship Id="rId1" Type="http://schemas.openxmlformats.org/officeDocument/2006/relationships/slideLayout" Target="../slideLayouts/slideLayout9.xml"/><Relationship Id="rId5" Type="http://schemas.openxmlformats.org/officeDocument/2006/relationships/hyperlink" Target="https://developer.watson-orchestrate.ibm.com/" TargetMode="External"/><Relationship Id="rId4" Type="http://schemas.openxmlformats.org/officeDocument/2006/relationships/hyperlink" Target="https://github.ibm.com/WatsonOrchestrate/wxo-clients/wiki/Agent-Builder-SDK-Orchestrate-Laptop-Installation-Guide" TargetMode="External"/></Relationships>
</file>

<file path=ppt/slides/_rels/slide55.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slides/_rels/slide56.xml.rels><?xml version="1.0" encoding="UTF-8" standalone="yes"?>
<Relationships xmlns="http://schemas.openxmlformats.org/package/2006/relationships"><Relationship Id="rId3" Type="http://schemas.openxmlformats.org/officeDocument/2006/relationships/hyperlink" Target="https://ibm.seismic.com/Link/Content/DC3T43CF83dhMGFVfCq2Mcq6gPj3"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hyperlink" Target="https://www.ibm.com/docs/en/watsonx/watson-orchestrate/current?topic=securing-your-instance"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271.png"/></Relationships>
</file>

<file path=ppt/slides/_rels/slide59.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59.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26" Type="http://schemas.openxmlformats.org/officeDocument/2006/relationships/image" Target="../media/image31.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5" Type="http://schemas.openxmlformats.org/officeDocument/2006/relationships/image" Target="../media/image30.svg"/><Relationship Id="rId2" Type="http://schemas.openxmlformats.org/officeDocument/2006/relationships/notesSlide" Target="../notesSlides/notesSlide6.xml"/><Relationship Id="rId16" Type="http://schemas.openxmlformats.org/officeDocument/2006/relationships/image" Target="../media/image21.svg"/><Relationship Id="rId20" Type="http://schemas.openxmlformats.org/officeDocument/2006/relationships/image" Target="../media/image25.svg"/><Relationship Id="rId1" Type="http://schemas.openxmlformats.org/officeDocument/2006/relationships/slideLayout" Target="../slideLayouts/slideLayout46.xml"/><Relationship Id="rId6" Type="http://schemas.openxmlformats.org/officeDocument/2006/relationships/image" Target="../media/image11.svg"/><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 Id="rId27" Type="http://schemas.openxmlformats.org/officeDocument/2006/relationships/image" Target="../media/image32.svg"/></Relationships>
</file>

<file path=ppt/slides/_rels/slide60.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60.xml"/><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61.xml"/><Relationship Id="rId1" Type="http://schemas.openxmlformats.org/officeDocument/2006/relationships/slideLayout" Target="../slideLayouts/slideLayout46.xml"/><Relationship Id="rId4" Type="http://schemas.openxmlformats.org/officeDocument/2006/relationships/hyperlink" Target="https://developer.watson-orchestrate.ibm.com/manage/observability" TargetMode="Externa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hyperlink" Target="https://developer.watson-orchestrate.ibm.com/manage/observability" TargetMode="External"/><Relationship Id="rId5" Type="http://schemas.openxmlformats.org/officeDocument/2006/relationships/image" Target="../media/image275.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hyperlink" Target="https://ibm.seismic.com/Link/Content/DCRgVc83dCQ9484QDdTQM6WPQX38" TargetMode="External"/><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hyperlink" Target="https://ibm.seismic.com/Link/Content/DC3FBFRjP8VpR8QPRHF9Xh7VfDdj"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www.ibm.com/case-studies/avid-solutions-international" TargetMode="External"/><Relationship Id="rId13" Type="http://schemas.openxmlformats.org/officeDocument/2006/relationships/hyperlink" Target="https://ibm.seismic.com/Link/Content/DCbHf2RCFTPf3G9Cc2PBGggJWfGV#/?anchorId=1d11d3e0-c996-428c-804a-7bc2029d7e70" TargetMode="External"/><Relationship Id="rId3" Type="http://schemas.openxmlformats.org/officeDocument/2006/relationships/image" Target="../media/image276.png"/><Relationship Id="rId7" Type="http://schemas.openxmlformats.org/officeDocument/2006/relationships/image" Target="../media/image280.svg"/><Relationship Id="rId12" Type="http://schemas.openxmlformats.org/officeDocument/2006/relationships/hyperlink" Target="https://www.ibm.com/case-studies/clerk-superior-court-maricopa" TargetMode="External"/><Relationship Id="rId2" Type="http://schemas.openxmlformats.org/officeDocument/2006/relationships/notesSlide" Target="../notesSlides/notesSlide65.xml"/><Relationship Id="rId1" Type="http://schemas.openxmlformats.org/officeDocument/2006/relationships/slideLayout" Target="../slideLayouts/slideLayout27.xml"/><Relationship Id="rId6" Type="http://schemas.openxmlformats.org/officeDocument/2006/relationships/image" Target="../media/image279.png"/><Relationship Id="rId11" Type="http://schemas.openxmlformats.org/officeDocument/2006/relationships/image" Target="../media/image281.png"/><Relationship Id="rId5" Type="http://schemas.openxmlformats.org/officeDocument/2006/relationships/image" Target="../media/image278.png"/><Relationship Id="rId10" Type="http://schemas.openxmlformats.org/officeDocument/2006/relationships/hyperlink" Target="https://www.ibm.com/case-studies/dun-and-bradstreet-ask-procurement" TargetMode="External"/><Relationship Id="rId4" Type="http://schemas.openxmlformats.org/officeDocument/2006/relationships/image" Target="../media/image277.svg"/><Relationship Id="rId9" Type="http://schemas.openxmlformats.org/officeDocument/2006/relationships/hyperlink" Target="https://www.ibm.com/case-studies/comparus-gmbh"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ibm.seismic.com/Link/Content/DC493Mc9CRB8B8MVPRf4RQH7PTQj#/?anchorId=cd05791f-5f86-4edf-8e8a-09bb0a76f947"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283.png"/><Relationship Id="rId4" Type="http://schemas.openxmlformats.org/officeDocument/2006/relationships/image" Target="../media/image282.png"/></Relationships>
</file>

<file path=ppt/slides/_rels/slide68.xml.rels><?xml version="1.0" encoding="UTF-8" standalone="yes"?>
<Relationships xmlns="http://schemas.openxmlformats.org/package/2006/relationships"><Relationship Id="rId3" Type="http://schemas.openxmlformats.org/officeDocument/2006/relationships/hyperlink" Target="https://ibm.seismic.com/Link/Content/DC493Mc9CRB8B8MVPRf4RQH7PTQj#/?anchorId=cd05791f-5f86-4edf-8e8a-09bb0a76f947"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283.png"/><Relationship Id="rId4" Type="http://schemas.openxmlformats.org/officeDocument/2006/relationships/image" Target="../media/image282.png"/></Relationships>
</file>

<file path=ppt/slides/_rels/slide6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69.xml"/><Relationship Id="rId1" Type="http://schemas.openxmlformats.org/officeDocument/2006/relationships/slideLayout" Target="../slideLayouts/slideLayout8.xml"/><Relationship Id="rId6" Type="http://schemas.openxmlformats.org/officeDocument/2006/relationships/hyperlink" Target="https://ibm-technology-sales.slack.com/archives/C03DVKJG2N9" TargetMode="External"/><Relationship Id="rId5" Type="http://schemas.openxmlformats.org/officeDocument/2006/relationships/image" Target="../media/image285.png"/><Relationship Id="rId4" Type="http://schemas.openxmlformats.org/officeDocument/2006/relationships/hyperlink" Target="https://ibm.seismic.com/Link/Content/DChVJfBHdPqWR82BQ9mDWH4pgRBB"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hyperlink" Target="https://www.ibm.com/think/videos/think-keynotes/ai-agents-enterprise"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ibm.seismic.com/Link/Content/DCbHf2RCFTPf3G9Cc2PBGggJWfGV" TargetMode="External"/><Relationship Id="rId2" Type="http://schemas.openxmlformats.org/officeDocument/2006/relationships/notesSlide" Target="../notesSlides/notesSlide70.xml"/><Relationship Id="rId1" Type="http://schemas.openxmlformats.org/officeDocument/2006/relationships/slideLayout" Target="../slideLayouts/slideLayout9.xml"/><Relationship Id="rId5" Type="http://schemas.openxmlformats.org/officeDocument/2006/relationships/hyperlink" Target="https://ibm.seismic.com/Link/Content/DCbHf2RCFTPf3G9Cc2PBGggJWfGV#/?anchorId=959ab4f8-4871-444c-abff-be004cbdf09a" TargetMode="External"/><Relationship Id="rId4" Type="http://schemas.openxmlformats.org/officeDocument/2006/relationships/hyperlink" Target="https://ibm.seismic.com/Link/Content/DCgcJ73JD7GPT8c2MhjjhmCBJfRj#/?anchorId=984bb767-5672-4f3d-8735-72405095d4a9"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ibm.seismic.com/Link/Content/DCbHf2RCFTPf3G9Cc2PBGggJWfGV#/?anchorId=2268f988-f81c-4f1e-8263-7301e352382f" TargetMode="External"/><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hyperlink" Target="https://ibm.seismic.com/Link/Content/DCTCd3FPgCpb4G2Bc6q27WWP2BdG" TargetMode="External"/><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8" Type="http://schemas.openxmlformats.org/officeDocument/2006/relationships/image" Target="../media/image291.png"/><Relationship Id="rId13" Type="http://schemas.openxmlformats.org/officeDocument/2006/relationships/image" Target="../media/image296.png"/><Relationship Id="rId18" Type="http://schemas.openxmlformats.org/officeDocument/2006/relationships/image" Target="../media/image301.png"/><Relationship Id="rId3" Type="http://schemas.openxmlformats.org/officeDocument/2006/relationships/image" Target="../media/image286.jpeg"/><Relationship Id="rId7" Type="http://schemas.openxmlformats.org/officeDocument/2006/relationships/image" Target="../media/image290.png"/><Relationship Id="rId12" Type="http://schemas.openxmlformats.org/officeDocument/2006/relationships/image" Target="../media/image295.png"/><Relationship Id="rId17" Type="http://schemas.openxmlformats.org/officeDocument/2006/relationships/image" Target="../media/image300.png"/><Relationship Id="rId2" Type="http://schemas.openxmlformats.org/officeDocument/2006/relationships/notesSlide" Target="../notesSlides/notesSlide73.xml"/><Relationship Id="rId16" Type="http://schemas.openxmlformats.org/officeDocument/2006/relationships/image" Target="../media/image299.png"/><Relationship Id="rId1" Type="http://schemas.openxmlformats.org/officeDocument/2006/relationships/slideLayout" Target="../slideLayouts/slideLayout16.xml"/><Relationship Id="rId6" Type="http://schemas.openxmlformats.org/officeDocument/2006/relationships/image" Target="../media/image289.png"/><Relationship Id="rId11" Type="http://schemas.openxmlformats.org/officeDocument/2006/relationships/image" Target="../media/image294.png"/><Relationship Id="rId5" Type="http://schemas.openxmlformats.org/officeDocument/2006/relationships/image" Target="../media/image288.png"/><Relationship Id="rId15" Type="http://schemas.openxmlformats.org/officeDocument/2006/relationships/image" Target="../media/image298.png"/><Relationship Id="rId10" Type="http://schemas.openxmlformats.org/officeDocument/2006/relationships/image" Target="../media/image293.png"/><Relationship Id="rId19" Type="http://schemas.openxmlformats.org/officeDocument/2006/relationships/hyperlink" Target="https://ibm.seismic.com/Link/Content/DCTCd3FPgCpb4G2Bc6q27WWP2BdG" TargetMode="External"/><Relationship Id="rId4" Type="http://schemas.openxmlformats.org/officeDocument/2006/relationships/image" Target="../media/image287.png"/><Relationship Id="rId9" Type="http://schemas.openxmlformats.org/officeDocument/2006/relationships/image" Target="../media/image292.png"/><Relationship Id="rId14" Type="http://schemas.openxmlformats.org/officeDocument/2006/relationships/image" Target="../media/image297.png"/></Relationships>
</file>

<file path=ppt/slides/_rels/slide74.xml.rels><?xml version="1.0" encoding="UTF-8" standalone="yes"?>
<Relationships xmlns="http://schemas.openxmlformats.org/package/2006/relationships"><Relationship Id="rId8" Type="http://schemas.openxmlformats.org/officeDocument/2006/relationships/image" Target="../media/image307.svg"/><Relationship Id="rId3" Type="http://schemas.openxmlformats.org/officeDocument/2006/relationships/image" Target="../media/image302.png"/><Relationship Id="rId7" Type="http://schemas.openxmlformats.org/officeDocument/2006/relationships/image" Target="../media/image306.png"/><Relationship Id="rId2" Type="http://schemas.openxmlformats.org/officeDocument/2006/relationships/notesSlide" Target="../notesSlides/notesSlide74.xml"/><Relationship Id="rId1" Type="http://schemas.openxmlformats.org/officeDocument/2006/relationships/slideLayout" Target="../slideLayouts/slideLayout9.xml"/><Relationship Id="rId6" Type="http://schemas.openxmlformats.org/officeDocument/2006/relationships/image" Target="../media/image305.svg"/><Relationship Id="rId5" Type="http://schemas.openxmlformats.org/officeDocument/2006/relationships/image" Target="../media/image304.png"/><Relationship Id="rId4" Type="http://schemas.openxmlformats.org/officeDocument/2006/relationships/image" Target="../media/image303.svg"/></Relationships>
</file>

<file path=ppt/slides/_rels/slide75.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75.xml"/><Relationship Id="rId1" Type="http://schemas.openxmlformats.org/officeDocument/2006/relationships/slideLayout" Target="../slideLayouts/slideLayout18.xml"/><Relationship Id="rId4" Type="http://schemas.openxmlformats.org/officeDocument/2006/relationships/image" Target="../media/image309.png"/></Relationships>
</file>

<file path=ppt/slides/_rels/slide76.xml.rels><?xml version="1.0" encoding="UTF-8" standalone="yes"?>
<Relationships xmlns="http://schemas.openxmlformats.org/package/2006/relationships"><Relationship Id="rId3" Type="http://schemas.openxmlformats.org/officeDocument/2006/relationships/hyperlink" Target="https://ibm.seismic.com/Link/Content/DC4c3hHGgjgGpGTW9VDCjc3344CG" TargetMode="External"/><Relationship Id="rId2" Type="http://schemas.openxmlformats.org/officeDocument/2006/relationships/notesSlide" Target="../notesSlides/notesSlide76.xml"/><Relationship Id="rId1" Type="http://schemas.openxmlformats.org/officeDocument/2006/relationships/slideLayout" Target="../slideLayouts/slideLayout9.xml"/><Relationship Id="rId5" Type="http://schemas.openxmlformats.org/officeDocument/2006/relationships/hyperlink" Target="https://www.ibm.com/products/watsonx-orchestrate/pricing" TargetMode="External"/><Relationship Id="rId4" Type="http://schemas.openxmlformats.org/officeDocument/2006/relationships/hyperlink" Target="https://ibm.seismic.com/Link/Content/DCCgqB8c98gjcGFHg9bJMd4bjVWd"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ibm.seismic.com/Link/Content/DC4c3hHGgjgGpGTW9VDCjc3344CG" TargetMode="External"/><Relationship Id="rId2" Type="http://schemas.openxmlformats.org/officeDocument/2006/relationships/notesSlide" Target="../notesSlides/notesSlide77.xml"/><Relationship Id="rId1" Type="http://schemas.openxmlformats.org/officeDocument/2006/relationships/slideLayout" Target="../slideLayouts/slideLayout16.xml"/><Relationship Id="rId4" Type="http://schemas.openxmlformats.org/officeDocument/2006/relationships/hyperlink" Target="https://ibm.seismic.com/Link/Content/DCCgqB8c98gjcGFHg9bJMd4bjVWd"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ibm.seismic.com/Link/Content/DC4c3hHGgjgGpGTW9VDCjc3344CG" TargetMode="External"/><Relationship Id="rId2" Type="http://schemas.openxmlformats.org/officeDocument/2006/relationships/notesSlide" Target="../notesSlides/notesSlide78.xml"/><Relationship Id="rId1" Type="http://schemas.openxmlformats.org/officeDocument/2006/relationships/slideLayout" Target="../slideLayouts/slideLayout16.xml"/><Relationship Id="rId4" Type="http://schemas.openxmlformats.org/officeDocument/2006/relationships/hyperlink" Target="https://ibm.seismic.com/Link/Content/DCCgqB8c98gjcGFHg9bJMd4bjVWd"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ibm.seismic.com/Link/Content/DCCgqB8c98gjcGFHg9bJMd4bjVWd" TargetMode="External"/><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3" Type="http://schemas.openxmlformats.org/officeDocument/2006/relationships/hyperlink" Target="https://ibm.seismic.com/Link/Content/DCCgqB8c98gjcGFHg9bJMd4bjVWd" TargetMode="External"/><Relationship Id="rId2" Type="http://schemas.openxmlformats.org/officeDocument/2006/relationships/notesSlide" Target="../notesSlides/notesSlide80.xml"/><Relationship Id="rId1" Type="http://schemas.openxmlformats.org/officeDocument/2006/relationships/slideLayout" Target="../slideLayouts/slideLayout9.xml"/><Relationship Id="rId4" Type="http://schemas.openxmlformats.org/officeDocument/2006/relationships/image" Target="../media/image310.png"/></Relationships>
</file>

<file path=ppt/slides/_rels/slide81.xml.rels><?xml version="1.0" encoding="UTF-8" standalone="yes"?>
<Relationships xmlns="http://schemas.openxmlformats.org/package/2006/relationships"><Relationship Id="rId8" Type="http://schemas.openxmlformats.org/officeDocument/2006/relationships/hyperlink" Target="https://ibm.seismic.com/Link/Content/DC493Mc9CRB8B8MVPRf4RQH7PTQj" TargetMode="External"/><Relationship Id="rId3" Type="http://schemas.openxmlformats.org/officeDocument/2006/relationships/hyperlink" Target="https://ibm.seismic.com/Link/Content/DCbHf2RCFTPf3G9Cc2PBGggJWfGV" TargetMode="External"/><Relationship Id="rId7" Type="http://schemas.openxmlformats.org/officeDocument/2006/relationships/hyperlink" Target="https://ibm.seismic.com/Link/Content/DC3FBFRjP8VpR8QPRHF9Xh7VfDdj" TargetMode="External"/><Relationship Id="rId2" Type="http://schemas.openxmlformats.org/officeDocument/2006/relationships/notesSlide" Target="../notesSlides/notesSlide81.xml"/><Relationship Id="rId1" Type="http://schemas.openxmlformats.org/officeDocument/2006/relationships/slideLayout" Target="../slideLayouts/slideLayout16.xml"/><Relationship Id="rId6" Type="http://schemas.openxmlformats.org/officeDocument/2006/relationships/hyperlink" Target="https://w3.ibm.com/w3publisher/transformation-operations/client-zero" TargetMode="External"/><Relationship Id="rId5" Type="http://schemas.openxmlformats.org/officeDocument/2006/relationships/hyperlink" Target="https://yourlearning.ibm.com/activity/PLAN-B4BFAE1FED99" TargetMode="External"/><Relationship Id="rId4" Type="http://schemas.openxmlformats.org/officeDocument/2006/relationships/hyperlink" Target="https://ibm.biz/wx-cz-demo"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364394-2239-145C-AFC5-765BA4F8A3B7}"/>
              </a:ext>
            </a:extLst>
          </p:cNvPr>
          <p:cNvSpPr>
            <a:spLocks noGrp="1"/>
          </p:cNvSpPr>
          <p:nvPr>
            <p:ph type="body" sz="quarter" idx="11"/>
          </p:nvPr>
        </p:nvSpPr>
        <p:spPr/>
        <p:txBody>
          <a:bodyPr/>
          <a:lstStyle/>
          <a:p>
            <a:r>
              <a:rPr lang="en-US" sz="3600" noProof="0" dirty="0">
                <a:solidFill>
                  <a:schemeClr val="accent1"/>
                </a:solidFill>
                <a:latin typeface="+mn-lt"/>
              </a:rPr>
              <a:t>Seller Enablement</a:t>
            </a:r>
          </a:p>
        </p:txBody>
      </p:sp>
      <p:sp>
        <p:nvSpPr>
          <p:cNvPr id="3" name="Title 2">
            <a:extLst>
              <a:ext uri="{FF2B5EF4-FFF2-40B4-BE49-F238E27FC236}">
                <a16:creationId xmlns:a16="http://schemas.microsoft.com/office/drawing/2014/main" id="{7F3D7DD8-1923-A305-D989-C4ED2C3A59C2}"/>
              </a:ext>
            </a:extLst>
          </p:cNvPr>
          <p:cNvSpPr>
            <a:spLocks noGrp="1"/>
          </p:cNvSpPr>
          <p:nvPr>
            <p:ph type="title"/>
          </p:nvPr>
        </p:nvSpPr>
        <p:spPr/>
        <p:txBody>
          <a:bodyPr/>
          <a:lstStyle/>
          <a:p>
            <a:r>
              <a:rPr lang="en-US" sz="8000" dirty="0">
                <a:solidFill>
                  <a:schemeClr val="tx1"/>
                </a:solidFill>
                <a:latin typeface="+mn-lt"/>
              </a:rPr>
              <a:t>w</a:t>
            </a:r>
            <a:r>
              <a:rPr lang="en-US" sz="8000" kern="0" noProof="0" dirty="0">
                <a:solidFill>
                  <a:schemeClr val="tx1"/>
                </a:solidFill>
                <a:latin typeface="+mn-lt"/>
              </a:rPr>
              <a:t>atson</a:t>
            </a:r>
            <a:r>
              <a:rPr lang="en-US" sz="8000" kern="0" noProof="0" dirty="0">
                <a:solidFill>
                  <a:schemeClr val="accent1"/>
                </a:solidFill>
                <a:latin typeface="+mn-lt"/>
              </a:rPr>
              <a:t>x</a:t>
            </a:r>
            <a:r>
              <a:rPr lang="en-US" sz="8000" kern="0" noProof="0" dirty="0">
                <a:solidFill>
                  <a:schemeClr val="tx1"/>
                </a:solidFill>
                <a:latin typeface="+mn-lt"/>
              </a:rPr>
              <a:t> Orchestrate</a:t>
            </a:r>
            <a:endParaRPr lang="en-US" sz="2800" u="sng" noProof="0" dirty="0">
              <a:solidFill>
                <a:schemeClr val="accent1"/>
              </a:solidFill>
              <a:latin typeface="+mn-lt"/>
            </a:endParaRPr>
          </a:p>
        </p:txBody>
      </p:sp>
      <p:pic>
        <p:nvPicPr>
          <p:cNvPr id="7" name="Picture Placeholder 5">
            <a:extLst>
              <a:ext uri="{FF2B5EF4-FFF2-40B4-BE49-F238E27FC236}">
                <a16:creationId xmlns:a16="http://schemas.microsoft.com/office/drawing/2014/main" id="{8E074BA8-91C8-20E9-3EF2-6AE12C4C6ABB}"/>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p:pic>
      <p:sp>
        <p:nvSpPr>
          <p:cNvPr id="6" name="TextBox 5">
            <a:extLst>
              <a:ext uri="{FF2B5EF4-FFF2-40B4-BE49-F238E27FC236}">
                <a16:creationId xmlns:a16="http://schemas.microsoft.com/office/drawing/2014/main" id="{A5848037-3A4E-0BCD-13B7-D01C44A70E52}"/>
              </a:ext>
            </a:extLst>
          </p:cNvPr>
          <p:cNvSpPr txBox="1"/>
          <p:nvPr/>
        </p:nvSpPr>
        <p:spPr>
          <a:xfrm>
            <a:off x="10035540" y="85725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noProof="0" dirty="0">
              <a:cs typeface="IBM Plex Sans Light" panose="020B0604020202020204" pitchFamily="34" charset="0"/>
            </a:endParaRPr>
          </a:p>
        </p:txBody>
      </p:sp>
      <p:sp>
        <p:nvSpPr>
          <p:cNvPr id="4" name="TextBox 3">
            <a:extLst>
              <a:ext uri="{FF2B5EF4-FFF2-40B4-BE49-F238E27FC236}">
                <a16:creationId xmlns:a16="http://schemas.microsoft.com/office/drawing/2014/main" id="{CDBCFE5A-AD0B-B74C-24CA-2A3D0E2875DA}"/>
              </a:ext>
            </a:extLst>
          </p:cNvPr>
          <p:cNvSpPr txBox="1"/>
          <p:nvPr/>
        </p:nvSpPr>
        <p:spPr>
          <a:xfrm>
            <a:off x="25396166" y="13439955"/>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noProof="0" dirty="0">
              <a:cs typeface="IBM Plex Sans Light" panose="020B0604020202020204" pitchFamily="34" charset="0"/>
            </a:endParaRPr>
          </a:p>
        </p:txBody>
      </p:sp>
      <p:sp>
        <p:nvSpPr>
          <p:cNvPr id="9" name="TextBox 8">
            <a:extLst>
              <a:ext uri="{FF2B5EF4-FFF2-40B4-BE49-F238E27FC236}">
                <a16:creationId xmlns:a16="http://schemas.microsoft.com/office/drawing/2014/main" id="{139DCD54-5986-4E54-55BF-8C509187A271}"/>
              </a:ext>
            </a:extLst>
          </p:cNvPr>
          <p:cNvSpPr txBox="1"/>
          <p:nvPr/>
        </p:nvSpPr>
        <p:spPr>
          <a:xfrm>
            <a:off x="576000" y="7599933"/>
            <a:ext cx="5527675" cy="47778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pPr>
              <a:lnSpc>
                <a:spcPct val="110000"/>
              </a:lnSpc>
            </a:pPr>
            <a:r>
              <a:rPr lang="en-US" sz="2400" noProof="0" dirty="0"/>
              <a:t>Jack Schaefer</a:t>
            </a:r>
          </a:p>
          <a:p>
            <a:pPr>
              <a:lnSpc>
                <a:spcPct val="110000"/>
              </a:lnSpc>
            </a:pPr>
            <a:r>
              <a:rPr lang="en-US" sz="2400" noProof="0" dirty="0"/>
              <a:t>WW Technology Enablement</a:t>
            </a:r>
          </a:p>
          <a:p>
            <a:pPr>
              <a:lnSpc>
                <a:spcPct val="110000"/>
              </a:lnSpc>
            </a:pPr>
            <a:r>
              <a:rPr lang="en-US" sz="2400" noProof="0" dirty="0">
                <a:hlinkClick r:id="rId4"/>
              </a:rPr>
              <a:t>jschaefer@ibm.com</a:t>
            </a:r>
            <a:endParaRPr lang="en-US" sz="2400" noProof="0" dirty="0"/>
          </a:p>
          <a:p>
            <a:pPr>
              <a:lnSpc>
                <a:spcPct val="110000"/>
              </a:lnSpc>
            </a:pPr>
            <a:endParaRPr lang="en-US" sz="2400" noProof="0" dirty="0"/>
          </a:p>
          <a:p>
            <a:r>
              <a:rPr lang="en-US" sz="2400" noProof="0" dirty="0">
                <a:solidFill>
                  <a:srgbClr val="000000"/>
                </a:solidFill>
              </a:rPr>
              <a:t>Peter Keller</a:t>
            </a:r>
            <a:endParaRPr lang="en-US" sz="2400" noProof="0" dirty="0">
              <a:solidFill>
                <a:srgbClr val="000000"/>
              </a:solidFill>
              <a:effectLst/>
            </a:endParaRPr>
          </a:p>
          <a:p>
            <a:r>
              <a:rPr lang="en-US" sz="2400" noProof="0" dirty="0">
                <a:solidFill>
                  <a:srgbClr val="000000"/>
                </a:solidFill>
              </a:rPr>
              <a:t>Product Lead, watsonx Orchestrate GTM</a:t>
            </a:r>
          </a:p>
          <a:p>
            <a:pPr>
              <a:lnSpc>
                <a:spcPct val="110000"/>
              </a:lnSpc>
            </a:pPr>
            <a:r>
              <a:rPr lang="en-US" sz="2400" kern="0" noProof="0" dirty="0">
                <a:solidFill>
                  <a:schemeClr val="accent1"/>
                </a:solidFill>
                <a:hlinkClick r:id="rId5"/>
              </a:rPr>
              <a:t>Peter.keller@ibm.com</a:t>
            </a:r>
            <a:endParaRPr lang="en-US" sz="2400" kern="0" noProof="0" dirty="0">
              <a:solidFill>
                <a:schemeClr val="accent1"/>
              </a:solidFill>
            </a:endParaRPr>
          </a:p>
          <a:p>
            <a:pPr>
              <a:lnSpc>
                <a:spcPct val="110000"/>
              </a:lnSpc>
            </a:pPr>
            <a:endParaRPr lang="en-US" sz="2400" kern="0" noProof="0" dirty="0">
              <a:solidFill>
                <a:schemeClr val="accent1"/>
              </a:solidFill>
            </a:endParaRPr>
          </a:p>
          <a:p>
            <a:pPr>
              <a:lnSpc>
                <a:spcPct val="110000"/>
              </a:lnSpc>
            </a:pPr>
            <a:r>
              <a:rPr lang="en-US" sz="2400" noProof="0" dirty="0"/>
              <a:t>Vlad Stojanovski</a:t>
            </a:r>
            <a:br>
              <a:rPr lang="en-US" sz="2400" noProof="0" dirty="0"/>
            </a:br>
            <a:r>
              <a:rPr lang="en-US" sz="2400" noProof="0" dirty="0"/>
              <a:t>WW Technology Enablement</a:t>
            </a:r>
            <a:br>
              <a:rPr lang="en-US" sz="2400" noProof="0" dirty="0"/>
            </a:br>
            <a:r>
              <a:rPr lang="en-US" sz="2400" noProof="0" dirty="0">
                <a:hlinkClick r:id="rId6"/>
              </a:rPr>
              <a:t>vstojano@us.ibm.com</a:t>
            </a:r>
            <a:endParaRPr lang="en-US" sz="2400" noProof="0" dirty="0"/>
          </a:p>
          <a:p>
            <a:pPr>
              <a:lnSpc>
                <a:spcPct val="110000"/>
              </a:lnSpc>
            </a:pPr>
            <a:endParaRPr lang="en-US" sz="2400" noProof="0" dirty="0"/>
          </a:p>
        </p:txBody>
      </p:sp>
      <p:sp>
        <p:nvSpPr>
          <p:cNvPr id="5" name="TextBox 4">
            <a:extLst>
              <a:ext uri="{FF2B5EF4-FFF2-40B4-BE49-F238E27FC236}">
                <a16:creationId xmlns:a16="http://schemas.microsoft.com/office/drawing/2014/main" id="{D6F6C362-AE99-C273-B402-1153DAAC4E70}"/>
              </a:ext>
            </a:extLst>
          </p:cNvPr>
          <p:cNvSpPr txBox="1"/>
          <p:nvPr/>
        </p:nvSpPr>
        <p:spPr>
          <a:xfrm>
            <a:off x="1066800" y="129794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Tree>
    <p:extLst>
      <p:ext uri="{BB962C8B-B14F-4D97-AF65-F5344CB8AC3E}">
        <p14:creationId xmlns:p14="http://schemas.microsoft.com/office/powerpoint/2010/main" val="4744989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865BA-7AD5-9C63-6933-8BE16F466C3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B691325-825A-FA2D-8E8A-7FF8144C7330}"/>
              </a:ext>
            </a:extLst>
          </p:cNvPr>
          <p:cNvSpPr txBox="1">
            <a:spLocks/>
          </p:cNvSpPr>
          <p:nvPr/>
        </p:nvSpPr>
        <p:spPr>
          <a:xfrm>
            <a:off x="394996" y="521929"/>
            <a:ext cx="15833890" cy="8887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IBM Plex Sans Light"/>
                <a:ea typeface="IBM Plex Sans Light"/>
                <a:cs typeface="IBM Plex Sans Light"/>
              </a:defRPr>
            </a:lvl1pPr>
          </a:lstStyle>
          <a:p>
            <a:r>
              <a:rPr lang="en-US" sz="4200" kern="0" noProof="0" dirty="0">
                <a:solidFill>
                  <a:srgbClr val="000000"/>
                </a:solidFill>
                <a:latin typeface="+mn-lt"/>
              </a:rPr>
              <a:t>watson</a:t>
            </a:r>
            <a:r>
              <a:rPr lang="en-US" sz="4200" kern="0" noProof="0" dirty="0">
                <a:solidFill>
                  <a:srgbClr val="357CD8"/>
                </a:solidFill>
                <a:latin typeface="+mn-lt"/>
              </a:rPr>
              <a:t>x</a:t>
            </a:r>
            <a:r>
              <a:rPr lang="en-US" sz="4200" kern="0" noProof="0" dirty="0">
                <a:solidFill>
                  <a:srgbClr val="000000"/>
                </a:solidFill>
                <a:latin typeface="+mn-lt"/>
              </a:rPr>
              <a:t> Orchestrate’s new market readiness in 2025</a:t>
            </a:r>
          </a:p>
        </p:txBody>
      </p:sp>
      <p:cxnSp>
        <p:nvCxnSpPr>
          <p:cNvPr id="5" name="Straight Connector 4">
            <a:extLst>
              <a:ext uri="{FF2B5EF4-FFF2-40B4-BE49-F238E27FC236}">
                <a16:creationId xmlns:a16="http://schemas.microsoft.com/office/drawing/2014/main" id="{3A7631FC-BE25-AB72-BD3F-995E2DBD7730}"/>
              </a:ext>
            </a:extLst>
          </p:cNvPr>
          <p:cNvCxnSpPr>
            <a:cxnSpLocks/>
          </p:cNvCxnSpPr>
          <p:nvPr/>
        </p:nvCxnSpPr>
        <p:spPr>
          <a:xfrm>
            <a:off x="8755587" y="5106796"/>
            <a:ext cx="0" cy="6036348"/>
          </a:xfrm>
          <a:prstGeom prst="line">
            <a:avLst/>
          </a:prstGeom>
          <a:ln w="9525">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DD09458-1D1D-F701-0736-D130CE8B794F}"/>
              </a:ext>
            </a:extLst>
          </p:cNvPr>
          <p:cNvCxnSpPr>
            <a:cxnSpLocks/>
          </p:cNvCxnSpPr>
          <p:nvPr/>
        </p:nvCxnSpPr>
        <p:spPr>
          <a:xfrm>
            <a:off x="16228889" y="5112881"/>
            <a:ext cx="0" cy="6203282"/>
          </a:xfrm>
          <a:prstGeom prst="line">
            <a:avLst/>
          </a:prstGeom>
          <a:ln w="9525">
            <a:solidFill>
              <a:schemeClr val="accent1"/>
            </a:solidFill>
          </a:ln>
        </p:spPr>
        <p:style>
          <a:lnRef idx="2">
            <a:schemeClr val="accent1"/>
          </a:lnRef>
          <a:fillRef idx="0">
            <a:schemeClr val="accent1"/>
          </a:fillRef>
          <a:effectRef idx="1">
            <a:schemeClr val="accent1"/>
          </a:effectRef>
          <a:fontRef idx="minor">
            <a:schemeClr val="tx1"/>
          </a:fontRef>
        </p:style>
      </p:cxnSp>
      <p:sp>
        <p:nvSpPr>
          <p:cNvPr id="9" name="Text Placeholder 4">
            <a:extLst>
              <a:ext uri="{FF2B5EF4-FFF2-40B4-BE49-F238E27FC236}">
                <a16:creationId xmlns:a16="http://schemas.microsoft.com/office/drawing/2014/main" id="{224FF818-F66D-BA1A-F7A9-1BF7907D370D}"/>
              </a:ext>
            </a:extLst>
          </p:cNvPr>
          <p:cNvSpPr txBox="1">
            <a:spLocks/>
          </p:cNvSpPr>
          <p:nvPr/>
        </p:nvSpPr>
        <p:spPr>
          <a:xfrm>
            <a:off x="1883049" y="4038284"/>
            <a:ext cx="5303760" cy="1068512"/>
          </a:xfrm>
          <a:prstGeom prst="rect">
            <a:avLst/>
          </a:prstGeom>
        </p:spPr>
        <p:txBody>
          <a:bodyPr vert="horz" lIns="182880" tIns="91440" rIns="182880" bIns="91440" rtlCol="0">
            <a:noAutofit/>
          </a:bodyPr>
          <a:lstStyle>
            <a:lvl1pPr marL="228600" indent="-228600" algn="l" defTabSz="914400" rtl="0" eaLnBrk="1" latinLnBrk="0" hangingPunct="1">
              <a:lnSpc>
                <a:spcPct val="90000"/>
              </a:lnSpc>
              <a:spcBef>
                <a:spcPts val="1000"/>
              </a:spcBef>
              <a:buFont typeface="IBM Plex Sans Light" panose="020B0604020202020204" pitchFamily="34" charset="0"/>
              <a:buChar char="•"/>
              <a:defRPr sz="2800" kern="1200">
                <a:solidFill>
                  <a:schemeClr val="tx1"/>
                </a:solidFill>
                <a:latin typeface="IBM Plex Sans Light"/>
                <a:ea typeface="IBM Plex Sans Light"/>
                <a:cs typeface="IBM Plex Sans Light"/>
              </a:defRPr>
            </a:lvl1pPr>
            <a:lvl2pPr marL="685800" indent="-228600" algn="l" defTabSz="914400" rtl="0" eaLnBrk="1" latinLnBrk="0" hangingPunct="1">
              <a:lnSpc>
                <a:spcPct val="90000"/>
              </a:lnSpc>
              <a:spcBef>
                <a:spcPts val="500"/>
              </a:spcBef>
              <a:buFont typeface="IBM Plex Sans Light" panose="020B0604020202020204" pitchFamily="34" charset="0"/>
              <a:buChar char="•"/>
              <a:defRPr sz="2400" kern="1200">
                <a:solidFill>
                  <a:schemeClr val="tx1"/>
                </a:solidFill>
                <a:latin typeface="IBM Plex Sans Light"/>
                <a:ea typeface="IBM Plex Sans Light"/>
                <a:cs typeface="IBM Plex Sans Light"/>
              </a:defRPr>
            </a:lvl2pPr>
            <a:lvl3pPr marL="1143000" indent="-228600" algn="l" defTabSz="914400" rtl="0" eaLnBrk="1" latinLnBrk="0" hangingPunct="1">
              <a:lnSpc>
                <a:spcPct val="90000"/>
              </a:lnSpc>
              <a:spcBef>
                <a:spcPts val="500"/>
              </a:spcBef>
              <a:buFont typeface="IBM Plex Sans Light" panose="020B0604020202020204" pitchFamily="34" charset="0"/>
              <a:buChar char="•"/>
              <a:defRPr sz="2000" kern="1200">
                <a:solidFill>
                  <a:schemeClr val="tx1"/>
                </a:solidFill>
                <a:latin typeface="IBM Plex Sans Light"/>
                <a:ea typeface="IBM Plex Sans Light"/>
                <a:cs typeface="IBM Plex Sans Light"/>
              </a:defRPr>
            </a:lvl3pPr>
            <a:lvl4pPr marL="1600200" indent="-228600" algn="l" defTabSz="914400" rtl="0" eaLnBrk="1" latinLnBrk="0" hangingPunct="1">
              <a:lnSpc>
                <a:spcPct val="90000"/>
              </a:lnSpc>
              <a:spcBef>
                <a:spcPts val="500"/>
              </a:spcBef>
              <a:buFont typeface="IBM Plex Sans Light" panose="020B0604020202020204" pitchFamily="34" charset="0"/>
              <a:buChar char="•"/>
              <a:defRPr sz="1800" kern="1200">
                <a:solidFill>
                  <a:schemeClr val="tx1"/>
                </a:solidFill>
                <a:latin typeface="IBM Plex Sans Light"/>
                <a:ea typeface="IBM Plex Sans Light"/>
                <a:cs typeface="IBM Plex Sans Light"/>
              </a:defRPr>
            </a:lvl4pPr>
            <a:lvl5pPr marL="2057400" indent="-228600" algn="l" defTabSz="914400" rtl="0" eaLnBrk="1" latinLnBrk="0" hangingPunct="1">
              <a:lnSpc>
                <a:spcPct val="90000"/>
              </a:lnSpc>
              <a:spcBef>
                <a:spcPts val="500"/>
              </a:spcBef>
              <a:buFont typeface="IBM Plex Sans Light" panose="020B0604020202020204" pitchFamily="34" charset="0"/>
              <a:buChar char="•"/>
              <a:defRPr sz="1800" kern="1200">
                <a:solidFill>
                  <a:schemeClr val="tx1"/>
                </a:solidFill>
                <a:latin typeface="IBM Plex Sans Light"/>
                <a:ea typeface="IBM Plex Sans Light"/>
                <a:cs typeface="IBM Plex Sans Light"/>
              </a:defRPr>
            </a:lvl5pPr>
            <a:lvl6pPr marL="2514600" indent="-228600" algn="l" defTabSz="914400" rtl="0" eaLnBrk="1" latinLnBrk="0" hangingPunct="1">
              <a:lnSpc>
                <a:spcPct val="90000"/>
              </a:lnSpc>
              <a:spcBef>
                <a:spcPts val="500"/>
              </a:spcBef>
              <a:buFont typeface="IBM Plex Sans Light" panose="020B0604020202020204" pitchFamily="34" charset="0"/>
              <a:buChar char="•"/>
              <a:defRPr sz="1800" kern="1200">
                <a:solidFill>
                  <a:schemeClr val="tx1"/>
                </a:solidFill>
                <a:latin typeface="IBM Plex Sans Light"/>
                <a:ea typeface="IBM Plex Sans Light"/>
                <a:cs typeface="IBM Plex Sans Light"/>
              </a:defRPr>
            </a:lvl6pPr>
            <a:lvl7pPr marL="2971800" indent="-228600" algn="l" defTabSz="914400" rtl="0" eaLnBrk="1" latinLnBrk="0" hangingPunct="1">
              <a:lnSpc>
                <a:spcPct val="90000"/>
              </a:lnSpc>
              <a:spcBef>
                <a:spcPts val="500"/>
              </a:spcBef>
              <a:buFont typeface="IBM Plex Sans Light" panose="020B0604020202020204" pitchFamily="34" charset="0"/>
              <a:buChar char="•"/>
              <a:defRPr sz="1800" kern="1200">
                <a:solidFill>
                  <a:schemeClr val="tx1"/>
                </a:solidFill>
                <a:latin typeface="IBM Plex Sans Light"/>
                <a:ea typeface="IBM Plex Sans Light"/>
                <a:cs typeface="IBM Plex Sans Light"/>
              </a:defRPr>
            </a:lvl7pPr>
            <a:lvl8pPr marL="3429000" indent="-228600" algn="l" defTabSz="914400" rtl="0" eaLnBrk="1" latinLnBrk="0" hangingPunct="1">
              <a:lnSpc>
                <a:spcPct val="90000"/>
              </a:lnSpc>
              <a:spcBef>
                <a:spcPts val="500"/>
              </a:spcBef>
              <a:buFont typeface="IBM Plex Sans Light" panose="020B0604020202020204" pitchFamily="34" charset="0"/>
              <a:buChar char="•"/>
              <a:defRPr sz="1800" kern="1200">
                <a:solidFill>
                  <a:schemeClr val="tx1"/>
                </a:solidFill>
                <a:latin typeface="IBM Plex Sans Light"/>
                <a:ea typeface="IBM Plex Sans Light"/>
                <a:cs typeface="IBM Plex Sans Light"/>
              </a:defRPr>
            </a:lvl8pPr>
            <a:lvl9pPr marL="3886200" indent="-228600" algn="l" defTabSz="914400" rtl="0" eaLnBrk="1" latinLnBrk="0" hangingPunct="1">
              <a:lnSpc>
                <a:spcPct val="90000"/>
              </a:lnSpc>
              <a:spcBef>
                <a:spcPts val="500"/>
              </a:spcBef>
              <a:buFont typeface="IBM Plex Sans Light" panose="020B0604020202020204" pitchFamily="34" charset="0"/>
              <a:buChar char="•"/>
              <a:defRPr sz="1800" kern="1200">
                <a:solidFill>
                  <a:schemeClr val="tx1"/>
                </a:solidFill>
                <a:latin typeface="IBM Plex Sans Light"/>
                <a:ea typeface="IBM Plex Sans Light"/>
                <a:cs typeface="IBM Plex Sans Light"/>
              </a:defRPr>
            </a:lvl9pPr>
          </a:lstStyle>
          <a:p>
            <a:pPr marL="0" lvl="1" indent="0" algn="ctr" defTabSz="2436814">
              <a:lnSpc>
                <a:spcPct val="110000"/>
              </a:lnSpc>
              <a:spcBef>
                <a:spcPts val="0"/>
              </a:spcBef>
              <a:buClr>
                <a:srgbClr val="000000"/>
              </a:buClr>
              <a:buNone/>
            </a:pPr>
            <a:r>
              <a:rPr lang="en-US" sz="3200" kern="0" noProof="0" dirty="0">
                <a:solidFill>
                  <a:schemeClr val="accent1"/>
                </a:solidFill>
                <a:latin typeface="+mn-lt"/>
              </a:rPr>
              <a:t>Clear &amp; simple </a:t>
            </a:r>
            <a:br>
              <a:rPr lang="en-US" sz="3200" kern="0" noProof="0" dirty="0">
                <a:solidFill>
                  <a:schemeClr val="accent1"/>
                </a:solidFill>
                <a:latin typeface="+mn-lt"/>
              </a:rPr>
            </a:br>
            <a:r>
              <a:rPr lang="en-US" sz="3200" kern="0" noProof="0" dirty="0">
                <a:solidFill>
                  <a:schemeClr val="accent1"/>
                </a:solidFill>
                <a:latin typeface="+mn-lt"/>
              </a:rPr>
              <a:t>packaging &amp; pricing</a:t>
            </a:r>
          </a:p>
        </p:txBody>
      </p:sp>
      <p:sp>
        <p:nvSpPr>
          <p:cNvPr id="11" name="Text Placeholder 4">
            <a:extLst>
              <a:ext uri="{FF2B5EF4-FFF2-40B4-BE49-F238E27FC236}">
                <a16:creationId xmlns:a16="http://schemas.microsoft.com/office/drawing/2014/main" id="{8E7F9FC0-F1ED-CD30-3F6A-34168E0B25B1}"/>
              </a:ext>
            </a:extLst>
          </p:cNvPr>
          <p:cNvSpPr txBox="1">
            <a:spLocks/>
          </p:cNvSpPr>
          <p:nvPr/>
        </p:nvSpPr>
        <p:spPr>
          <a:xfrm>
            <a:off x="9156115" y="4038284"/>
            <a:ext cx="6179172" cy="888768"/>
          </a:xfrm>
          <a:prstGeom prst="rect">
            <a:avLst/>
          </a:prstGeom>
        </p:spPr>
        <p:txBody>
          <a:bodyPr vert="horz" lIns="182880" tIns="91440" rIns="182880" bIns="91440" rtlCol="0">
            <a:noAutofit/>
          </a:bodyPr>
          <a:lstStyle>
            <a:lvl1pPr marL="228600" indent="-228600" algn="l" defTabSz="914400" rtl="0" eaLnBrk="1" latinLnBrk="0" hangingPunct="1">
              <a:lnSpc>
                <a:spcPct val="90000"/>
              </a:lnSpc>
              <a:spcBef>
                <a:spcPts val="1000"/>
              </a:spcBef>
              <a:buFont typeface="IBM Plex Sans Light" panose="020B0604020202020204" pitchFamily="34" charset="0"/>
              <a:buChar char="•"/>
              <a:defRPr sz="2800" kern="1200">
                <a:solidFill>
                  <a:schemeClr val="tx1"/>
                </a:solidFill>
                <a:latin typeface="IBM Plex Sans Light"/>
                <a:ea typeface="IBM Plex Sans Light"/>
                <a:cs typeface="IBM Plex Sans Light"/>
              </a:defRPr>
            </a:lvl1pPr>
            <a:lvl2pPr marL="685800" indent="-228600" algn="l" defTabSz="914400" rtl="0" eaLnBrk="1" latinLnBrk="0" hangingPunct="1">
              <a:lnSpc>
                <a:spcPct val="90000"/>
              </a:lnSpc>
              <a:spcBef>
                <a:spcPts val="500"/>
              </a:spcBef>
              <a:buFont typeface="IBM Plex Sans Light" panose="020B0604020202020204" pitchFamily="34" charset="0"/>
              <a:buChar char="•"/>
              <a:defRPr sz="2400" kern="1200">
                <a:solidFill>
                  <a:schemeClr val="tx1"/>
                </a:solidFill>
                <a:latin typeface="IBM Plex Sans Light"/>
                <a:ea typeface="IBM Plex Sans Light"/>
                <a:cs typeface="IBM Plex Sans Light"/>
              </a:defRPr>
            </a:lvl2pPr>
            <a:lvl3pPr marL="1143000" indent="-228600" algn="l" defTabSz="914400" rtl="0" eaLnBrk="1" latinLnBrk="0" hangingPunct="1">
              <a:lnSpc>
                <a:spcPct val="90000"/>
              </a:lnSpc>
              <a:spcBef>
                <a:spcPts val="500"/>
              </a:spcBef>
              <a:buFont typeface="IBM Plex Sans Light" panose="020B0604020202020204" pitchFamily="34" charset="0"/>
              <a:buChar char="•"/>
              <a:defRPr sz="2000" kern="1200">
                <a:solidFill>
                  <a:schemeClr val="tx1"/>
                </a:solidFill>
                <a:latin typeface="IBM Plex Sans Light"/>
                <a:ea typeface="IBM Plex Sans Light"/>
                <a:cs typeface="IBM Plex Sans Light"/>
              </a:defRPr>
            </a:lvl3pPr>
            <a:lvl4pPr marL="1600200" indent="-228600" algn="l" defTabSz="914400" rtl="0" eaLnBrk="1" latinLnBrk="0" hangingPunct="1">
              <a:lnSpc>
                <a:spcPct val="90000"/>
              </a:lnSpc>
              <a:spcBef>
                <a:spcPts val="500"/>
              </a:spcBef>
              <a:buFont typeface="IBM Plex Sans Light" panose="020B0604020202020204" pitchFamily="34" charset="0"/>
              <a:buChar char="•"/>
              <a:defRPr sz="1800" kern="1200">
                <a:solidFill>
                  <a:schemeClr val="tx1"/>
                </a:solidFill>
                <a:latin typeface="IBM Plex Sans Light"/>
                <a:ea typeface="IBM Plex Sans Light"/>
                <a:cs typeface="IBM Plex Sans Light"/>
              </a:defRPr>
            </a:lvl4pPr>
            <a:lvl5pPr marL="2057400" indent="-228600" algn="l" defTabSz="914400" rtl="0" eaLnBrk="1" latinLnBrk="0" hangingPunct="1">
              <a:lnSpc>
                <a:spcPct val="90000"/>
              </a:lnSpc>
              <a:spcBef>
                <a:spcPts val="500"/>
              </a:spcBef>
              <a:buFont typeface="IBM Plex Sans Light" panose="020B0604020202020204" pitchFamily="34" charset="0"/>
              <a:buChar char="•"/>
              <a:defRPr sz="1800" kern="1200">
                <a:solidFill>
                  <a:schemeClr val="tx1"/>
                </a:solidFill>
                <a:latin typeface="IBM Plex Sans Light"/>
                <a:ea typeface="IBM Plex Sans Light"/>
                <a:cs typeface="IBM Plex Sans Light"/>
              </a:defRPr>
            </a:lvl5pPr>
            <a:lvl6pPr marL="2514600" indent="-228600" algn="l" defTabSz="914400" rtl="0" eaLnBrk="1" latinLnBrk="0" hangingPunct="1">
              <a:lnSpc>
                <a:spcPct val="90000"/>
              </a:lnSpc>
              <a:spcBef>
                <a:spcPts val="500"/>
              </a:spcBef>
              <a:buFont typeface="IBM Plex Sans Light" panose="020B0604020202020204" pitchFamily="34" charset="0"/>
              <a:buChar char="•"/>
              <a:defRPr sz="1800" kern="1200">
                <a:solidFill>
                  <a:schemeClr val="tx1"/>
                </a:solidFill>
                <a:latin typeface="IBM Plex Sans Light"/>
                <a:ea typeface="IBM Plex Sans Light"/>
                <a:cs typeface="IBM Plex Sans Light"/>
              </a:defRPr>
            </a:lvl6pPr>
            <a:lvl7pPr marL="2971800" indent="-228600" algn="l" defTabSz="914400" rtl="0" eaLnBrk="1" latinLnBrk="0" hangingPunct="1">
              <a:lnSpc>
                <a:spcPct val="90000"/>
              </a:lnSpc>
              <a:spcBef>
                <a:spcPts val="500"/>
              </a:spcBef>
              <a:buFont typeface="IBM Plex Sans Light" panose="020B0604020202020204" pitchFamily="34" charset="0"/>
              <a:buChar char="•"/>
              <a:defRPr sz="1800" kern="1200">
                <a:solidFill>
                  <a:schemeClr val="tx1"/>
                </a:solidFill>
                <a:latin typeface="IBM Plex Sans Light"/>
                <a:ea typeface="IBM Plex Sans Light"/>
                <a:cs typeface="IBM Plex Sans Light"/>
              </a:defRPr>
            </a:lvl7pPr>
            <a:lvl8pPr marL="3429000" indent="-228600" algn="l" defTabSz="914400" rtl="0" eaLnBrk="1" latinLnBrk="0" hangingPunct="1">
              <a:lnSpc>
                <a:spcPct val="90000"/>
              </a:lnSpc>
              <a:spcBef>
                <a:spcPts val="500"/>
              </a:spcBef>
              <a:buFont typeface="IBM Plex Sans Light" panose="020B0604020202020204" pitchFamily="34" charset="0"/>
              <a:buChar char="•"/>
              <a:defRPr sz="1800" kern="1200">
                <a:solidFill>
                  <a:schemeClr val="tx1"/>
                </a:solidFill>
                <a:latin typeface="IBM Plex Sans Light"/>
                <a:ea typeface="IBM Plex Sans Light"/>
                <a:cs typeface="IBM Plex Sans Light"/>
              </a:defRPr>
            </a:lvl8pPr>
            <a:lvl9pPr marL="3886200" indent="-228600" algn="l" defTabSz="914400" rtl="0" eaLnBrk="1" latinLnBrk="0" hangingPunct="1">
              <a:lnSpc>
                <a:spcPct val="90000"/>
              </a:lnSpc>
              <a:spcBef>
                <a:spcPts val="500"/>
              </a:spcBef>
              <a:buFont typeface="IBM Plex Sans Light" panose="020B0604020202020204" pitchFamily="34" charset="0"/>
              <a:buChar char="•"/>
              <a:defRPr sz="1800" kern="1200">
                <a:solidFill>
                  <a:schemeClr val="tx1"/>
                </a:solidFill>
                <a:latin typeface="IBM Plex Sans Light"/>
                <a:ea typeface="IBM Plex Sans Light"/>
                <a:cs typeface="IBM Plex Sans Light"/>
              </a:defRPr>
            </a:lvl9pPr>
          </a:lstStyle>
          <a:p>
            <a:pPr marL="0" lvl="1" indent="0" algn="ctr" defTabSz="2436814">
              <a:lnSpc>
                <a:spcPct val="110000"/>
              </a:lnSpc>
              <a:spcBef>
                <a:spcPts val="0"/>
              </a:spcBef>
              <a:buClr>
                <a:srgbClr val="000000"/>
              </a:buClr>
              <a:buNone/>
            </a:pPr>
            <a:r>
              <a:rPr lang="en-US" sz="3200" kern="0" noProof="0" dirty="0">
                <a:solidFill>
                  <a:schemeClr val="accent1"/>
                </a:solidFill>
                <a:latin typeface="+mn-lt"/>
              </a:rPr>
              <a:t>Enterprise features &amp;</a:t>
            </a:r>
          </a:p>
          <a:p>
            <a:pPr marL="0" lvl="1" indent="0" algn="ctr" defTabSz="2436814">
              <a:lnSpc>
                <a:spcPct val="110000"/>
              </a:lnSpc>
              <a:spcBef>
                <a:spcPts val="0"/>
              </a:spcBef>
              <a:buClr>
                <a:srgbClr val="000000"/>
              </a:buClr>
              <a:buNone/>
            </a:pPr>
            <a:r>
              <a:rPr lang="en-US" sz="3200" kern="0" noProof="0" dirty="0">
                <a:solidFill>
                  <a:schemeClr val="accent1"/>
                </a:solidFill>
                <a:latin typeface="+mn-lt"/>
              </a:rPr>
              <a:t>compliance</a:t>
            </a:r>
          </a:p>
        </p:txBody>
      </p:sp>
      <p:sp>
        <p:nvSpPr>
          <p:cNvPr id="12" name="Text Placeholder 4">
            <a:extLst>
              <a:ext uri="{FF2B5EF4-FFF2-40B4-BE49-F238E27FC236}">
                <a16:creationId xmlns:a16="http://schemas.microsoft.com/office/drawing/2014/main" id="{5F9B1E42-CA05-30A7-7DBC-2586CA2E4CE9}"/>
              </a:ext>
            </a:extLst>
          </p:cNvPr>
          <p:cNvSpPr txBox="1">
            <a:spLocks/>
          </p:cNvSpPr>
          <p:nvPr/>
        </p:nvSpPr>
        <p:spPr>
          <a:xfrm>
            <a:off x="17200497" y="4038284"/>
            <a:ext cx="5487024" cy="888768"/>
          </a:xfrm>
          <a:prstGeom prst="rect">
            <a:avLst/>
          </a:prstGeom>
        </p:spPr>
        <p:txBody>
          <a:bodyPr vert="horz" lIns="182880" tIns="91440" rIns="182880" bIns="91440" rtlCol="0">
            <a:noAutofit/>
          </a:bodyPr>
          <a:lstStyle>
            <a:lvl1pPr marL="228600" indent="-228600" algn="l" defTabSz="914400" rtl="0" eaLnBrk="1" latinLnBrk="0" hangingPunct="1">
              <a:lnSpc>
                <a:spcPct val="90000"/>
              </a:lnSpc>
              <a:spcBef>
                <a:spcPts val="1000"/>
              </a:spcBef>
              <a:buFont typeface="IBM Plex Sans Light" panose="020B0604020202020204" pitchFamily="34" charset="0"/>
              <a:buChar char="•"/>
              <a:defRPr sz="2800" kern="1200">
                <a:solidFill>
                  <a:schemeClr val="tx1"/>
                </a:solidFill>
                <a:latin typeface="IBM Plex Sans Light"/>
                <a:ea typeface="IBM Plex Sans Light"/>
                <a:cs typeface="IBM Plex Sans Light"/>
              </a:defRPr>
            </a:lvl1pPr>
            <a:lvl2pPr marL="685800" indent="-228600" algn="l" defTabSz="914400" rtl="0" eaLnBrk="1" latinLnBrk="0" hangingPunct="1">
              <a:lnSpc>
                <a:spcPct val="90000"/>
              </a:lnSpc>
              <a:spcBef>
                <a:spcPts val="500"/>
              </a:spcBef>
              <a:buFont typeface="IBM Plex Sans Light" panose="020B0604020202020204" pitchFamily="34" charset="0"/>
              <a:buChar char="•"/>
              <a:defRPr sz="2400" kern="1200">
                <a:solidFill>
                  <a:schemeClr val="tx1"/>
                </a:solidFill>
                <a:latin typeface="IBM Plex Sans Light"/>
                <a:ea typeface="IBM Plex Sans Light"/>
                <a:cs typeface="IBM Plex Sans Light"/>
              </a:defRPr>
            </a:lvl2pPr>
            <a:lvl3pPr marL="1143000" indent="-228600" algn="l" defTabSz="914400" rtl="0" eaLnBrk="1" latinLnBrk="0" hangingPunct="1">
              <a:lnSpc>
                <a:spcPct val="90000"/>
              </a:lnSpc>
              <a:spcBef>
                <a:spcPts val="500"/>
              </a:spcBef>
              <a:buFont typeface="IBM Plex Sans Light" panose="020B0604020202020204" pitchFamily="34" charset="0"/>
              <a:buChar char="•"/>
              <a:defRPr sz="2000" kern="1200">
                <a:solidFill>
                  <a:schemeClr val="tx1"/>
                </a:solidFill>
                <a:latin typeface="IBM Plex Sans Light"/>
                <a:ea typeface="IBM Plex Sans Light"/>
                <a:cs typeface="IBM Plex Sans Light"/>
              </a:defRPr>
            </a:lvl3pPr>
            <a:lvl4pPr marL="1600200" indent="-228600" algn="l" defTabSz="914400" rtl="0" eaLnBrk="1" latinLnBrk="0" hangingPunct="1">
              <a:lnSpc>
                <a:spcPct val="90000"/>
              </a:lnSpc>
              <a:spcBef>
                <a:spcPts val="500"/>
              </a:spcBef>
              <a:buFont typeface="IBM Plex Sans Light" panose="020B0604020202020204" pitchFamily="34" charset="0"/>
              <a:buChar char="•"/>
              <a:defRPr sz="1800" kern="1200">
                <a:solidFill>
                  <a:schemeClr val="tx1"/>
                </a:solidFill>
                <a:latin typeface="IBM Plex Sans Light"/>
                <a:ea typeface="IBM Plex Sans Light"/>
                <a:cs typeface="IBM Plex Sans Light"/>
              </a:defRPr>
            </a:lvl4pPr>
            <a:lvl5pPr marL="2057400" indent="-228600" algn="l" defTabSz="914400" rtl="0" eaLnBrk="1" latinLnBrk="0" hangingPunct="1">
              <a:lnSpc>
                <a:spcPct val="90000"/>
              </a:lnSpc>
              <a:spcBef>
                <a:spcPts val="500"/>
              </a:spcBef>
              <a:buFont typeface="IBM Plex Sans Light" panose="020B0604020202020204" pitchFamily="34" charset="0"/>
              <a:buChar char="•"/>
              <a:defRPr sz="1800" kern="1200">
                <a:solidFill>
                  <a:schemeClr val="tx1"/>
                </a:solidFill>
                <a:latin typeface="IBM Plex Sans Light"/>
                <a:ea typeface="IBM Plex Sans Light"/>
                <a:cs typeface="IBM Plex Sans Light"/>
              </a:defRPr>
            </a:lvl5pPr>
            <a:lvl6pPr marL="2514600" indent="-228600" algn="l" defTabSz="914400" rtl="0" eaLnBrk="1" latinLnBrk="0" hangingPunct="1">
              <a:lnSpc>
                <a:spcPct val="90000"/>
              </a:lnSpc>
              <a:spcBef>
                <a:spcPts val="500"/>
              </a:spcBef>
              <a:buFont typeface="IBM Plex Sans Light" panose="020B0604020202020204" pitchFamily="34" charset="0"/>
              <a:buChar char="•"/>
              <a:defRPr sz="1800" kern="1200">
                <a:solidFill>
                  <a:schemeClr val="tx1"/>
                </a:solidFill>
                <a:latin typeface="IBM Plex Sans Light"/>
                <a:ea typeface="IBM Plex Sans Light"/>
                <a:cs typeface="IBM Plex Sans Light"/>
              </a:defRPr>
            </a:lvl6pPr>
            <a:lvl7pPr marL="2971800" indent="-228600" algn="l" defTabSz="914400" rtl="0" eaLnBrk="1" latinLnBrk="0" hangingPunct="1">
              <a:lnSpc>
                <a:spcPct val="90000"/>
              </a:lnSpc>
              <a:spcBef>
                <a:spcPts val="500"/>
              </a:spcBef>
              <a:buFont typeface="IBM Plex Sans Light" panose="020B0604020202020204" pitchFamily="34" charset="0"/>
              <a:buChar char="•"/>
              <a:defRPr sz="1800" kern="1200">
                <a:solidFill>
                  <a:schemeClr val="tx1"/>
                </a:solidFill>
                <a:latin typeface="IBM Plex Sans Light"/>
                <a:ea typeface="IBM Plex Sans Light"/>
                <a:cs typeface="IBM Plex Sans Light"/>
              </a:defRPr>
            </a:lvl7pPr>
            <a:lvl8pPr marL="3429000" indent="-228600" algn="l" defTabSz="914400" rtl="0" eaLnBrk="1" latinLnBrk="0" hangingPunct="1">
              <a:lnSpc>
                <a:spcPct val="90000"/>
              </a:lnSpc>
              <a:spcBef>
                <a:spcPts val="500"/>
              </a:spcBef>
              <a:buFont typeface="IBM Plex Sans Light" panose="020B0604020202020204" pitchFamily="34" charset="0"/>
              <a:buChar char="•"/>
              <a:defRPr sz="1800" kern="1200">
                <a:solidFill>
                  <a:schemeClr val="tx1"/>
                </a:solidFill>
                <a:latin typeface="IBM Plex Sans Light"/>
                <a:ea typeface="IBM Plex Sans Light"/>
                <a:cs typeface="IBM Plex Sans Light"/>
              </a:defRPr>
            </a:lvl8pPr>
            <a:lvl9pPr marL="3886200" indent="-228600" algn="l" defTabSz="914400" rtl="0" eaLnBrk="1" latinLnBrk="0" hangingPunct="1">
              <a:lnSpc>
                <a:spcPct val="90000"/>
              </a:lnSpc>
              <a:spcBef>
                <a:spcPts val="500"/>
              </a:spcBef>
              <a:buFont typeface="IBM Plex Sans Light" panose="020B0604020202020204" pitchFamily="34" charset="0"/>
              <a:buChar char="•"/>
              <a:defRPr sz="1800" kern="1200">
                <a:solidFill>
                  <a:schemeClr val="tx1"/>
                </a:solidFill>
                <a:latin typeface="IBM Plex Sans Light"/>
                <a:ea typeface="IBM Plex Sans Light"/>
                <a:cs typeface="IBM Plex Sans Light"/>
              </a:defRPr>
            </a:lvl9pPr>
          </a:lstStyle>
          <a:p>
            <a:pPr marL="0" lvl="1" indent="0" algn="ctr" defTabSz="2436814">
              <a:lnSpc>
                <a:spcPct val="110000"/>
              </a:lnSpc>
              <a:spcBef>
                <a:spcPts val="0"/>
              </a:spcBef>
              <a:buClr>
                <a:srgbClr val="000000"/>
              </a:buClr>
              <a:buNone/>
            </a:pPr>
            <a:r>
              <a:rPr lang="en-US" sz="3200" kern="0" noProof="0" dirty="0">
                <a:solidFill>
                  <a:schemeClr val="accent1"/>
                </a:solidFill>
                <a:latin typeface="+mn-lt"/>
              </a:rPr>
              <a:t>Data centers </a:t>
            </a:r>
          </a:p>
          <a:p>
            <a:pPr marL="0" lvl="1" indent="0" algn="ctr" defTabSz="2436814">
              <a:lnSpc>
                <a:spcPct val="110000"/>
              </a:lnSpc>
              <a:spcBef>
                <a:spcPts val="0"/>
              </a:spcBef>
              <a:buClr>
                <a:srgbClr val="000000"/>
              </a:buClr>
              <a:buNone/>
            </a:pPr>
            <a:r>
              <a:rPr lang="en-US" sz="3200" kern="0" noProof="0" dirty="0">
                <a:solidFill>
                  <a:schemeClr val="accent1"/>
                </a:solidFill>
                <a:latin typeface="+mn-lt"/>
              </a:rPr>
              <a:t>Where you need to sell </a:t>
            </a:r>
          </a:p>
        </p:txBody>
      </p:sp>
      <p:sp>
        <p:nvSpPr>
          <p:cNvPr id="14" name="TextBox 13">
            <a:extLst>
              <a:ext uri="{FF2B5EF4-FFF2-40B4-BE49-F238E27FC236}">
                <a16:creationId xmlns:a16="http://schemas.microsoft.com/office/drawing/2014/main" id="{7AF4838F-B80E-B959-9CCE-40AFEEC9DD6A}"/>
              </a:ext>
            </a:extLst>
          </p:cNvPr>
          <p:cNvSpPr txBox="1"/>
          <p:nvPr/>
        </p:nvSpPr>
        <p:spPr>
          <a:xfrm>
            <a:off x="1749380" y="5731352"/>
            <a:ext cx="6235449" cy="4893647"/>
          </a:xfrm>
          <a:prstGeom prst="rect">
            <a:avLst/>
          </a:prstGeom>
          <a:noFill/>
        </p:spPr>
        <p:txBody>
          <a:bodyPr wrap="square">
            <a:spAutoFit/>
          </a:bodyPr>
          <a:lstStyle/>
          <a:p>
            <a:pPr>
              <a:defRPr/>
            </a:pPr>
            <a:r>
              <a:rPr lang="en-US" sz="2400" noProof="0" dirty="0">
                <a:cs typeface="IBM Plex Sans Light"/>
              </a:rPr>
              <a:t>Simplified pricing, consumption </a:t>
            </a:r>
            <a:br>
              <a:rPr lang="en-US" sz="2400" noProof="0" dirty="0">
                <a:cs typeface="IBM Plex Sans Light"/>
              </a:rPr>
            </a:br>
            <a:r>
              <a:rPr lang="en-US" sz="2400" noProof="0" dirty="0">
                <a:cs typeface="IBM Plex Sans Light"/>
              </a:rPr>
              <a:t>and sizing</a:t>
            </a:r>
          </a:p>
          <a:p>
            <a:pPr>
              <a:defRPr/>
            </a:pPr>
            <a:endParaRPr lang="en-US" sz="2400" noProof="0" dirty="0">
              <a:cs typeface="IBM Plex Sans Light"/>
            </a:endParaRPr>
          </a:p>
          <a:p>
            <a:pPr>
              <a:defRPr/>
            </a:pPr>
            <a:r>
              <a:rPr lang="en-US" sz="2400" noProof="0" dirty="0">
                <a:cs typeface="IBM Plex Sans Light"/>
              </a:rPr>
              <a:t>More MAUs &amp; Tool runs per month</a:t>
            </a:r>
          </a:p>
          <a:p>
            <a:pPr>
              <a:defRPr/>
            </a:pPr>
            <a:endParaRPr lang="en-US" sz="2400" noProof="0" dirty="0">
              <a:cs typeface="IBM Plex Sans Light"/>
            </a:endParaRPr>
          </a:p>
          <a:p>
            <a:pPr>
              <a:defRPr/>
            </a:pPr>
            <a:r>
              <a:rPr lang="en-US" sz="2400" noProof="0" dirty="0">
                <a:cs typeface="IBM Plex Sans Light"/>
              </a:rPr>
              <a:t>All automation is counted as </a:t>
            </a:r>
            <a:br>
              <a:rPr lang="en-US" sz="2400" noProof="0" dirty="0">
                <a:cs typeface="IBM Plex Sans Light"/>
              </a:rPr>
            </a:br>
            <a:r>
              <a:rPr lang="en-US" sz="2400" noProof="0" dirty="0">
                <a:cs typeface="IBM Plex Sans Light"/>
              </a:rPr>
              <a:t>a single tool run</a:t>
            </a:r>
          </a:p>
          <a:p>
            <a:pPr>
              <a:defRPr/>
            </a:pPr>
            <a:endParaRPr lang="en-US" sz="2400" noProof="0" dirty="0">
              <a:cs typeface="IBM Plex Sans Light"/>
            </a:endParaRPr>
          </a:p>
          <a:p>
            <a:pPr>
              <a:defRPr/>
            </a:pPr>
            <a:r>
              <a:rPr lang="en-US" sz="2400" noProof="0" dirty="0">
                <a:cs typeface="IBM Plex Sans Light"/>
              </a:rPr>
              <a:t>Lower entry pricing for Essentials</a:t>
            </a:r>
          </a:p>
          <a:p>
            <a:pPr>
              <a:defRPr/>
            </a:pPr>
            <a:endParaRPr lang="en-US" sz="2400" noProof="0" dirty="0">
              <a:cs typeface="IBM Plex Sans Light"/>
            </a:endParaRPr>
          </a:p>
          <a:p>
            <a:pPr>
              <a:defRPr/>
            </a:pPr>
            <a:r>
              <a:rPr lang="en-US" sz="2400" noProof="0" dirty="0">
                <a:cs typeface="IBM Plex Sans Light"/>
              </a:rPr>
              <a:t>MAU reduced to 10 cents each</a:t>
            </a:r>
          </a:p>
          <a:p>
            <a:pPr>
              <a:defRPr/>
            </a:pPr>
            <a:endParaRPr lang="en-US" sz="2400" noProof="0" dirty="0">
              <a:cs typeface="IBM Plex Sans Light"/>
            </a:endParaRPr>
          </a:p>
          <a:p>
            <a:pPr>
              <a:defRPr/>
            </a:pPr>
            <a:r>
              <a:rPr lang="en-US" sz="2400" noProof="0" dirty="0">
                <a:cs typeface="IBM Plex Sans Light"/>
              </a:rPr>
              <a:t>Free trial on IBM Cloud</a:t>
            </a:r>
          </a:p>
        </p:txBody>
      </p:sp>
      <p:sp>
        <p:nvSpPr>
          <p:cNvPr id="17" name="TextBox 16">
            <a:extLst>
              <a:ext uri="{FF2B5EF4-FFF2-40B4-BE49-F238E27FC236}">
                <a16:creationId xmlns:a16="http://schemas.microsoft.com/office/drawing/2014/main" id="{1706DBB7-2583-1381-7473-CD9FE47E6F95}"/>
              </a:ext>
            </a:extLst>
          </p:cNvPr>
          <p:cNvSpPr txBox="1"/>
          <p:nvPr/>
        </p:nvSpPr>
        <p:spPr>
          <a:xfrm>
            <a:off x="9649191" y="5731353"/>
            <a:ext cx="5686096" cy="5914440"/>
          </a:xfrm>
          <a:prstGeom prst="rect">
            <a:avLst/>
          </a:prstGeom>
          <a:noFill/>
        </p:spPr>
        <p:txBody>
          <a:bodyPr wrap="square">
            <a:spAutoFit/>
          </a:bodyPr>
          <a:lstStyle/>
          <a:p>
            <a:pPr defTabSz="1828800">
              <a:defRPr/>
            </a:pPr>
            <a:r>
              <a:rPr lang="en-US" sz="2400" noProof="0" dirty="0">
                <a:cs typeface="IBM Plex Sans Light"/>
              </a:rPr>
              <a:t>Agentic Orchestration</a:t>
            </a:r>
          </a:p>
          <a:p>
            <a:pPr defTabSz="1828800">
              <a:defRPr/>
            </a:pPr>
            <a:endParaRPr lang="en-US" sz="2400" noProof="0" dirty="0">
              <a:cs typeface="IBM Plex Sans Light"/>
            </a:endParaRPr>
          </a:p>
          <a:p>
            <a:pPr defTabSz="1828800">
              <a:defRPr/>
            </a:pPr>
            <a:r>
              <a:rPr lang="en-US" sz="2400" noProof="0" dirty="0">
                <a:cs typeface="IBM Plex Sans Light"/>
              </a:rPr>
              <a:t>Voice on IBM Cloud</a:t>
            </a:r>
          </a:p>
          <a:p>
            <a:pPr defTabSz="1828800">
              <a:defRPr/>
            </a:pPr>
            <a:endParaRPr lang="en-US" sz="2400" noProof="0" dirty="0">
              <a:cs typeface="IBM Plex Sans Light"/>
            </a:endParaRPr>
          </a:p>
          <a:p>
            <a:pPr>
              <a:defRPr/>
            </a:pPr>
            <a:r>
              <a:rPr lang="en-US" sz="2400" noProof="0" dirty="0">
                <a:cs typeface="IBM Plex Sans Light"/>
              </a:rPr>
              <a:t>Data Isolation</a:t>
            </a:r>
          </a:p>
          <a:p>
            <a:pPr>
              <a:defRPr/>
            </a:pPr>
            <a:endParaRPr lang="en-US" sz="2400" noProof="0" dirty="0">
              <a:cs typeface="IBM Plex Sans Light"/>
            </a:endParaRPr>
          </a:p>
          <a:p>
            <a:pPr>
              <a:defRPr/>
            </a:pPr>
            <a:r>
              <a:rPr lang="en-US" sz="2400" noProof="0" dirty="0">
                <a:cs typeface="IBM Plex Sans Light"/>
              </a:rPr>
              <a:t>Compliance:</a:t>
            </a:r>
          </a:p>
          <a:p>
            <a:pPr marL="571500" indent="-571500">
              <a:buFont typeface="IBM Plex Sans Light" panose="020B0604020202020204" pitchFamily="34" charset="0"/>
              <a:buChar char="•"/>
              <a:defRPr/>
            </a:pPr>
            <a:r>
              <a:rPr lang="en-US" sz="2400" noProof="0" dirty="0">
                <a:cs typeface="IBM Plex Sans Light"/>
              </a:rPr>
              <a:t>ISO 27001 </a:t>
            </a:r>
          </a:p>
          <a:p>
            <a:pPr marL="571500" indent="-571500">
              <a:buFont typeface="IBM Plex Sans Light" panose="020B0604020202020204" pitchFamily="34" charset="0"/>
              <a:buChar char="•"/>
              <a:defRPr/>
            </a:pPr>
            <a:r>
              <a:rPr lang="en-US" sz="2400" noProof="0" dirty="0">
                <a:cs typeface="IBM Plex Sans Light"/>
              </a:rPr>
              <a:t>SOC2 (2Q 2025)</a:t>
            </a:r>
          </a:p>
          <a:p>
            <a:pPr marL="571500" indent="-571500">
              <a:buFont typeface="IBM Plex Sans Light" panose="020B0604020202020204" pitchFamily="34" charset="0"/>
              <a:buChar char="•"/>
              <a:defRPr/>
            </a:pPr>
            <a:r>
              <a:rPr lang="en-US" sz="2400" noProof="0" dirty="0">
                <a:cs typeface="IBM Plex Sans Light"/>
              </a:rPr>
              <a:t>HIPAA (2Q 2025)</a:t>
            </a:r>
          </a:p>
          <a:p>
            <a:pPr>
              <a:defRPr/>
            </a:pPr>
            <a:endParaRPr lang="en-US" sz="2400" noProof="0" dirty="0">
              <a:cs typeface="IBM Plex Sans Light"/>
            </a:endParaRPr>
          </a:p>
          <a:p>
            <a:pPr>
              <a:defRPr/>
            </a:pPr>
            <a:r>
              <a:rPr lang="en-US" sz="2400" noProof="0" dirty="0">
                <a:cs typeface="IBM Plex Sans Light"/>
              </a:rPr>
              <a:t>On-premises: </a:t>
            </a:r>
          </a:p>
          <a:p>
            <a:pPr marL="243834" indent="-243834">
              <a:spcBef>
                <a:spcPts val="1066"/>
              </a:spcBef>
              <a:buFont typeface="IBM Plex Sans Light" panose="020B0604020202020204" pitchFamily="34" charset="0"/>
              <a:buChar char="•"/>
              <a:defRPr/>
            </a:pPr>
            <a:r>
              <a:rPr lang="en-US" sz="2400" noProof="0" dirty="0">
                <a:cs typeface="IBM Plex Sans Light"/>
              </a:rPr>
              <a:t>Agentic orchestration</a:t>
            </a:r>
          </a:p>
          <a:p>
            <a:pPr marL="243834" indent="-243834">
              <a:spcBef>
                <a:spcPts val="1066"/>
              </a:spcBef>
              <a:buFont typeface="IBM Plex Sans Light" panose="020B0604020202020204" pitchFamily="34" charset="0"/>
              <a:buChar char="•"/>
              <a:defRPr/>
            </a:pPr>
            <a:r>
              <a:rPr lang="en-US" sz="2400" noProof="0" dirty="0">
                <a:cs typeface="IBM Plex Sans Light"/>
              </a:rPr>
              <a:t>Multi-tenancy </a:t>
            </a:r>
          </a:p>
          <a:p>
            <a:pPr defTabSz="1828800">
              <a:defRPr/>
            </a:pPr>
            <a:endParaRPr lang="en-US" sz="2400" noProof="0" dirty="0"/>
          </a:p>
        </p:txBody>
      </p:sp>
      <p:sp>
        <p:nvSpPr>
          <p:cNvPr id="18" name="TextBox 17">
            <a:extLst>
              <a:ext uri="{FF2B5EF4-FFF2-40B4-BE49-F238E27FC236}">
                <a16:creationId xmlns:a16="http://schemas.microsoft.com/office/drawing/2014/main" id="{78A01DCF-F6B2-4867-9D71-12E610FC5AFB}"/>
              </a:ext>
            </a:extLst>
          </p:cNvPr>
          <p:cNvSpPr txBox="1"/>
          <p:nvPr/>
        </p:nvSpPr>
        <p:spPr>
          <a:xfrm>
            <a:off x="17492721" y="5731352"/>
            <a:ext cx="5145069" cy="5262979"/>
          </a:xfrm>
          <a:prstGeom prst="rect">
            <a:avLst/>
          </a:prstGeom>
          <a:noFill/>
        </p:spPr>
        <p:txBody>
          <a:bodyPr wrap="square">
            <a:spAutoFit/>
          </a:bodyPr>
          <a:lstStyle/>
          <a:p>
            <a:pPr>
              <a:defRPr/>
            </a:pPr>
            <a:r>
              <a:rPr lang="en-US" sz="2400" noProof="0" dirty="0">
                <a:cs typeface="IBM Plex Sans Light"/>
              </a:rPr>
              <a:t>Rapidly expanding geo footprint for IBM Cloud &amp; AWS data centers means you can sell anywhere:</a:t>
            </a:r>
          </a:p>
          <a:p>
            <a:pPr marL="571500" indent="-571500">
              <a:buFont typeface="IBM Plex Sans Light" panose="020B0604020202020204" pitchFamily="34" charset="0"/>
              <a:buChar char="•"/>
              <a:defRPr/>
            </a:pPr>
            <a:endParaRPr lang="en-US" sz="2400" noProof="0" dirty="0">
              <a:cs typeface="IBM Plex Sans Light"/>
            </a:endParaRPr>
          </a:p>
          <a:p>
            <a:pPr marL="571500" indent="-571500">
              <a:buFont typeface="IBM Plex Sans Light" panose="020B0604020202020204" pitchFamily="34" charset="0"/>
              <a:buChar char="•"/>
              <a:defRPr/>
            </a:pPr>
            <a:r>
              <a:rPr lang="en-US" sz="2400" noProof="0" dirty="0">
                <a:cs typeface="IBM Plex Sans Light"/>
              </a:rPr>
              <a:t>Dallas</a:t>
            </a:r>
          </a:p>
          <a:p>
            <a:pPr marL="571500" indent="-571500">
              <a:buFont typeface="IBM Plex Sans Light" panose="020B0604020202020204" pitchFamily="34" charset="0"/>
              <a:buChar char="•"/>
              <a:defRPr/>
            </a:pPr>
            <a:r>
              <a:rPr lang="en-US" sz="2400" noProof="0" dirty="0">
                <a:cs typeface="IBM Plex Sans Light"/>
              </a:rPr>
              <a:t>Toronto </a:t>
            </a:r>
          </a:p>
          <a:p>
            <a:pPr marL="571500" indent="-571500">
              <a:buFont typeface="IBM Plex Sans Light" panose="020B0604020202020204" pitchFamily="34" charset="0"/>
              <a:buChar char="•"/>
              <a:defRPr/>
            </a:pPr>
            <a:r>
              <a:rPr lang="en-US" sz="2400" noProof="0" dirty="0">
                <a:cs typeface="IBM Plex Sans Light"/>
              </a:rPr>
              <a:t>London </a:t>
            </a:r>
          </a:p>
          <a:p>
            <a:pPr marL="571500" indent="-571500">
              <a:buFont typeface="IBM Plex Sans Light" panose="020B0604020202020204" pitchFamily="34" charset="0"/>
              <a:buChar char="•"/>
              <a:defRPr/>
            </a:pPr>
            <a:r>
              <a:rPr lang="en-US" sz="2400" noProof="0" dirty="0">
                <a:cs typeface="IBM Plex Sans Light"/>
              </a:rPr>
              <a:t>Frankfurt </a:t>
            </a:r>
          </a:p>
          <a:p>
            <a:pPr marL="571500" indent="-571500">
              <a:buFont typeface="IBM Plex Sans Light" panose="020B0604020202020204" pitchFamily="34" charset="0"/>
              <a:buChar char="•"/>
              <a:defRPr/>
            </a:pPr>
            <a:r>
              <a:rPr lang="en-US" sz="2400" noProof="0" dirty="0">
                <a:cs typeface="IBM Plex Sans Light"/>
              </a:rPr>
              <a:t>Washington, D.C.</a:t>
            </a:r>
          </a:p>
          <a:p>
            <a:pPr marL="571500" indent="-571500">
              <a:buFont typeface="IBM Plex Sans Light" panose="020B0604020202020204" pitchFamily="34" charset="0"/>
              <a:buChar char="•"/>
              <a:defRPr/>
            </a:pPr>
            <a:r>
              <a:rPr lang="en-US" sz="2400" noProof="0" dirty="0">
                <a:cs typeface="IBM Plex Sans Light"/>
              </a:rPr>
              <a:t>Tokyo</a:t>
            </a:r>
          </a:p>
          <a:p>
            <a:pPr marL="571500" indent="-571500">
              <a:buFont typeface="IBM Plex Sans Light" panose="020B0604020202020204" pitchFamily="34" charset="0"/>
              <a:buChar char="•"/>
              <a:defRPr/>
            </a:pPr>
            <a:r>
              <a:rPr lang="en-US" sz="2400" noProof="0" dirty="0">
                <a:cs typeface="IBM Plex Sans Light"/>
              </a:rPr>
              <a:t>Sydney</a:t>
            </a:r>
          </a:p>
          <a:p>
            <a:pPr marL="571500" indent="-571500">
              <a:buFont typeface="IBM Plex Sans Light" panose="020B0604020202020204" pitchFamily="34" charset="0"/>
              <a:buChar char="•"/>
              <a:defRPr/>
            </a:pPr>
            <a:r>
              <a:rPr lang="en-US" sz="2400" noProof="0" dirty="0">
                <a:cs typeface="IBM Plex Sans Light"/>
              </a:rPr>
              <a:t>Singapore</a:t>
            </a:r>
          </a:p>
          <a:p>
            <a:pPr>
              <a:defRPr/>
            </a:pPr>
            <a:endParaRPr lang="en-US" sz="2400" noProof="0" dirty="0">
              <a:cs typeface="IBM Plex Sans Light"/>
            </a:endParaRPr>
          </a:p>
          <a:p>
            <a:pPr defTabSz="1828800">
              <a:defRPr/>
            </a:pPr>
            <a:endParaRPr lang="en-US" sz="2400" noProof="0" dirty="0"/>
          </a:p>
        </p:txBody>
      </p:sp>
      <p:pic>
        <p:nvPicPr>
          <p:cNvPr id="19" name="Graphic 18" descr="Earth globe: Americas with solid fill">
            <a:extLst>
              <a:ext uri="{FF2B5EF4-FFF2-40B4-BE49-F238E27FC236}">
                <a16:creationId xmlns:a16="http://schemas.microsoft.com/office/drawing/2014/main" id="{D786765F-DEFD-F270-BE6E-FBD9A846FA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29609" y="2209484"/>
            <a:ext cx="1828800" cy="1828800"/>
          </a:xfrm>
          <a:prstGeom prst="rect">
            <a:avLst/>
          </a:prstGeom>
        </p:spPr>
      </p:pic>
      <p:grpSp>
        <p:nvGrpSpPr>
          <p:cNvPr id="3" name="Graphic 20" descr="Presentation with bar chart outline">
            <a:extLst>
              <a:ext uri="{FF2B5EF4-FFF2-40B4-BE49-F238E27FC236}">
                <a16:creationId xmlns:a16="http://schemas.microsoft.com/office/drawing/2014/main" id="{BD6C001D-1FA8-9800-BE98-D4917B377321}"/>
              </a:ext>
            </a:extLst>
          </p:cNvPr>
          <p:cNvGrpSpPr/>
          <p:nvPr/>
        </p:nvGrpSpPr>
        <p:grpSpPr>
          <a:xfrm>
            <a:off x="11540851" y="2438084"/>
            <a:ext cx="1409700" cy="1390650"/>
            <a:chOff x="11540851" y="2438084"/>
            <a:chExt cx="1409700" cy="1390650"/>
          </a:xfrm>
          <a:solidFill>
            <a:schemeClr val="accent1"/>
          </a:solidFill>
        </p:grpSpPr>
        <p:sp>
          <p:nvSpPr>
            <p:cNvPr id="6" name="Freeform 5">
              <a:extLst>
                <a:ext uri="{FF2B5EF4-FFF2-40B4-BE49-F238E27FC236}">
                  <a16:creationId xmlns:a16="http://schemas.microsoft.com/office/drawing/2014/main" id="{BA85D54D-94C7-74B1-ED55-6093BFA17E99}"/>
                </a:ext>
              </a:extLst>
            </p:cNvPr>
            <p:cNvSpPr/>
            <p:nvPr/>
          </p:nvSpPr>
          <p:spPr>
            <a:xfrm>
              <a:off x="11540851" y="2438084"/>
              <a:ext cx="1409700" cy="1390650"/>
            </a:xfrm>
            <a:custGeom>
              <a:avLst/>
              <a:gdLst>
                <a:gd name="connsiteX0" fmla="*/ 1390650 w 1409700"/>
                <a:gd name="connsiteY0" fmla="*/ 133350 h 1390650"/>
                <a:gd name="connsiteX1" fmla="*/ 1409700 w 1409700"/>
                <a:gd name="connsiteY1" fmla="*/ 114300 h 1390650"/>
                <a:gd name="connsiteX2" fmla="*/ 1390650 w 1409700"/>
                <a:gd name="connsiteY2" fmla="*/ 95250 h 1390650"/>
                <a:gd name="connsiteX3" fmla="*/ 723900 w 1409700"/>
                <a:gd name="connsiteY3" fmla="*/ 95250 h 1390650"/>
                <a:gd name="connsiteX4" fmla="*/ 723900 w 1409700"/>
                <a:gd name="connsiteY4" fmla="*/ 19050 h 1390650"/>
                <a:gd name="connsiteX5" fmla="*/ 704850 w 1409700"/>
                <a:gd name="connsiteY5" fmla="*/ 0 h 1390650"/>
                <a:gd name="connsiteX6" fmla="*/ 685800 w 1409700"/>
                <a:gd name="connsiteY6" fmla="*/ 19050 h 1390650"/>
                <a:gd name="connsiteX7" fmla="*/ 685800 w 1409700"/>
                <a:gd name="connsiteY7" fmla="*/ 95250 h 1390650"/>
                <a:gd name="connsiteX8" fmla="*/ 19050 w 1409700"/>
                <a:gd name="connsiteY8" fmla="*/ 95250 h 1390650"/>
                <a:gd name="connsiteX9" fmla="*/ 0 w 1409700"/>
                <a:gd name="connsiteY9" fmla="*/ 114300 h 1390650"/>
                <a:gd name="connsiteX10" fmla="*/ 19050 w 1409700"/>
                <a:gd name="connsiteY10" fmla="*/ 133350 h 1390650"/>
                <a:gd name="connsiteX11" fmla="*/ 95250 w 1409700"/>
                <a:gd name="connsiteY11" fmla="*/ 133350 h 1390650"/>
                <a:gd name="connsiteX12" fmla="*/ 95250 w 1409700"/>
                <a:gd name="connsiteY12" fmla="*/ 914400 h 1390650"/>
                <a:gd name="connsiteX13" fmla="*/ 19050 w 1409700"/>
                <a:gd name="connsiteY13" fmla="*/ 914400 h 1390650"/>
                <a:gd name="connsiteX14" fmla="*/ 0 w 1409700"/>
                <a:gd name="connsiteY14" fmla="*/ 933450 h 1390650"/>
                <a:gd name="connsiteX15" fmla="*/ 19050 w 1409700"/>
                <a:gd name="connsiteY15" fmla="*/ 952500 h 1390650"/>
                <a:gd name="connsiteX16" fmla="*/ 658863 w 1409700"/>
                <a:gd name="connsiteY16" fmla="*/ 952500 h 1390650"/>
                <a:gd name="connsiteX17" fmla="*/ 319907 w 1409700"/>
                <a:gd name="connsiteY17" fmla="*/ 1291457 h 1390650"/>
                <a:gd name="connsiteX18" fmla="*/ 319438 w 1409700"/>
                <a:gd name="connsiteY18" fmla="*/ 1318393 h 1390650"/>
                <a:gd name="connsiteX19" fmla="*/ 346375 w 1409700"/>
                <a:gd name="connsiteY19" fmla="*/ 1318862 h 1390650"/>
                <a:gd name="connsiteX20" fmla="*/ 346843 w 1409700"/>
                <a:gd name="connsiteY20" fmla="*/ 1318393 h 1390650"/>
                <a:gd name="connsiteX21" fmla="*/ 685800 w 1409700"/>
                <a:gd name="connsiteY21" fmla="*/ 979437 h 1390650"/>
                <a:gd name="connsiteX22" fmla="*/ 685800 w 1409700"/>
                <a:gd name="connsiteY22" fmla="*/ 1371600 h 1390650"/>
                <a:gd name="connsiteX23" fmla="*/ 704850 w 1409700"/>
                <a:gd name="connsiteY23" fmla="*/ 1390650 h 1390650"/>
                <a:gd name="connsiteX24" fmla="*/ 723900 w 1409700"/>
                <a:gd name="connsiteY24" fmla="*/ 1371600 h 1390650"/>
                <a:gd name="connsiteX25" fmla="*/ 723900 w 1409700"/>
                <a:gd name="connsiteY25" fmla="*/ 979437 h 1390650"/>
                <a:gd name="connsiteX26" fmla="*/ 1062857 w 1409700"/>
                <a:gd name="connsiteY26" fmla="*/ 1318393 h 1390650"/>
                <a:gd name="connsiteX27" fmla="*/ 1089793 w 1409700"/>
                <a:gd name="connsiteY27" fmla="*/ 1317925 h 1390650"/>
                <a:gd name="connsiteX28" fmla="*/ 1089793 w 1409700"/>
                <a:gd name="connsiteY28" fmla="*/ 1291457 h 1390650"/>
                <a:gd name="connsiteX29" fmla="*/ 750837 w 1409700"/>
                <a:gd name="connsiteY29" fmla="*/ 952500 h 1390650"/>
                <a:gd name="connsiteX30" fmla="*/ 1390650 w 1409700"/>
                <a:gd name="connsiteY30" fmla="*/ 952500 h 1390650"/>
                <a:gd name="connsiteX31" fmla="*/ 1409700 w 1409700"/>
                <a:gd name="connsiteY31" fmla="*/ 933450 h 1390650"/>
                <a:gd name="connsiteX32" fmla="*/ 1390650 w 1409700"/>
                <a:gd name="connsiteY32" fmla="*/ 914400 h 1390650"/>
                <a:gd name="connsiteX33" fmla="*/ 1314450 w 1409700"/>
                <a:gd name="connsiteY33" fmla="*/ 914400 h 1390650"/>
                <a:gd name="connsiteX34" fmla="*/ 1314450 w 1409700"/>
                <a:gd name="connsiteY34" fmla="*/ 133350 h 1390650"/>
                <a:gd name="connsiteX35" fmla="*/ 1276350 w 1409700"/>
                <a:gd name="connsiteY35" fmla="*/ 914400 h 1390650"/>
                <a:gd name="connsiteX36" fmla="*/ 133350 w 1409700"/>
                <a:gd name="connsiteY36" fmla="*/ 914400 h 1390650"/>
                <a:gd name="connsiteX37" fmla="*/ 133350 w 1409700"/>
                <a:gd name="connsiteY37" fmla="*/ 133350 h 1390650"/>
                <a:gd name="connsiteX38" fmla="*/ 1276350 w 1409700"/>
                <a:gd name="connsiteY38" fmla="*/ 133350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09700" h="1390650">
                  <a:moveTo>
                    <a:pt x="1390650" y="133350"/>
                  </a:moveTo>
                  <a:cubicBezTo>
                    <a:pt x="1401171" y="133350"/>
                    <a:pt x="1409700" y="124821"/>
                    <a:pt x="1409700" y="114300"/>
                  </a:cubicBezTo>
                  <a:cubicBezTo>
                    <a:pt x="1409700" y="103779"/>
                    <a:pt x="1401171" y="95250"/>
                    <a:pt x="1390650" y="95250"/>
                  </a:cubicBezTo>
                  <a:lnTo>
                    <a:pt x="723900" y="95250"/>
                  </a:lnTo>
                  <a:lnTo>
                    <a:pt x="723900" y="19050"/>
                  </a:lnTo>
                  <a:cubicBezTo>
                    <a:pt x="723900" y="8529"/>
                    <a:pt x="715371" y="0"/>
                    <a:pt x="704850" y="0"/>
                  </a:cubicBezTo>
                  <a:cubicBezTo>
                    <a:pt x="694329" y="0"/>
                    <a:pt x="685800" y="8529"/>
                    <a:pt x="685800" y="19050"/>
                  </a:cubicBezTo>
                  <a:lnTo>
                    <a:pt x="685800" y="95250"/>
                  </a:lnTo>
                  <a:lnTo>
                    <a:pt x="19050" y="95250"/>
                  </a:lnTo>
                  <a:cubicBezTo>
                    <a:pt x="8529" y="95250"/>
                    <a:pt x="0" y="103779"/>
                    <a:pt x="0" y="114300"/>
                  </a:cubicBezTo>
                  <a:cubicBezTo>
                    <a:pt x="0" y="124821"/>
                    <a:pt x="8529" y="133350"/>
                    <a:pt x="19050" y="133350"/>
                  </a:cubicBezTo>
                  <a:lnTo>
                    <a:pt x="95250" y="133350"/>
                  </a:lnTo>
                  <a:lnTo>
                    <a:pt x="95250" y="914400"/>
                  </a:lnTo>
                  <a:lnTo>
                    <a:pt x="19050" y="914400"/>
                  </a:lnTo>
                  <a:cubicBezTo>
                    <a:pt x="8529" y="914400"/>
                    <a:pt x="0" y="922929"/>
                    <a:pt x="0" y="933450"/>
                  </a:cubicBezTo>
                  <a:cubicBezTo>
                    <a:pt x="0" y="943971"/>
                    <a:pt x="8529" y="952500"/>
                    <a:pt x="19050" y="952500"/>
                  </a:cubicBezTo>
                  <a:lnTo>
                    <a:pt x="658863" y="952500"/>
                  </a:lnTo>
                  <a:lnTo>
                    <a:pt x="319907" y="1291457"/>
                  </a:lnTo>
                  <a:cubicBezTo>
                    <a:pt x="312338" y="1298766"/>
                    <a:pt x="312129" y="1310825"/>
                    <a:pt x="319438" y="1318393"/>
                  </a:cubicBezTo>
                  <a:cubicBezTo>
                    <a:pt x="326748" y="1325962"/>
                    <a:pt x="338808" y="1326172"/>
                    <a:pt x="346375" y="1318862"/>
                  </a:cubicBezTo>
                  <a:cubicBezTo>
                    <a:pt x="346535" y="1318708"/>
                    <a:pt x="346689" y="1318552"/>
                    <a:pt x="346843" y="1318393"/>
                  </a:cubicBezTo>
                  <a:lnTo>
                    <a:pt x="685800" y="979437"/>
                  </a:lnTo>
                  <a:lnTo>
                    <a:pt x="685800" y="1371600"/>
                  </a:lnTo>
                  <a:cubicBezTo>
                    <a:pt x="685800" y="1382121"/>
                    <a:pt x="694329" y="1390650"/>
                    <a:pt x="704850" y="1390650"/>
                  </a:cubicBezTo>
                  <a:cubicBezTo>
                    <a:pt x="715371" y="1390650"/>
                    <a:pt x="723900" y="1382121"/>
                    <a:pt x="723900" y="1371600"/>
                  </a:cubicBezTo>
                  <a:lnTo>
                    <a:pt x="723900" y="979437"/>
                  </a:lnTo>
                  <a:lnTo>
                    <a:pt x="1062857" y="1318393"/>
                  </a:lnTo>
                  <a:cubicBezTo>
                    <a:pt x="1070425" y="1325703"/>
                    <a:pt x="1082484" y="1325493"/>
                    <a:pt x="1089793" y="1317925"/>
                  </a:cubicBezTo>
                  <a:cubicBezTo>
                    <a:pt x="1096924" y="1310543"/>
                    <a:pt x="1096924" y="1298839"/>
                    <a:pt x="1089793" y="1291457"/>
                  </a:cubicBezTo>
                  <a:lnTo>
                    <a:pt x="750837" y="952500"/>
                  </a:lnTo>
                  <a:lnTo>
                    <a:pt x="1390650" y="952500"/>
                  </a:lnTo>
                  <a:cubicBezTo>
                    <a:pt x="1401171" y="952500"/>
                    <a:pt x="1409700" y="943971"/>
                    <a:pt x="1409700" y="933450"/>
                  </a:cubicBezTo>
                  <a:cubicBezTo>
                    <a:pt x="1409700" y="922929"/>
                    <a:pt x="1401171" y="914400"/>
                    <a:pt x="1390650" y="914400"/>
                  </a:cubicBezTo>
                  <a:lnTo>
                    <a:pt x="1314450" y="914400"/>
                  </a:lnTo>
                  <a:lnTo>
                    <a:pt x="1314450" y="133350"/>
                  </a:lnTo>
                  <a:close/>
                  <a:moveTo>
                    <a:pt x="1276350" y="914400"/>
                  </a:moveTo>
                  <a:lnTo>
                    <a:pt x="133350" y="914400"/>
                  </a:lnTo>
                  <a:lnTo>
                    <a:pt x="133350" y="133350"/>
                  </a:lnTo>
                  <a:lnTo>
                    <a:pt x="1276350" y="133350"/>
                  </a:lnTo>
                  <a:close/>
                </a:path>
              </a:pathLst>
            </a:custGeom>
            <a:solidFill>
              <a:schemeClr val="accent1"/>
            </a:solidFill>
            <a:ln w="38100" cap="flat">
              <a:solidFill>
                <a:schemeClr val="accent1"/>
              </a:solidFill>
              <a:prstDash val="solid"/>
              <a:miter/>
            </a:ln>
          </p:spPr>
          <p:txBody>
            <a:bodyPr rtlCol="0" anchor="ctr"/>
            <a:lstStyle/>
            <a:p>
              <a:endParaRPr lang="en-US" noProof="0" dirty="0"/>
            </a:p>
          </p:txBody>
        </p:sp>
        <p:sp>
          <p:nvSpPr>
            <p:cNvPr id="7" name="Freeform 6">
              <a:extLst>
                <a:ext uri="{FF2B5EF4-FFF2-40B4-BE49-F238E27FC236}">
                  <a16:creationId xmlns:a16="http://schemas.microsoft.com/office/drawing/2014/main" id="{25D4BC38-883F-75F7-406E-BFE87791F569}"/>
                </a:ext>
              </a:extLst>
            </p:cNvPr>
            <p:cNvSpPr/>
            <p:nvPr/>
          </p:nvSpPr>
          <p:spPr>
            <a:xfrm>
              <a:off x="11940901" y="2704784"/>
              <a:ext cx="152400" cy="533400"/>
            </a:xfrm>
            <a:custGeom>
              <a:avLst/>
              <a:gdLst>
                <a:gd name="connsiteX0" fmla="*/ 0 w 152400"/>
                <a:gd name="connsiteY0" fmla="*/ 533400 h 533400"/>
                <a:gd name="connsiteX1" fmla="*/ 152400 w 152400"/>
                <a:gd name="connsiteY1" fmla="*/ 533400 h 533400"/>
                <a:gd name="connsiteX2" fmla="*/ 152400 w 152400"/>
                <a:gd name="connsiteY2" fmla="*/ 0 h 533400"/>
                <a:gd name="connsiteX3" fmla="*/ 0 w 152400"/>
                <a:gd name="connsiteY3" fmla="*/ 0 h 533400"/>
                <a:gd name="connsiteX4" fmla="*/ 38100 w 152400"/>
                <a:gd name="connsiteY4" fmla="*/ 38100 h 533400"/>
                <a:gd name="connsiteX5" fmla="*/ 114300 w 152400"/>
                <a:gd name="connsiteY5" fmla="*/ 38100 h 533400"/>
                <a:gd name="connsiteX6" fmla="*/ 114300 w 152400"/>
                <a:gd name="connsiteY6" fmla="*/ 495300 h 533400"/>
                <a:gd name="connsiteX7" fmla="*/ 38100 w 152400"/>
                <a:gd name="connsiteY7" fmla="*/ 4953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533400">
                  <a:moveTo>
                    <a:pt x="0" y="533400"/>
                  </a:moveTo>
                  <a:lnTo>
                    <a:pt x="152400" y="533400"/>
                  </a:lnTo>
                  <a:lnTo>
                    <a:pt x="152400" y="0"/>
                  </a:lnTo>
                  <a:lnTo>
                    <a:pt x="0" y="0"/>
                  </a:lnTo>
                  <a:close/>
                  <a:moveTo>
                    <a:pt x="38100" y="38100"/>
                  </a:moveTo>
                  <a:lnTo>
                    <a:pt x="114300" y="38100"/>
                  </a:lnTo>
                  <a:lnTo>
                    <a:pt x="114300" y="495300"/>
                  </a:lnTo>
                  <a:lnTo>
                    <a:pt x="38100" y="495300"/>
                  </a:lnTo>
                  <a:close/>
                </a:path>
              </a:pathLst>
            </a:custGeom>
            <a:solidFill>
              <a:schemeClr val="accent1"/>
            </a:solidFill>
            <a:ln w="38100" cap="flat">
              <a:solidFill>
                <a:schemeClr val="accent1"/>
              </a:solidFill>
              <a:prstDash val="solid"/>
              <a:miter/>
            </a:ln>
          </p:spPr>
          <p:txBody>
            <a:bodyPr rtlCol="0" anchor="ctr"/>
            <a:lstStyle/>
            <a:p>
              <a:endParaRPr lang="en-US" noProof="0" dirty="0"/>
            </a:p>
          </p:txBody>
        </p:sp>
        <p:sp>
          <p:nvSpPr>
            <p:cNvPr id="10" name="Freeform 9">
              <a:extLst>
                <a:ext uri="{FF2B5EF4-FFF2-40B4-BE49-F238E27FC236}">
                  <a16:creationId xmlns:a16="http://schemas.microsoft.com/office/drawing/2014/main" id="{8F2AC50B-A675-1075-E11C-C9EF4D95CF55}"/>
                </a:ext>
              </a:extLst>
            </p:cNvPr>
            <p:cNvSpPr/>
            <p:nvPr/>
          </p:nvSpPr>
          <p:spPr>
            <a:xfrm>
              <a:off x="12169501" y="2876234"/>
              <a:ext cx="152400" cy="361950"/>
            </a:xfrm>
            <a:custGeom>
              <a:avLst/>
              <a:gdLst>
                <a:gd name="connsiteX0" fmla="*/ 0 w 152400"/>
                <a:gd name="connsiteY0" fmla="*/ 361950 h 361950"/>
                <a:gd name="connsiteX1" fmla="*/ 152400 w 152400"/>
                <a:gd name="connsiteY1" fmla="*/ 361950 h 361950"/>
                <a:gd name="connsiteX2" fmla="*/ 152400 w 152400"/>
                <a:gd name="connsiteY2" fmla="*/ 0 h 361950"/>
                <a:gd name="connsiteX3" fmla="*/ 0 w 152400"/>
                <a:gd name="connsiteY3" fmla="*/ 0 h 361950"/>
                <a:gd name="connsiteX4" fmla="*/ 38100 w 152400"/>
                <a:gd name="connsiteY4" fmla="*/ 38100 h 361950"/>
                <a:gd name="connsiteX5" fmla="*/ 114300 w 152400"/>
                <a:gd name="connsiteY5" fmla="*/ 38100 h 361950"/>
                <a:gd name="connsiteX6" fmla="*/ 114300 w 152400"/>
                <a:gd name="connsiteY6" fmla="*/ 323850 h 361950"/>
                <a:gd name="connsiteX7" fmla="*/ 38100 w 152400"/>
                <a:gd name="connsiteY7" fmla="*/ 32385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361950">
                  <a:moveTo>
                    <a:pt x="0" y="361950"/>
                  </a:moveTo>
                  <a:lnTo>
                    <a:pt x="152400" y="361950"/>
                  </a:lnTo>
                  <a:lnTo>
                    <a:pt x="152400" y="0"/>
                  </a:lnTo>
                  <a:lnTo>
                    <a:pt x="0" y="0"/>
                  </a:lnTo>
                  <a:close/>
                  <a:moveTo>
                    <a:pt x="38100" y="38100"/>
                  </a:moveTo>
                  <a:lnTo>
                    <a:pt x="114300" y="38100"/>
                  </a:lnTo>
                  <a:lnTo>
                    <a:pt x="114300" y="323850"/>
                  </a:lnTo>
                  <a:lnTo>
                    <a:pt x="38100" y="323850"/>
                  </a:lnTo>
                  <a:close/>
                </a:path>
              </a:pathLst>
            </a:custGeom>
            <a:solidFill>
              <a:schemeClr val="accent1"/>
            </a:solidFill>
            <a:ln w="38100" cap="flat">
              <a:solidFill>
                <a:schemeClr val="accent1"/>
              </a:solidFill>
              <a:prstDash val="solid"/>
              <a:miter/>
            </a:ln>
          </p:spPr>
          <p:txBody>
            <a:bodyPr rtlCol="0" anchor="ctr"/>
            <a:lstStyle/>
            <a:p>
              <a:endParaRPr lang="en-US" noProof="0" dirty="0"/>
            </a:p>
          </p:txBody>
        </p:sp>
        <p:sp>
          <p:nvSpPr>
            <p:cNvPr id="13" name="Freeform 12">
              <a:extLst>
                <a:ext uri="{FF2B5EF4-FFF2-40B4-BE49-F238E27FC236}">
                  <a16:creationId xmlns:a16="http://schemas.microsoft.com/office/drawing/2014/main" id="{DD651ECA-DE8D-5BD5-C649-E2BF2F3C601A}"/>
                </a:ext>
              </a:extLst>
            </p:cNvPr>
            <p:cNvSpPr/>
            <p:nvPr/>
          </p:nvSpPr>
          <p:spPr>
            <a:xfrm>
              <a:off x="12398101" y="3009584"/>
              <a:ext cx="152400" cy="228600"/>
            </a:xfrm>
            <a:custGeom>
              <a:avLst/>
              <a:gdLst>
                <a:gd name="connsiteX0" fmla="*/ 152400 w 152400"/>
                <a:gd name="connsiteY0" fmla="*/ 0 h 228600"/>
                <a:gd name="connsiteX1" fmla="*/ 0 w 152400"/>
                <a:gd name="connsiteY1" fmla="*/ 0 h 228600"/>
                <a:gd name="connsiteX2" fmla="*/ 0 w 152400"/>
                <a:gd name="connsiteY2" fmla="*/ 228600 h 228600"/>
                <a:gd name="connsiteX3" fmla="*/ 152400 w 152400"/>
                <a:gd name="connsiteY3" fmla="*/ 228600 h 228600"/>
                <a:gd name="connsiteX4" fmla="*/ 114300 w 152400"/>
                <a:gd name="connsiteY4" fmla="*/ 190500 h 228600"/>
                <a:gd name="connsiteX5" fmla="*/ 38100 w 152400"/>
                <a:gd name="connsiteY5" fmla="*/ 190500 h 228600"/>
                <a:gd name="connsiteX6" fmla="*/ 38100 w 152400"/>
                <a:gd name="connsiteY6" fmla="*/ 38100 h 228600"/>
                <a:gd name="connsiteX7" fmla="*/ 114300 w 152400"/>
                <a:gd name="connsiteY7" fmla="*/ 381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228600">
                  <a:moveTo>
                    <a:pt x="152400" y="0"/>
                  </a:moveTo>
                  <a:lnTo>
                    <a:pt x="0" y="0"/>
                  </a:lnTo>
                  <a:lnTo>
                    <a:pt x="0" y="228600"/>
                  </a:lnTo>
                  <a:lnTo>
                    <a:pt x="152400" y="228600"/>
                  </a:lnTo>
                  <a:close/>
                  <a:moveTo>
                    <a:pt x="114300" y="190500"/>
                  </a:moveTo>
                  <a:lnTo>
                    <a:pt x="38100" y="190500"/>
                  </a:lnTo>
                  <a:lnTo>
                    <a:pt x="38100" y="38100"/>
                  </a:lnTo>
                  <a:lnTo>
                    <a:pt x="114300" y="38100"/>
                  </a:lnTo>
                  <a:close/>
                </a:path>
              </a:pathLst>
            </a:custGeom>
            <a:solidFill>
              <a:schemeClr val="accent1"/>
            </a:solidFill>
            <a:ln w="38100" cap="flat">
              <a:solidFill>
                <a:schemeClr val="accent1"/>
              </a:solidFill>
              <a:prstDash val="solid"/>
              <a:miter/>
            </a:ln>
          </p:spPr>
          <p:txBody>
            <a:bodyPr rtlCol="0" anchor="ctr"/>
            <a:lstStyle/>
            <a:p>
              <a:endParaRPr lang="en-US" noProof="0" dirty="0"/>
            </a:p>
          </p:txBody>
        </p:sp>
      </p:grpSp>
      <p:pic>
        <p:nvPicPr>
          <p:cNvPr id="25" name="Graphic 24" descr="Lights On with solid fill">
            <a:extLst>
              <a:ext uri="{FF2B5EF4-FFF2-40B4-BE49-F238E27FC236}">
                <a16:creationId xmlns:a16="http://schemas.microsoft.com/office/drawing/2014/main" id="{4DD69A95-A0F4-096D-F71D-AE0B876CC1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32993" y="2209484"/>
            <a:ext cx="1828800" cy="1828800"/>
          </a:xfrm>
          <a:prstGeom prst="rect">
            <a:avLst/>
          </a:prstGeom>
        </p:spPr>
      </p:pic>
    </p:spTree>
    <p:extLst>
      <p:ext uri="{BB962C8B-B14F-4D97-AF65-F5344CB8AC3E}">
        <p14:creationId xmlns:p14="http://schemas.microsoft.com/office/powerpoint/2010/main" val="11250269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5F6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7E72D-2E58-5FA9-35AF-EA3BF67E2249}"/>
              </a:ext>
            </a:extLst>
          </p:cNvPr>
          <p:cNvSpPr>
            <a:spLocks noGrp="1"/>
          </p:cNvSpPr>
          <p:nvPr>
            <p:ph type="title"/>
          </p:nvPr>
        </p:nvSpPr>
        <p:spPr>
          <a:xfrm>
            <a:off x="576000" y="576000"/>
            <a:ext cx="9380800" cy="4210050"/>
          </a:xfrm>
        </p:spPr>
        <p:txBody>
          <a:bodyPr/>
          <a:lstStyle/>
          <a:p>
            <a:pPr>
              <a:lnSpc>
                <a:spcPct val="110000"/>
              </a:lnSpc>
            </a:pPr>
            <a:r>
              <a:rPr lang="en-US" b="1" noProof="0" dirty="0">
                <a:latin typeface="+mn-lt"/>
              </a:rPr>
              <a:t>watson</a:t>
            </a:r>
            <a:r>
              <a:rPr lang="en-US" b="1" noProof="0" dirty="0">
                <a:solidFill>
                  <a:schemeClr val="accent1"/>
                </a:solidFill>
                <a:latin typeface="+mn-lt"/>
              </a:rPr>
              <a:t>x</a:t>
            </a:r>
            <a:r>
              <a:rPr lang="en-US" b="1" noProof="0" dirty="0">
                <a:latin typeface="+mn-lt"/>
              </a:rPr>
              <a:t> Orchestrate </a:t>
            </a:r>
            <a:r>
              <a:rPr lang="en-US" noProof="0" dirty="0">
                <a:latin typeface="+mn-lt"/>
              </a:rPr>
              <a:t>use cases</a:t>
            </a:r>
          </a:p>
        </p:txBody>
      </p:sp>
      <p:sp>
        <p:nvSpPr>
          <p:cNvPr id="6" name="TextBox 5">
            <a:extLst>
              <a:ext uri="{FF2B5EF4-FFF2-40B4-BE49-F238E27FC236}">
                <a16:creationId xmlns:a16="http://schemas.microsoft.com/office/drawing/2014/main" id="{B47F8DEF-247D-9AE7-6052-A55A2D93B218}"/>
              </a:ext>
            </a:extLst>
          </p:cNvPr>
          <p:cNvSpPr txBox="1"/>
          <p:nvPr/>
        </p:nvSpPr>
        <p:spPr>
          <a:xfrm>
            <a:off x="147484" y="1855347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Tree>
    <p:extLst>
      <p:ext uri="{BB962C8B-B14F-4D97-AF65-F5344CB8AC3E}">
        <p14:creationId xmlns:p14="http://schemas.microsoft.com/office/powerpoint/2010/main" val="71346480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CE50D482-BDF7-AA2C-E06C-90ACD7F3BD7A}"/>
              </a:ext>
            </a:extLst>
          </p:cNvPr>
          <p:cNvSpPr/>
          <p:nvPr/>
        </p:nvSpPr>
        <p:spPr bwMode="auto">
          <a:xfrm>
            <a:off x="623035" y="7731999"/>
            <a:ext cx="12362536" cy="1457558"/>
          </a:xfrm>
          <a:prstGeom prst="rect">
            <a:avLst/>
          </a:prstGeom>
          <a:gradFill>
            <a:gsLst>
              <a:gs pos="14000">
                <a:srgbClr val="E5F7FF">
                  <a:alpha val="42000"/>
                </a:srgbClr>
              </a:gs>
              <a:gs pos="74000">
                <a:srgbClr val="E5F7FF"/>
              </a:gs>
              <a:gs pos="83000">
                <a:srgbClr val="E5F7FF">
                  <a:lumMod val="97130"/>
                </a:srgbClr>
              </a:gs>
              <a:gs pos="100000">
                <a:srgbClr val="E5F7FF">
                  <a:lumMod val="95440"/>
                </a:srgbClr>
              </a:gs>
            </a:gsLst>
            <a:lin ang="10800000" scaled="0"/>
          </a:gra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182856" rIns="182856" bIns="182856"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914218" fontAlgn="base">
              <a:spcBef>
                <a:spcPct val="0"/>
              </a:spcBef>
              <a:spcAft>
                <a:spcPts val="600"/>
              </a:spcAft>
              <a:defRPr/>
            </a:pPr>
            <a:r>
              <a:rPr lang="en-US" sz="2000" b="1" noProof="0" dirty="0">
                <a:solidFill>
                  <a:srgbClr val="000000"/>
                </a:solidFill>
                <a:latin typeface="+mn-lt"/>
              </a:rPr>
              <a:t>Use cases</a:t>
            </a:r>
          </a:p>
          <a:p>
            <a:pPr defTabSz="914218" fontAlgn="base">
              <a:spcBef>
                <a:spcPct val="0"/>
              </a:spcBef>
              <a:defRPr/>
            </a:pPr>
            <a:r>
              <a:rPr lang="en-US" sz="1600" noProof="0" dirty="0">
                <a:solidFill>
                  <a:srgbClr val="000000"/>
                </a:solidFill>
                <a:latin typeface="+mn-lt"/>
              </a:rPr>
              <a:t>Procure to Pay</a:t>
            </a:r>
          </a:p>
          <a:p>
            <a:pPr defTabSz="914218" fontAlgn="base">
              <a:spcBef>
                <a:spcPct val="0"/>
              </a:spcBef>
              <a:defRPr/>
            </a:pPr>
            <a:r>
              <a:rPr lang="en-US" sz="1600" noProof="0" dirty="0">
                <a:solidFill>
                  <a:srgbClr val="000000"/>
                </a:solidFill>
                <a:latin typeface="+mn-lt"/>
              </a:rPr>
              <a:t>Supplier Assessment</a:t>
            </a:r>
          </a:p>
          <a:p>
            <a:pPr defTabSz="914218" fontAlgn="base">
              <a:spcBef>
                <a:spcPct val="0"/>
              </a:spcBef>
              <a:defRPr/>
            </a:pPr>
            <a:r>
              <a:rPr lang="en-US" sz="1600" noProof="0" dirty="0">
                <a:solidFill>
                  <a:srgbClr val="000000"/>
                </a:solidFill>
                <a:latin typeface="+mn-lt"/>
              </a:rPr>
              <a:t>Opportunity Management</a:t>
            </a:r>
          </a:p>
          <a:p>
            <a:pPr defTabSz="914218" fontAlgn="base">
              <a:spcBef>
                <a:spcPct val="0"/>
              </a:spcBef>
              <a:defRPr/>
            </a:pPr>
            <a:endParaRPr lang="en-US" sz="1600" noProof="0" dirty="0">
              <a:solidFill>
                <a:srgbClr val="000000"/>
              </a:solidFill>
              <a:latin typeface="+mn-lt"/>
            </a:endParaRPr>
          </a:p>
        </p:txBody>
      </p:sp>
      <p:sp>
        <p:nvSpPr>
          <p:cNvPr id="68" name="Rectangle 67">
            <a:extLst>
              <a:ext uri="{FF2B5EF4-FFF2-40B4-BE49-F238E27FC236}">
                <a16:creationId xmlns:a16="http://schemas.microsoft.com/office/drawing/2014/main" id="{9D46D4B5-DCD5-18F4-2A7E-FEF2F3D85658}"/>
              </a:ext>
            </a:extLst>
          </p:cNvPr>
          <p:cNvSpPr/>
          <p:nvPr/>
        </p:nvSpPr>
        <p:spPr bwMode="auto">
          <a:xfrm>
            <a:off x="640043" y="5589563"/>
            <a:ext cx="12262556" cy="1518246"/>
          </a:xfrm>
          <a:prstGeom prst="rect">
            <a:avLst/>
          </a:prstGeom>
          <a:gradFill>
            <a:gsLst>
              <a:gs pos="27000">
                <a:srgbClr val="E8DBFF">
                  <a:alpha val="43000"/>
                </a:srgbClr>
              </a:gs>
              <a:gs pos="74000">
                <a:srgbClr val="E8DBFF">
                  <a:alpha val="69000"/>
                </a:srgbClr>
              </a:gs>
              <a:gs pos="83000">
                <a:srgbClr val="E8DBFF">
                  <a:lumMod val="100000"/>
                </a:srgbClr>
              </a:gs>
              <a:gs pos="100000">
                <a:srgbClr val="E8DBFF">
                  <a:lumMod val="92000"/>
                  <a:alpha val="73108"/>
                </a:srgbClr>
              </a:gs>
            </a:gsLst>
            <a:lin ang="10800000" scaled="0"/>
          </a:gra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182856" rIns="182856" bIns="182856"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914218" fontAlgn="base">
              <a:spcBef>
                <a:spcPct val="0"/>
              </a:spcBef>
              <a:spcAft>
                <a:spcPts val="600"/>
              </a:spcAft>
              <a:defRPr/>
            </a:pPr>
            <a:r>
              <a:rPr lang="en-US" sz="2000" b="1" noProof="0" dirty="0">
                <a:solidFill>
                  <a:srgbClr val="000000"/>
                </a:solidFill>
                <a:latin typeface="+mn-lt"/>
              </a:rPr>
              <a:t>Use cases</a:t>
            </a:r>
          </a:p>
          <a:p>
            <a:pPr defTabSz="914218" fontAlgn="base">
              <a:spcBef>
                <a:spcPct val="0"/>
              </a:spcBef>
              <a:defRPr/>
            </a:pPr>
            <a:r>
              <a:rPr lang="en-US" sz="1600" noProof="0" dirty="0">
                <a:solidFill>
                  <a:srgbClr val="000000"/>
                </a:solidFill>
                <a:latin typeface="+mn-lt"/>
              </a:rPr>
              <a:t>Sales Enablement</a:t>
            </a:r>
          </a:p>
          <a:p>
            <a:pPr defTabSz="914218" fontAlgn="base">
              <a:spcBef>
                <a:spcPct val="0"/>
              </a:spcBef>
              <a:defRPr/>
            </a:pPr>
            <a:r>
              <a:rPr lang="en-US" sz="1600" noProof="0" dirty="0">
                <a:solidFill>
                  <a:srgbClr val="000000"/>
                </a:solidFill>
                <a:latin typeface="+mn-lt"/>
              </a:rPr>
              <a:t>Sales Prospecting</a:t>
            </a:r>
          </a:p>
          <a:p>
            <a:pPr defTabSz="914218" fontAlgn="base">
              <a:spcBef>
                <a:spcPct val="0"/>
              </a:spcBef>
              <a:defRPr/>
            </a:pPr>
            <a:r>
              <a:rPr lang="en-US" sz="1600" noProof="0" dirty="0">
                <a:solidFill>
                  <a:srgbClr val="000000"/>
                </a:solidFill>
                <a:latin typeface="+mn-lt"/>
              </a:rPr>
              <a:t>Opportunity Management</a:t>
            </a:r>
          </a:p>
        </p:txBody>
      </p:sp>
      <p:sp>
        <p:nvSpPr>
          <p:cNvPr id="9" name="Rectangle 8">
            <a:extLst>
              <a:ext uri="{FF2B5EF4-FFF2-40B4-BE49-F238E27FC236}">
                <a16:creationId xmlns:a16="http://schemas.microsoft.com/office/drawing/2014/main" id="{659B5003-1B70-ABCD-F04A-338251E7F278}"/>
              </a:ext>
            </a:extLst>
          </p:cNvPr>
          <p:cNvSpPr/>
          <p:nvPr/>
        </p:nvSpPr>
        <p:spPr bwMode="auto">
          <a:xfrm>
            <a:off x="638106" y="3703994"/>
            <a:ext cx="12203470" cy="1380632"/>
          </a:xfrm>
          <a:prstGeom prst="rect">
            <a:avLst/>
          </a:prstGeom>
          <a:gradFill>
            <a:gsLst>
              <a:gs pos="0">
                <a:schemeClr val="accent1">
                  <a:alpha val="39198"/>
                  <a:lumMod val="21314"/>
                  <a:lumOff val="78686"/>
                </a:schemeClr>
              </a:gs>
              <a:gs pos="74000">
                <a:schemeClr val="accent1">
                  <a:lumMod val="22000"/>
                  <a:lumOff val="78000"/>
                </a:schemeClr>
              </a:gs>
              <a:gs pos="83000">
                <a:schemeClr val="accent1">
                  <a:lumMod val="24935"/>
                  <a:lumOff val="75065"/>
                </a:schemeClr>
              </a:gs>
              <a:gs pos="100000">
                <a:schemeClr val="accent1">
                  <a:lumMod val="26107"/>
                  <a:lumOff val="73893"/>
                </a:schemeClr>
              </a:gs>
            </a:gsLst>
            <a:lin ang="10800000" scaled="0"/>
          </a:gra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182856" rIns="182856" bIns="182856"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914218" fontAlgn="base">
              <a:spcBef>
                <a:spcPct val="0"/>
              </a:spcBef>
              <a:spcAft>
                <a:spcPts val="600"/>
              </a:spcAft>
              <a:defRPr/>
            </a:pPr>
            <a:r>
              <a:rPr lang="en-US" sz="2000" b="1" noProof="0" dirty="0">
                <a:solidFill>
                  <a:srgbClr val="000000"/>
                </a:solidFill>
                <a:latin typeface="+mn-lt"/>
              </a:rPr>
              <a:t>Use cases</a:t>
            </a:r>
          </a:p>
          <a:p>
            <a:pPr defTabSz="914218" fontAlgn="base">
              <a:spcBef>
                <a:spcPct val="0"/>
              </a:spcBef>
              <a:defRPr/>
            </a:pPr>
            <a:r>
              <a:rPr lang="en-US" sz="1600" noProof="0" dirty="0">
                <a:solidFill>
                  <a:srgbClr val="000000"/>
                </a:solidFill>
                <a:latin typeface="+mn-lt"/>
              </a:rPr>
              <a:t>Employee Support</a:t>
            </a:r>
          </a:p>
          <a:p>
            <a:pPr defTabSz="914218" fontAlgn="base">
              <a:spcBef>
                <a:spcPct val="0"/>
              </a:spcBef>
              <a:defRPr/>
            </a:pPr>
            <a:r>
              <a:rPr lang="en-US" sz="1600" noProof="0" dirty="0">
                <a:solidFill>
                  <a:srgbClr val="000000"/>
                </a:solidFill>
                <a:latin typeface="+mn-lt"/>
              </a:rPr>
              <a:t>Talent Acquisition</a:t>
            </a:r>
          </a:p>
          <a:p>
            <a:pPr defTabSz="914218" fontAlgn="base">
              <a:spcBef>
                <a:spcPct val="0"/>
              </a:spcBef>
              <a:defRPr/>
            </a:pPr>
            <a:r>
              <a:rPr lang="en-US" sz="1600" noProof="0" dirty="0">
                <a:solidFill>
                  <a:srgbClr val="000000"/>
                </a:solidFill>
                <a:latin typeface="+mn-lt"/>
              </a:rPr>
              <a:t>Onboarding</a:t>
            </a:r>
          </a:p>
          <a:p>
            <a:pPr defTabSz="914218" fontAlgn="base">
              <a:spcBef>
                <a:spcPct val="0"/>
              </a:spcBef>
              <a:defRPr/>
            </a:pPr>
            <a:endParaRPr lang="en-US" sz="1600" noProof="0" dirty="0">
              <a:solidFill>
                <a:srgbClr val="000000"/>
              </a:solidFill>
              <a:latin typeface="+mn-lt"/>
            </a:endParaRPr>
          </a:p>
        </p:txBody>
      </p:sp>
      <p:sp>
        <p:nvSpPr>
          <p:cNvPr id="2" name="Title 1">
            <a:extLst>
              <a:ext uri="{FF2B5EF4-FFF2-40B4-BE49-F238E27FC236}">
                <a16:creationId xmlns:a16="http://schemas.microsoft.com/office/drawing/2014/main" id="{2A293CEA-4E54-9815-A0D3-AF95C5ADFB75}"/>
              </a:ext>
            </a:extLst>
          </p:cNvPr>
          <p:cNvSpPr>
            <a:spLocks noGrp="1"/>
          </p:cNvSpPr>
          <p:nvPr>
            <p:ph type="title"/>
          </p:nvPr>
        </p:nvSpPr>
        <p:spPr>
          <a:xfrm>
            <a:off x="596782" y="638346"/>
            <a:ext cx="17141825" cy="1017173"/>
          </a:xfrm>
        </p:spPr>
        <p:txBody>
          <a:bodyPr>
            <a:normAutofit/>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r>
              <a:rPr lang="en-US" sz="4200" noProof="0" dirty="0">
                <a:latin typeface="+mn-lt"/>
              </a:rPr>
              <a:t>Driving value in high-impact domains</a:t>
            </a:r>
          </a:p>
        </p:txBody>
      </p:sp>
      <p:cxnSp>
        <p:nvCxnSpPr>
          <p:cNvPr id="3" name="Straight Connector 2">
            <a:extLst>
              <a:ext uri="{FF2B5EF4-FFF2-40B4-BE49-F238E27FC236}">
                <a16:creationId xmlns:a16="http://schemas.microsoft.com/office/drawing/2014/main" id="{FDC6D244-1F0E-96D2-8675-B46215C8928C}"/>
              </a:ext>
            </a:extLst>
          </p:cNvPr>
          <p:cNvCxnSpPr>
            <a:cxnSpLocks/>
          </p:cNvCxnSpPr>
          <p:nvPr/>
        </p:nvCxnSpPr>
        <p:spPr bwMode="auto">
          <a:xfrm>
            <a:off x="1723734" y="11661972"/>
            <a:ext cx="14905854" cy="0"/>
          </a:xfrm>
          <a:prstGeom prst="line">
            <a:avLst/>
          </a:prstGeom>
          <a:ln w="28575">
            <a:solidFill>
              <a:schemeClr val="accent1">
                <a:lumMod val="40000"/>
                <a:lumOff val="60000"/>
              </a:schemeClr>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E176D5E7-DC84-5180-FA94-354DFD4A417E}"/>
              </a:ext>
            </a:extLst>
          </p:cNvPr>
          <p:cNvSpPr/>
          <p:nvPr/>
        </p:nvSpPr>
        <p:spPr bwMode="auto">
          <a:xfrm>
            <a:off x="4697449" y="3681649"/>
            <a:ext cx="4112016" cy="1469146"/>
          </a:xfrm>
          <a:prstGeom prst="rect">
            <a:avLst/>
          </a:prstGeom>
          <a:no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182856" rIns="182856" bIns="182856"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914218" fontAlgn="base">
              <a:spcBef>
                <a:spcPct val="0"/>
              </a:spcBef>
              <a:spcAft>
                <a:spcPts val="600"/>
              </a:spcAft>
              <a:defRPr/>
            </a:pPr>
            <a:endParaRPr lang="en-US" sz="2000" b="1" noProof="0" dirty="0">
              <a:solidFill>
                <a:srgbClr val="000000"/>
              </a:solidFill>
              <a:latin typeface="+mn-lt"/>
            </a:endParaRPr>
          </a:p>
        </p:txBody>
      </p:sp>
      <p:sp>
        <p:nvSpPr>
          <p:cNvPr id="6" name="Rectangle 5">
            <a:extLst>
              <a:ext uri="{FF2B5EF4-FFF2-40B4-BE49-F238E27FC236}">
                <a16:creationId xmlns:a16="http://schemas.microsoft.com/office/drawing/2014/main" id="{16FDE419-2625-0EEA-1879-A57A0621797C}"/>
              </a:ext>
            </a:extLst>
          </p:cNvPr>
          <p:cNvSpPr/>
          <p:nvPr/>
        </p:nvSpPr>
        <p:spPr bwMode="auto">
          <a:xfrm>
            <a:off x="574483" y="11196423"/>
            <a:ext cx="5667040" cy="65857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182856" rIns="182856" bIns="182856"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914218" fontAlgn="base">
              <a:spcBef>
                <a:spcPct val="0"/>
              </a:spcBef>
              <a:spcAft>
                <a:spcPct val="0"/>
              </a:spcAft>
              <a:defRPr/>
            </a:pPr>
            <a:r>
              <a:rPr lang="en-US" sz="2000" b="1" noProof="0" dirty="0">
                <a:solidFill>
                  <a:srgbClr val="0F62FE">
                    <a:lumMod val="50000"/>
                  </a:srgbClr>
                </a:solidFill>
                <a:latin typeface="+mn-lt"/>
              </a:rPr>
              <a:t>Others</a:t>
            </a:r>
          </a:p>
          <a:p>
            <a:pPr defTabSz="914218" fontAlgn="base">
              <a:spcBef>
                <a:spcPct val="0"/>
              </a:spcBef>
              <a:spcAft>
                <a:spcPct val="0"/>
              </a:spcAft>
              <a:defRPr/>
            </a:pPr>
            <a:endParaRPr lang="en-US" sz="2000" b="1" noProof="0" dirty="0">
              <a:solidFill>
                <a:srgbClr val="0F62FE">
                  <a:lumMod val="50000"/>
                </a:srgbClr>
              </a:solidFill>
              <a:latin typeface="+mn-lt"/>
            </a:endParaRPr>
          </a:p>
          <a:p>
            <a:pPr defTabSz="914218" fontAlgn="base">
              <a:spcBef>
                <a:spcPct val="0"/>
              </a:spcBef>
              <a:spcAft>
                <a:spcPts val="1200"/>
              </a:spcAft>
              <a:defRPr/>
            </a:pPr>
            <a:endParaRPr lang="en-US" sz="2000" b="1" noProof="0" dirty="0">
              <a:solidFill>
                <a:srgbClr val="0F62FE">
                  <a:lumMod val="50000"/>
                </a:srgbClr>
              </a:solidFill>
              <a:latin typeface="+mn-lt"/>
            </a:endParaRPr>
          </a:p>
          <a:p>
            <a:pPr defTabSz="914218" fontAlgn="base">
              <a:spcBef>
                <a:spcPct val="0"/>
              </a:spcBef>
              <a:spcAft>
                <a:spcPct val="0"/>
              </a:spcAft>
              <a:defRPr/>
            </a:pPr>
            <a:endParaRPr lang="en-US" sz="2000" b="1" noProof="0" dirty="0">
              <a:solidFill>
                <a:srgbClr val="0F62FE">
                  <a:lumMod val="50000"/>
                </a:srgbClr>
              </a:solidFill>
              <a:latin typeface="+mn-lt"/>
            </a:endParaRPr>
          </a:p>
        </p:txBody>
      </p:sp>
      <p:sp>
        <p:nvSpPr>
          <p:cNvPr id="7" name="Rectangle 6">
            <a:extLst>
              <a:ext uri="{FF2B5EF4-FFF2-40B4-BE49-F238E27FC236}">
                <a16:creationId xmlns:a16="http://schemas.microsoft.com/office/drawing/2014/main" id="{B71C1B70-7E81-4975-3752-873263E13CC5}"/>
              </a:ext>
            </a:extLst>
          </p:cNvPr>
          <p:cNvSpPr/>
          <p:nvPr/>
        </p:nvSpPr>
        <p:spPr bwMode="auto">
          <a:xfrm>
            <a:off x="491511" y="5076287"/>
            <a:ext cx="7458996" cy="605894"/>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182856" rIns="182856" bIns="182856"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914218" fontAlgn="base">
              <a:spcBef>
                <a:spcPct val="0"/>
              </a:spcBef>
              <a:spcAft>
                <a:spcPct val="0"/>
              </a:spcAft>
              <a:defRPr/>
            </a:pPr>
            <a:r>
              <a:rPr lang="en-US" sz="2000" b="1" noProof="0" dirty="0">
                <a:solidFill>
                  <a:srgbClr val="0046C9"/>
                </a:solidFill>
                <a:latin typeface="+mn-lt"/>
              </a:rPr>
              <a:t>Sales</a:t>
            </a:r>
            <a:endParaRPr lang="en-US" sz="1600" b="1" noProof="0" dirty="0">
              <a:solidFill>
                <a:srgbClr val="0046C9"/>
              </a:solidFill>
              <a:latin typeface="+mn-lt"/>
            </a:endParaRPr>
          </a:p>
          <a:p>
            <a:pPr defTabSz="914218" fontAlgn="base">
              <a:spcBef>
                <a:spcPct val="0"/>
              </a:spcBef>
              <a:spcAft>
                <a:spcPct val="0"/>
              </a:spcAft>
              <a:defRPr/>
            </a:pPr>
            <a:endParaRPr lang="en-US" sz="2000" b="1" noProof="0" dirty="0">
              <a:solidFill>
                <a:srgbClr val="0F62FE">
                  <a:lumMod val="60000"/>
                  <a:lumOff val="40000"/>
                </a:srgbClr>
              </a:solidFill>
              <a:latin typeface="+mn-lt"/>
            </a:endParaRPr>
          </a:p>
        </p:txBody>
      </p:sp>
      <p:sp>
        <p:nvSpPr>
          <p:cNvPr id="8" name="Rectangle 7">
            <a:extLst>
              <a:ext uri="{FF2B5EF4-FFF2-40B4-BE49-F238E27FC236}">
                <a16:creationId xmlns:a16="http://schemas.microsoft.com/office/drawing/2014/main" id="{B507BF96-5C3E-CE59-8AF6-F08A6B1EBA94}"/>
              </a:ext>
            </a:extLst>
          </p:cNvPr>
          <p:cNvSpPr/>
          <p:nvPr/>
        </p:nvSpPr>
        <p:spPr bwMode="auto">
          <a:xfrm>
            <a:off x="470151" y="3122997"/>
            <a:ext cx="6890632" cy="67917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182856" rIns="182856" bIns="182856"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914218" fontAlgn="base">
              <a:spcBef>
                <a:spcPct val="0"/>
              </a:spcBef>
              <a:spcAft>
                <a:spcPct val="0"/>
              </a:spcAft>
              <a:defRPr/>
            </a:pPr>
            <a:r>
              <a:rPr lang="en-US" sz="2000" b="1" noProof="0" dirty="0">
                <a:solidFill>
                  <a:srgbClr val="0046C9"/>
                </a:solidFill>
                <a:latin typeface="+mn-lt"/>
              </a:rPr>
              <a:t>Human Resources</a:t>
            </a:r>
            <a:endParaRPr lang="en-US" sz="1600" b="1" noProof="0" dirty="0">
              <a:solidFill>
                <a:srgbClr val="0046C9"/>
              </a:solidFill>
              <a:latin typeface="+mn-lt"/>
            </a:endParaRPr>
          </a:p>
        </p:txBody>
      </p:sp>
      <p:sp>
        <p:nvSpPr>
          <p:cNvPr id="11" name="Rectangle 10">
            <a:extLst>
              <a:ext uri="{FF2B5EF4-FFF2-40B4-BE49-F238E27FC236}">
                <a16:creationId xmlns:a16="http://schemas.microsoft.com/office/drawing/2014/main" id="{048A473E-8D4A-F30C-A081-E8CA9B4BB802}"/>
              </a:ext>
            </a:extLst>
          </p:cNvPr>
          <p:cNvSpPr/>
          <p:nvPr/>
        </p:nvSpPr>
        <p:spPr bwMode="auto">
          <a:xfrm>
            <a:off x="479723" y="7186971"/>
            <a:ext cx="8099076" cy="58317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182856" rIns="182856" bIns="182856"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914218" fontAlgn="base">
              <a:spcBef>
                <a:spcPct val="0"/>
              </a:spcBef>
              <a:spcAft>
                <a:spcPct val="0"/>
              </a:spcAft>
              <a:defRPr/>
            </a:pPr>
            <a:r>
              <a:rPr lang="en-US" sz="2000" b="1" noProof="0" dirty="0">
                <a:solidFill>
                  <a:srgbClr val="0046C9"/>
                </a:solidFill>
                <a:latin typeface="+mn-lt"/>
              </a:rPr>
              <a:t>Procurement</a:t>
            </a:r>
            <a:endParaRPr lang="en-US" sz="1600" b="1" noProof="0" dirty="0">
              <a:solidFill>
                <a:srgbClr val="0046C9"/>
              </a:solidFill>
              <a:latin typeface="+mn-lt"/>
            </a:endParaRPr>
          </a:p>
          <a:p>
            <a:pPr defTabSz="914218" fontAlgn="base">
              <a:spcBef>
                <a:spcPct val="0"/>
              </a:spcBef>
              <a:spcAft>
                <a:spcPct val="0"/>
              </a:spcAft>
              <a:defRPr/>
            </a:pPr>
            <a:endParaRPr lang="en-US" sz="1600" b="1" noProof="0" dirty="0">
              <a:solidFill>
                <a:srgbClr val="0F62FE">
                  <a:lumMod val="75000"/>
                </a:srgbClr>
              </a:solidFill>
              <a:latin typeface="+mn-lt"/>
            </a:endParaRPr>
          </a:p>
          <a:p>
            <a:pPr defTabSz="914218" fontAlgn="base">
              <a:spcBef>
                <a:spcPct val="0"/>
              </a:spcBef>
              <a:spcAft>
                <a:spcPct val="0"/>
              </a:spcAft>
              <a:defRPr/>
            </a:pPr>
            <a:endParaRPr lang="en-US" sz="2000" b="1" noProof="0" dirty="0">
              <a:solidFill>
                <a:srgbClr val="0F62FE">
                  <a:lumMod val="75000"/>
                </a:srgbClr>
              </a:solidFill>
              <a:latin typeface="+mn-lt"/>
            </a:endParaRPr>
          </a:p>
        </p:txBody>
      </p:sp>
      <p:sp>
        <p:nvSpPr>
          <p:cNvPr id="12" name="Rectangle 11">
            <a:extLst>
              <a:ext uri="{FF2B5EF4-FFF2-40B4-BE49-F238E27FC236}">
                <a16:creationId xmlns:a16="http://schemas.microsoft.com/office/drawing/2014/main" id="{DCE5588C-0E04-6F20-B8DC-840EA26A77C4}"/>
              </a:ext>
            </a:extLst>
          </p:cNvPr>
          <p:cNvSpPr/>
          <p:nvPr/>
        </p:nvSpPr>
        <p:spPr bwMode="auto">
          <a:xfrm>
            <a:off x="8812292" y="3680376"/>
            <a:ext cx="4173282" cy="1699632"/>
          </a:xfrm>
          <a:prstGeom prst="rect">
            <a:avLst/>
          </a:prstGeom>
          <a:no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182856" rIns="182856" bIns="182856"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marL="342832" indent="-342832" defTabSz="914218" fontAlgn="base">
              <a:spcBef>
                <a:spcPct val="0"/>
              </a:spcBef>
              <a:spcAft>
                <a:spcPts val="600"/>
              </a:spcAft>
              <a:buFont typeface="IBM Plex Sans Light" panose="020B0604020202020204" pitchFamily="34" charset="0"/>
              <a:buChar char="•"/>
              <a:defRPr/>
            </a:pPr>
            <a:r>
              <a:rPr lang="en-US" sz="1600" b="1" noProof="0" dirty="0">
                <a:solidFill>
                  <a:srgbClr val="000000"/>
                </a:solidFill>
                <a:latin typeface="+mn-lt"/>
              </a:rPr>
              <a:t>AskHR</a:t>
            </a:r>
          </a:p>
          <a:p>
            <a:pPr marL="342832" indent="-342832" defTabSz="914218" fontAlgn="base">
              <a:spcBef>
                <a:spcPct val="0"/>
              </a:spcBef>
              <a:spcAft>
                <a:spcPts val="600"/>
              </a:spcAft>
              <a:buFont typeface="IBM Plex Sans Light" panose="020B0604020202020204" pitchFamily="34" charset="0"/>
              <a:buChar char="•"/>
              <a:defRPr/>
            </a:pPr>
            <a:r>
              <a:rPr lang="en-US" sz="1600" b="1" noProof="0" dirty="0">
                <a:solidFill>
                  <a:srgbClr val="000000"/>
                </a:solidFill>
                <a:latin typeface="+mn-lt"/>
              </a:rPr>
              <a:t>HIRO</a:t>
            </a:r>
          </a:p>
          <a:p>
            <a:pPr marL="342832" indent="-342832" defTabSz="914218" fontAlgn="base">
              <a:spcBef>
                <a:spcPct val="0"/>
              </a:spcBef>
              <a:spcAft>
                <a:spcPts val="600"/>
              </a:spcAft>
              <a:buFont typeface="IBM Plex Sans Light" panose="020B0604020202020204" pitchFamily="34" charset="0"/>
              <a:buChar char="•"/>
              <a:defRPr/>
            </a:pPr>
            <a:r>
              <a:rPr lang="en-US" sz="1600" b="1" noProof="0" dirty="0">
                <a:solidFill>
                  <a:srgbClr val="000000"/>
                </a:solidFill>
                <a:latin typeface="+mn-lt"/>
              </a:rPr>
              <a:t>HERMES</a:t>
            </a:r>
          </a:p>
          <a:p>
            <a:pPr marL="285692" indent="-285692" defTabSz="914218" fontAlgn="base">
              <a:spcBef>
                <a:spcPct val="0"/>
              </a:spcBef>
              <a:spcAft>
                <a:spcPts val="600"/>
              </a:spcAft>
              <a:buFontTx/>
              <a:buChar char="-"/>
              <a:defRPr/>
            </a:pPr>
            <a:endParaRPr lang="en-US" sz="1600" noProof="0" dirty="0">
              <a:solidFill>
                <a:srgbClr val="000000"/>
              </a:solidFill>
              <a:latin typeface="+mn-lt"/>
            </a:endParaRPr>
          </a:p>
        </p:txBody>
      </p:sp>
      <p:sp>
        <p:nvSpPr>
          <p:cNvPr id="21" name="Rectangle 20">
            <a:extLst>
              <a:ext uri="{FF2B5EF4-FFF2-40B4-BE49-F238E27FC236}">
                <a16:creationId xmlns:a16="http://schemas.microsoft.com/office/drawing/2014/main" id="{E1C5FD52-8907-AAF4-B938-DD10EA5CF352}"/>
              </a:ext>
            </a:extLst>
          </p:cNvPr>
          <p:cNvSpPr/>
          <p:nvPr/>
        </p:nvSpPr>
        <p:spPr bwMode="auto">
          <a:xfrm>
            <a:off x="667023" y="11794123"/>
            <a:ext cx="2327288" cy="1180230"/>
          </a:xfrm>
          <a:prstGeom prst="rect">
            <a:avLst/>
          </a:prstGeom>
          <a:solidFill>
            <a:schemeClr val="bg1">
              <a:lumMod val="9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182856" rIns="182856" bIns="182856"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914218" fontAlgn="base">
              <a:spcBef>
                <a:spcPct val="0"/>
              </a:spcBef>
              <a:spcAft>
                <a:spcPts val="600"/>
              </a:spcAft>
              <a:defRPr/>
            </a:pPr>
            <a:r>
              <a:rPr lang="en-US" sz="2000" b="1" noProof="0" dirty="0">
                <a:solidFill>
                  <a:srgbClr val="000000"/>
                </a:solidFill>
                <a:latin typeface="+mn-lt"/>
              </a:rPr>
              <a:t>Finance</a:t>
            </a:r>
          </a:p>
          <a:p>
            <a:pPr defTabSz="2437424">
              <a:lnSpc>
                <a:spcPct val="110000"/>
              </a:lnSpc>
              <a:buSzPct val="100000"/>
              <a:defRPr/>
            </a:pPr>
            <a:r>
              <a:rPr lang="en-US" sz="1600" noProof="0" dirty="0">
                <a:solidFill>
                  <a:srgbClr val="000000"/>
                </a:solidFill>
                <a:latin typeface="+mn-lt"/>
              </a:rPr>
              <a:t>Order to cash</a:t>
            </a:r>
          </a:p>
          <a:p>
            <a:pPr defTabSz="2437424">
              <a:lnSpc>
                <a:spcPct val="110000"/>
              </a:lnSpc>
              <a:buSzPct val="100000"/>
              <a:defRPr/>
            </a:pPr>
            <a:r>
              <a:rPr lang="en-US" sz="1600" noProof="0" dirty="0">
                <a:solidFill>
                  <a:srgbClr val="000000"/>
                </a:solidFill>
                <a:latin typeface="+mn-lt"/>
              </a:rPr>
              <a:t>Expense </a:t>
            </a:r>
            <a:r>
              <a:rPr lang="en-US" sz="1600" noProof="0" dirty="0" err="1">
                <a:solidFill>
                  <a:srgbClr val="000000"/>
                </a:solidFill>
                <a:latin typeface="+mn-lt"/>
              </a:rPr>
              <a:t>mgmt</a:t>
            </a:r>
            <a:endParaRPr lang="en-US" sz="1600" noProof="0" dirty="0">
              <a:solidFill>
                <a:srgbClr val="000000"/>
              </a:solidFill>
              <a:latin typeface="+mn-lt"/>
            </a:endParaRPr>
          </a:p>
          <a:p>
            <a:pPr defTabSz="914218" fontAlgn="base">
              <a:spcBef>
                <a:spcPct val="0"/>
              </a:spcBef>
              <a:spcAft>
                <a:spcPct val="0"/>
              </a:spcAft>
              <a:defRPr/>
            </a:pPr>
            <a:endParaRPr lang="en-US" sz="1600" noProof="0" dirty="0">
              <a:solidFill>
                <a:srgbClr val="000000"/>
              </a:solidFill>
              <a:latin typeface="+mn-lt"/>
            </a:endParaRPr>
          </a:p>
        </p:txBody>
      </p:sp>
      <p:cxnSp>
        <p:nvCxnSpPr>
          <p:cNvPr id="43" name="Straight Connector 42">
            <a:extLst>
              <a:ext uri="{FF2B5EF4-FFF2-40B4-BE49-F238E27FC236}">
                <a16:creationId xmlns:a16="http://schemas.microsoft.com/office/drawing/2014/main" id="{B9FCD2A1-75FB-89CE-368F-4EB79A4B88E3}"/>
              </a:ext>
            </a:extLst>
          </p:cNvPr>
          <p:cNvCxnSpPr>
            <a:cxnSpLocks/>
          </p:cNvCxnSpPr>
          <p:nvPr/>
        </p:nvCxnSpPr>
        <p:spPr bwMode="auto">
          <a:xfrm>
            <a:off x="2943192" y="3522220"/>
            <a:ext cx="13658894" cy="0"/>
          </a:xfrm>
          <a:prstGeom prst="line">
            <a:avLst/>
          </a:prstGeom>
          <a:ln w="28575">
            <a:solidFill>
              <a:schemeClr val="accent1">
                <a:lumMod val="40000"/>
                <a:lumOff val="60000"/>
              </a:schemeClr>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2909CDF-B59C-3821-0CC0-692ADB6D37AB}"/>
              </a:ext>
            </a:extLst>
          </p:cNvPr>
          <p:cNvCxnSpPr>
            <a:cxnSpLocks/>
          </p:cNvCxnSpPr>
          <p:nvPr/>
        </p:nvCxnSpPr>
        <p:spPr bwMode="auto">
          <a:xfrm>
            <a:off x="1392849" y="5424444"/>
            <a:ext cx="15209236" cy="37432"/>
          </a:xfrm>
          <a:prstGeom prst="line">
            <a:avLst/>
          </a:prstGeom>
          <a:ln w="28575">
            <a:solidFill>
              <a:schemeClr val="accent1">
                <a:lumMod val="40000"/>
                <a:lumOff val="60000"/>
              </a:schemeClr>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F0F4C98-0B78-FCF0-EA10-FECD678440DE}"/>
              </a:ext>
            </a:extLst>
          </p:cNvPr>
          <p:cNvCxnSpPr>
            <a:cxnSpLocks/>
          </p:cNvCxnSpPr>
          <p:nvPr/>
        </p:nvCxnSpPr>
        <p:spPr bwMode="auto">
          <a:xfrm>
            <a:off x="2288977" y="7551062"/>
            <a:ext cx="14313108" cy="60476"/>
          </a:xfrm>
          <a:prstGeom prst="line">
            <a:avLst/>
          </a:prstGeom>
          <a:ln w="28575">
            <a:solidFill>
              <a:schemeClr val="accent1">
                <a:lumMod val="40000"/>
                <a:lumOff val="60000"/>
              </a:schemeClr>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3AC57EB6-F2DB-0568-5DB7-AF92785C776F}"/>
              </a:ext>
            </a:extLst>
          </p:cNvPr>
          <p:cNvSpPr txBox="1"/>
          <p:nvPr/>
        </p:nvSpPr>
        <p:spPr>
          <a:xfrm>
            <a:off x="5670940" y="3173047"/>
            <a:ext cx="2634722" cy="33855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1829014">
              <a:defRPr/>
            </a:pPr>
            <a:r>
              <a:rPr lang="en-US" sz="1600" b="1" noProof="0" dirty="0">
                <a:solidFill>
                  <a:srgbClr val="000000"/>
                </a:solidFill>
                <a:latin typeface="+mn-lt"/>
              </a:rPr>
              <a:t>Who plays in this space</a:t>
            </a:r>
            <a:endParaRPr lang="en-US" sz="1600" noProof="0" dirty="0">
              <a:solidFill>
                <a:srgbClr val="000000"/>
              </a:solidFill>
              <a:latin typeface="+mn-lt"/>
            </a:endParaRPr>
          </a:p>
        </p:txBody>
      </p:sp>
      <p:pic>
        <p:nvPicPr>
          <p:cNvPr id="65" name="Picture 64">
            <a:extLst>
              <a:ext uri="{FF2B5EF4-FFF2-40B4-BE49-F238E27FC236}">
                <a16:creationId xmlns:a16="http://schemas.microsoft.com/office/drawing/2014/main" id="{52682FB6-9F12-6422-D837-81287268E6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65724" y="3663120"/>
            <a:ext cx="1542282" cy="1028188"/>
          </a:xfrm>
          <a:prstGeom prst="rect">
            <a:avLst/>
          </a:prstGeom>
        </p:spPr>
      </p:pic>
      <p:pic>
        <p:nvPicPr>
          <p:cNvPr id="2054" name="Picture 6">
            <a:extLst>
              <a:ext uri="{FF2B5EF4-FFF2-40B4-BE49-F238E27FC236}">
                <a16:creationId xmlns:a16="http://schemas.microsoft.com/office/drawing/2014/main" id="{0F8C0AF0-3791-E515-19C2-40A262ACE6A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07757" y="3966574"/>
            <a:ext cx="870084" cy="4302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Kore.ai | Zoom Partner">
            <a:extLst>
              <a:ext uri="{FF2B5EF4-FFF2-40B4-BE49-F238E27FC236}">
                <a16:creationId xmlns:a16="http://schemas.microsoft.com/office/drawing/2014/main" id="{E1907128-EF84-FEC4-763D-496685A03F13}"/>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35008" y="4419012"/>
            <a:ext cx="1470654" cy="636224"/>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20424E55-6A7E-5BA7-A55B-8CFAFB079DFD}"/>
              </a:ext>
            </a:extLst>
          </p:cNvPr>
          <p:cNvSpPr/>
          <p:nvPr/>
        </p:nvSpPr>
        <p:spPr bwMode="auto">
          <a:xfrm>
            <a:off x="4738161" y="5618661"/>
            <a:ext cx="4059724" cy="1506138"/>
          </a:xfrm>
          <a:prstGeom prst="rect">
            <a:avLst/>
          </a:prstGeom>
          <a:no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182856" rIns="182856" bIns="182856"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914218" fontAlgn="base">
              <a:spcBef>
                <a:spcPct val="0"/>
              </a:spcBef>
              <a:spcAft>
                <a:spcPts val="600"/>
              </a:spcAft>
              <a:defRPr/>
            </a:pPr>
            <a:endParaRPr lang="en-US" sz="2000" b="1" noProof="0" dirty="0">
              <a:solidFill>
                <a:srgbClr val="000000"/>
              </a:solidFill>
              <a:latin typeface="+mn-lt"/>
            </a:endParaRPr>
          </a:p>
        </p:txBody>
      </p:sp>
      <p:sp>
        <p:nvSpPr>
          <p:cNvPr id="69" name="Rectangle 68">
            <a:extLst>
              <a:ext uri="{FF2B5EF4-FFF2-40B4-BE49-F238E27FC236}">
                <a16:creationId xmlns:a16="http://schemas.microsoft.com/office/drawing/2014/main" id="{B86E2C62-C34B-CD2D-ED24-309815B53890}"/>
              </a:ext>
            </a:extLst>
          </p:cNvPr>
          <p:cNvSpPr/>
          <p:nvPr/>
        </p:nvSpPr>
        <p:spPr bwMode="auto">
          <a:xfrm>
            <a:off x="8809465" y="5593339"/>
            <a:ext cx="4176108" cy="1549290"/>
          </a:xfrm>
          <a:prstGeom prst="rect">
            <a:avLst/>
          </a:prstGeom>
          <a:no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182856" rIns="182856" bIns="182856"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marL="285692" indent="-285692" defTabSz="914218" fontAlgn="base">
              <a:spcBef>
                <a:spcPct val="0"/>
              </a:spcBef>
              <a:spcAft>
                <a:spcPts val="600"/>
              </a:spcAft>
              <a:buFont typeface="IBM Plex Sans Light" panose="020B0604020202020204" pitchFamily="34" charset="0"/>
              <a:buChar char="•"/>
              <a:defRPr/>
            </a:pPr>
            <a:r>
              <a:rPr lang="en-US" sz="1600" b="1" noProof="0" dirty="0" err="1">
                <a:solidFill>
                  <a:srgbClr val="000000"/>
                </a:solidFill>
                <a:latin typeface="+mn-lt"/>
              </a:rPr>
              <a:t>AskSales</a:t>
            </a:r>
            <a:endParaRPr lang="en-US" sz="1600" b="1" noProof="0" dirty="0">
              <a:solidFill>
                <a:srgbClr val="000000"/>
              </a:solidFill>
              <a:latin typeface="+mn-lt"/>
            </a:endParaRPr>
          </a:p>
          <a:p>
            <a:pPr marL="285692" indent="-285692" defTabSz="914218" fontAlgn="base">
              <a:spcBef>
                <a:spcPct val="0"/>
              </a:spcBef>
              <a:spcAft>
                <a:spcPts val="600"/>
              </a:spcAft>
              <a:buFont typeface="IBM Plex Sans Light" panose="020B0604020202020204" pitchFamily="34" charset="0"/>
              <a:buChar char="•"/>
              <a:defRPr/>
            </a:pPr>
            <a:r>
              <a:rPr lang="en-US" sz="1600" b="1" noProof="0" dirty="0">
                <a:solidFill>
                  <a:srgbClr val="000000"/>
                </a:solidFill>
                <a:latin typeface="+mn-lt"/>
              </a:rPr>
              <a:t>Sales Prospecting</a:t>
            </a:r>
            <a:endParaRPr lang="en-US" sz="1600" noProof="0" dirty="0">
              <a:solidFill>
                <a:srgbClr val="000000"/>
              </a:solidFill>
              <a:latin typeface="+mn-lt"/>
            </a:endParaRPr>
          </a:p>
          <a:p>
            <a:pPr marL="342832" indent="-342832" defTabSz="914218" fontAlgn="base">
              <a:spcBef>
                <a:spcPct val="0"/>
              </a:spcBef>
              <a:spcAft>
                <a:spcPts val="600"/>
              </a:spcAft>
              <a:buFont typeface="IBM Plex Sans Light" panose="020B0604020202020204" pitchFamily="34" charset="0"/>
              <a:buChar char="•"/>
              <a:defRPr/>
            </a:pPr>
            <a:endParaRPr lang="en-US" sz="2000" b="1" noProof="0" dirty="0">
              <a:solidFill>
                <a:srgbClr val="000000"/>
              </a:solidFill>
              <a:latin typeface="+mn-lt"/>
            </a:endParaRPr>
          </a:p>
        </p:txBody>
      </p:sp>
      <p:sp>
        <p:nvSpPr>
          <p:cNvPr id="71" name="Rectangle 70">
            <a:extLst>
              <a:ext uri="{FF2B5EF4-FFF2-40B4-BE49-F238E27FC236}">
                <a16:creationId xmlns:a16="http://schemas.microsoft.com/office/drawing/2014/main" id="{CB71723C-A561-52A0-9D3E-E882D08BAF95}"/>
              </a:ext>
            </a:extLst>
          </p:cNvPr>
          <p:cNvSpPr/>
          <p:nvPr/>
        </p:nvSpPr>
        <p:spPr bwMode="auto">
          <a:xfrm>
            <a:off x="4738161" y="7746123"/>
            <a:ext cx="4071304" cy="1453942"/>
          </a:xfrm>
          <a:prstGeom prst="rect">
            <a:avLst/>
          </a:prstGeom>
          <a:no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182856" rIns="182856" bIns="182856"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914218" fontAlgn="base">
              <a:spcBef>
                <a:spcPct val="0"/>
              </a:spcBef>
              <a:spcAft>
                <a:spcPts val="600"/>
              </a:spcAft>
              <a:defRPr/>
            </a:pPr>
            <a:endParaRPr lang="en-US" sz="2000" b="1" noProof="0" dirty="0">
              <a:solidFill>
                <a:srgbClr val="000000"/>
              </a:solidFill>
              <a:latin typeface="+mn-lt"/>
            </a:endParaRPr>
          </a:p>
        </p:txBody>
      </p:sp>
      <p:sp>
        <p:nvSpPr>
          <p:cNvPr id="73" name="Rectangle 72">
            <a:extLst>
              <a:ext uri="{FF2B5EF4-FFF2-40B4-BE49-F238E27FC236}">
                <a16:creationId xmlns:a16="http://schemas.microsoft.com/office/drawing/2014/main" id="{02B11F20-4E88-772F-937C-F30AADD41DD1}"/>
              </a:ext>
            </a:extLst>
          </p:cNvPr>
          <p:cNvSpPr/>
          <p:nvPr/>
        </p:nvSpPr>
        <p:spPr bwMode="auto">
          <a:xfrm>
            <a:off x="8809466" y="7734191"/>
            <a:ext cx="4201378" cy="1465874"/>
          </a:xfrm>
          <a:prstGeom prst="rect">
            <a:avLst/>
          </a:prstGeom>
          <a:no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182856" rIns="182856" bIns="182856"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marL="342832" indent="-342832" defTabSz="914218" fontAlgn="base">
              <a:spcBef>
                <a:spcPct val="0"/>
              </a:spcBef>
              <a:spcAft>
                <a:spcPts val="600"/>
              </a:spcAft>
              <a:buFont typeface="IBM Plex Sans Light" panose="020B0604020202020204" pitchFamily="34" charset="0"/>
              <a:buChar char="•"/>
              <a:defRPr/>
            </a:pPr>
            <a:r>
              <a:rPr lang="en-US" sz="1600" b="1" noProof="0" dirty="0" err="1">
                <a:solidFill>
                  <a:srgbClr val="000000"/>
                </a:solidFill>
                <a:latin typeface="+mn-lt"/>
              </a:rPr>
              <a:t>AskProcurement</a:t>
            </a:r>
            <a:endParaRPr lang="en-US" sz="1600" b="1" noProof="0" dirty="0">
              <a:solidFill>
                <a:srgbClr val="000000"/>
              </a:solidFill>
              <a:latin typeface="+mn-lt"/>
            </a:endParaRPr>
          </a:p>
          <a:p>
            <a:pPr marL="342832" indent="-342832" defTabSz="914218" fontAlgn="base">
              <a:spcBef>
                <a:spcPct val="0"/>
              </a:spcBef>
              <a:spcAft>
                <a:spcPts val="600"/>
              </a:spcAft>
              <a:buFont typeface="IBM Plex Sans Light" panose="020B0604020202020204" pitchFamily="34" charset="0"/>
              <a:buChar char="•"/>
              <a:defRPr/>
            </a:pPr>
            <a:r>
              <a:rPr lang="en-US" sz="1600" b="1" noProof="0" dirty="0">
                <a:solidFill>
                  <a:srgbClr val="000000"/>
                </a:solidFill>
                <a:latin typeface="+mn-lt"/>
              </a:rPr>
              <a:t>Business process optimization</a:t>
            </a:r>
          </a:p>
          <a:p>
            <a:pPr marL="285692" indent="-285692" defTabSz="914218" fontAlgn="base">
              <a:spcBef>
                <a:spcPct val="0"/>
              </a:spcBef>
              <a:spcAft>
                <a:spcPts val="600"/>
              </a:spcAft>
              <a:buFontTx/>
              <a:buChar char="-"/>
              <a:defRPr/>
            </a:pPr>
            <a:endParaRPr lang="en-US" sz="1600" noProof="0" dirty="0">
              <a:solidFill>
                <a:srgbClr val="000000"/>
              </a:solidFill>
              <a:latin typeface="+mn-lt"/>
            </a:endParaRPr>
          </a:p>
        </p:txBody>
      </p:sp>
      <p:pic>
        <p:nvPicPr>
          <p:cNvPr id="2058" name="Picture 10">
            <a:extLst>
              <a:ext uri="{FF2B5EF4-FFF2-40B4-BE49-F238E27FC236}">
                <a16:creationId xmlns:a16="http://schemas.microsoft.com/office/drawing/2014/main" id="{17CC1459-AFCA-99D4-5CA1-6EA99E43DD3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635811" y="5993140"/>
            <a:ext cx="1032652" cy="722856"/>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2E92BC31-B15D-448D-72B0-C881A8816B83}"/>
              </a:ext>
            </a:extLst>
          </p:cNvPr>
          <p:cNvSpPr/>
          <p:nvPr/>
        </p:nvSpPr>
        <p:spPr bwMode="auto">
          <a:xfrm>
            <a:off x="2970979" y="11794123"/>
            <a:ext cx="2327288" cy="1180230"/>
          </a:xfrm>
          <a:prstGeom prst="rect">
            <a:avLst/>
          </a:prstGeom>
          <a:solidFill>
            <a:schemeClr val="bg1">
              <a:lumMod val="9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182856" rIns="182856" bIns="182856"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914218" fontAlgn="base">
              <a:spcBef>
                <a:spcPct val="0"/>
              </a:spcBef>
              <a:spcAft>
                <a:spcPts val="600"/>
              </a:spcAft>
              <a:defRPr/>
            </a:pPr>
            <a:r>
              <a:rPr lang="en-US" sz="2000" b="1" noProof="0" dirty="0">
                <a:solidFill>
                  <a:srgbClr val="000000"/>
                </a:solidFill>
                <a:latin typeface="+mn-lt"/>
              </a:rPr>
              <a:t>Supply Chain</a:t>
            </a:r>
          </a:p>
          <a:p>
            <a:pPr defTabSz="914218" fontAlgn="base">
              <a:spcBef>
                <a:spcPct val="0"/>
              </a:spcBef>
              <a:spcAft>
                <a:spcPct val="0"/>
              </a:spcAft>
              <a:defRPr/>
            </a:pPr>
            <a:r>
              <a:rPr lang="en-US" sz="1600" noProof="0" dirty="0">
                <a:solidFill>
                  <a:srgbClr val="000000"/>
                </a:solidFill>
                <a:latin typeface="+mn-lt"/>
              </a:rPr>
              <a:t>Order Management</a:t>
            </a:r>
          </a:p>
          <a:p>
            <a:pPr defTabSz="914218" fontAlgn="base">
              <a:spcBef>
                <a:spcPct val="0"/>
              </a:spcBef>
              <a:spcAft>
                <a:spcPct val="0"/>
              </a:spcAft>
              <a:defRPr/>
            </a:pPr>
            <a:r>
              <a:rPr lang="en-US" sz="1600" noProof="0" dirty="0">
                <a:solidFill>
                  <a:srgbClr val="000000"/>
                </a:solidFill>
                <a:latin typeface="+mn-lt"/>
              </a:rPr>
              <a:t>Customer support</a:t>
            </a:r>
          </a:p>
        </p:txBody>
      </p:sp>
      <p:sp>
        <p:nvSpPr>
          <p:cNvPr id="76" name="TextBox 75">
            <a:extLst>
              <a:ext uri="{FF2B5EF4-FFF2-40B4-BE49-F238E27FC236}">
                <a16:creationId xmlns:a16="http://schemas.microsoft.com/office/drawing/2014/main" id="{ADE26F12-48D4-5251-1087-E5CC82C7E5CC}"/>
              </a:ext>
            </a:extLst>
          </p:cNvPr>
          <p:cNvSpPr txBox="1"/>
          <p:nvPr/>
        </p:nvSpPr>
        <p:spPr>
          <a:xfrm>
            <a:off x="20325231" y="894897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marL="444376" indent="-446660" defTabSz="2437912">
              <a:spcBef>
                <a:spcPts val="2900"/>
              </a:spcBef>
              <a:buSzPct val="100000"/>
              <a:buFontTx/>
              <a:buChar char="–"/>
              <a:defRPr/>
            </a:pPr>
            <a:endParaRPr lang="en-US" sz="3200" kern="0" noProof="0" dirty="0">
              <a:solidFill>
                <a:srgbClr val="000000"/>
              </a:solidFill>
              <a:latin typeface="+mn-lt"/>
              <a:sym typeface="IBM Plex Sans Light"/>
            </a:endParaRPr>
          </a:p>
        </p:txBody>
      </p:sp>
      <p:sp>
        <p:nvSpPr>
          <p:cNvPr id="82" name="TextBox 81">
            <a:extLst>
              <a:ext uri="{FF2B5EF4-FFF2-40B4-BE49-F238E27FC236}">
                <a16:creationId xmlns:a16="http://schemas.microsoft.com/office/drawing/2014/main" id="{04A3207E-279B-8CB0-A0FA-40902E3EB502}"/>
              </a:ext>
            </a:extLst>
          </p:cNvPr>
          <p:cNvSpPr txBox="1"/>
          <p:nvPr/>
        </p:nvSpPr>
        <p:spPr>
          <a:xfrm>
            <a:off x="17253380" y="3820449"/>
            <a:ext cx="6106110" cy="123110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2437912">
              <a:buSzPct val="100000"/>
              <a:defRPr/>
            </a:pPr>
            <a:r>
              <a:rPr lang="en-US" sz="2000" kern="0" noProof="0" dirty="0">
                <a:solidFill>
                  <a:schemeClr val="accent1"/>
                </a:solidFill>
                <a:latin typeface="+mn-lt"/>
                <a:sym typeface="IBM Plex Sans Light"/>
              </a:rPr>
              <a:t>Human Resources</a:t>
            </a:r>
          </a:p>
          <a:p>
            <a:pPr defTabSz="2437912">
              <a:buSzPct val="100000"/>
              <a:defRPr/>
            </a:pPr>
            <a:r>
              <a:rPr lang="en-US" kern="0" noProof="0" dirty="0">
                <a:solidFill>
                  <a:srgbClr val="000000"/>
                </a:solidFill>
                <a:latin typeface="+mn-lt"/>
                <a:sym typeface="IBM Plex Sans Light"/>
              </a:rPr>
              <a:t>AI and automation are decisive factors in enabling a streamlined recruiting process, personalized career development, and improved employee engagement</a:t>
            </a:r>
          </a:p>
        </p:txBody>
      </p:sp>
      <p:sp>
        <p:nvSpPr>
          <p:cNvPr id="83" name="TextBox 82">
            <a:extLst>
              <a:ext uri="{FF2B5EF4-FFF2-40B4-BE49-F238E27FC236}">
                <a16:creationId xmlns:a16="http://schemas.microsoft.com/office/drawing/2014/main" id="{18F27DED-8978-AD5C-275D-B26D05038C41}"/>
              </a:ext>
            </a:extLst>
          </p:cNvPr>
          <p:cNvSpPr txBox="1"/>
          <p:nvPr/>
        </p:nvSpPr>
        <p:spPr>
          <a:xfrm>
            <a:off x="17253381" y="7766903"/>
            <a:ext cx="6343348" cy="150810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2437912">
              <a:buSzPct val="100000"/>
              <a:defRPr/>
            </a:pPr>
            <a:r>
              <a:rPr lang="en-US" sz="2000" kern="0" noProof="0" dirty="0">
                <a:solidFill>
                  <a:schemeClr val="accent1"/>
                </a:solidFill>
                <a:latin typeface="+mn-lt"/>
                <a:sym typeface="IBM Plex Sans Light"/>
              </a:rPr>
              <a:t>Procurement</a:t>
            </a:r>
          </a:p>
          <a:p>
            <a:pPr defTabSz="2437912">
              <a:buSzPct val="100000"/>
              <a:defRPr/>
            </a:pPr>
            <a:r>
              <a:rPr lang="en-US" kern="0" noProof="0" dirty="0">
                <a:solidFill>
                  <a:srgbClr val="000000"/>
                </a:solidFill>
                <a:latin typeface="+mn-lt"/>
                <a:sym typeface="IBM Plex Sans Light"/>
              </a:rPr>
              <a:t>AI is </a:t>
            </a:r>
            <a:r>
              <a:rPr lang="en-US" kern="0" dirty="0">
                <a:solidFill>
                  <a:srgbClr val="000000"/>
                </a:solidFill>
                <a:latin typeface="+mn-lt"/>
                <a:sym typeface="IBM Plex Sans Light"/>
              </a:rPr>
              <a:t>well-positioned </a:t>
            </a:r>
            <a:r>
              <a:rPr lang="en-US" kern="0" noProof="0" dirty="0">
                <a:solidFill>
                  <a:srgbClr val="000000"/>
                </a:solidFill>
                <a:latin typeface="+mn-lt"/>
                <a:sym typeface="IBM Plex Sans Light"/>
              </a:rPr>
              <a:t>to transform procurement operations to derive deeper insights, automate tactical tasks, and enable data-driven decision-making spanning contract lifecycles, predictive replenishment signals, and risk forecasting.</a:t>
            </a:r>
            <a:endParaRPr lang="en-US" sz="2000" kern="0" noProof="0" dirty="0">
              <a:solidFill>
                <a:srgbClr val="000000"/>
              </a:solidFill>
              <a:latin typeface="+mn-lt"/>
              <a:sym typeface="IBM Plex Sans Light"/>
            </a:endParaRPr>
          </a:p>
        </p:txBody>
      </p:sp>
      <p:sp>
        <p:nvSpPr>
          <p:cNvPr id="84" name="TextBox 83">
            <a:extLst>
              <a:ext uri="{FF2B5EF4-FFF2-40B4-BE49-F238E27FC236}">
                <a16:creationId xmlns:a16="http://schemas.microsoft.com/office/drawing/2014/main" id="{B340F536-1E4B-AFB6-8DC4-45A7788F15AB}"/>
              </a:ext>
            </a:extLst>
          </p:cNvPr>
          <p:cNvSpPr txBox="1"/>
          <p:nvPr/>
        </p:nvSpPr>
        <p:spPr>
          <a:xfrm>
            <a:off x="17264962" y="5678942"/>
            <a:ext cx="6144450" cy="150810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2437912">
              <a:buSzPct val="100000"/>
              <a:defRPr/>
            </a:pPr>
            <a:r>
              <a:rPr lang="en-US" sz="2000" kern="0" noProof="0" dirty="0">
                <a:solidFill>
                  <a:schemeClr val="accent1"/>
                </a:solidFill>
                <a:latin typeface="+mn-lt"/>
                <a:sym typeface="IBM Plex Sans Light"/>
              </a:rPr>
              <a:t>Sales</a:t>
            </a:r>
          </a:p>
          <a:p>
            <a:pPr defTabSz="2437912">
              <a:buSzPct val="100000"/>
              <a:defRPr/>
            </a:pPr>
            <a:r>
              <a:rPr lang="en-US" kern="0" noProof="0" dirty="0">
                <a:solidFill>
                  <a:srgbClr val="000000"/>
                </a:solidFill>
                <a:latin typeface="+mn-lt"/>
                <a:sym typeface="IBM Plex Sans Light"/>
              </a:rPr>
              <a:t>Sales function is primed to quickly become a leading adopter of generative AI. AI-powered systems are on their way to becoming every salesperson’s and every sales manager’s indispensable digital agent.</a:t>
            </a:r>
          </a:p>
        </p:txBody>
      </p:sp>
      <p:pic>
        <p:nvPicPr>
          <p:cNvPr id="2062" name="Picture 14" descr="Products of Dun &amp; Bradstreet">
            <a:extLst>
              <a:ext uri="{FF2B5EF4-FFF2-40B4-BE49-F238E27FC236}">
                <a16:creationId xmlns:a16="http://schemas.microsoft.com/office/drawing/2014/main" id="{BECED0FA-86B9-5F9E-5EE1-A8CE83F5A1C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341163" y="8016682"/>
            <a:ext cx="659552" cy="89568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Pega Media Resource Library | Pega">
            <a:extLst>
              <a:ext uri="{FF2B5EF4-FFF2-40B4-BE49-F238E27FC236}">
                <a16:creationId xmlns:a16="http://schemas.microsoft.com/office/drawing/2014/main" id="{0A5F8E96-4C13-D2C8-54BC-E6C60A989677}"/>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255344" y="5928722"/>
            <a:ext cx="986182" cy="8080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racle Logo, symbol, meaning, history, PNG, brand">
            <a:extLst>
              <a:ext uri="{FF2B5EF4-FFF2-40B4-BE49-F238E27FC236}">
                <a16:creationId xmlns:a16="http://schemas.microsoft.com/office/drawing/2014/main" id="{4B5E976B-573F-2BBA-0BDC-5975945FEE18}"/>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179225" y="4386205"/>
            <a:ext cx="1337340" cy="7522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57E40A5A-D96D-5CC5-058A-7404FD0586D4}"/>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434113" y="8101443"/>
            <a:ext cx="1335400" cy="66039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BDBD890-67A8-F811-529E-4BCCDBAFCA17}"/>
              </a:ext>
            </a:extLst>
          </p:cNvPr>
          <p:cNvSpPr/>
          <p:nvPr/>
        </p:nvSpPr>
        <p:spPr bwMode="auto">
          <a:xfrm>
            <a:off x="667237" y="9713356"/>
            <a:ext cx="12343608" cy="1552520"/>
          </a:xfrm>
          <a:prstGeom prst="rect">
            <a:avLst/>
          </a:prstGeom>
          <a:gradFill>
            <a:gsLst>
              <a:gs pos="14000">
                <a:schemeClr val="accent1">
                  <a:lumMod val="40000"/>
                  <a:lumOff val="60000"/>
                  <a:alpha val="12367"/>
                </a:schemeClr>
              </a:gs>
              <a:gs pos="74000">
                <a:srgbClr val="001F60">
                  <a:alpha val="20502"/>
                </a:srgbClr>
              </a:gs>
              <a:gs pos="83000">
                <a:srgbClr val="001F60">
                  <a:alpha val="17794"/>
                </a:srgbClr>
              </a:gs>
              <a:gs pos="100000">
                <a:srgbClr val="001F60">
                  <a:alpha val="26660"/>
                </a:srgbClr>
              </a:gs>
            </a:gsLst>
            <a:lin ang="10800000" scaled="0"/>
          </a:gra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182856" rIns="182856" bIns="182856"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914218" fontAlgn="base">
              <a:spcBef>
                <a:spcPct val="0"/>
              </a:spcBef>
              <a:spcAft>
                <a:spcPts val="600"/>
              </a:spcAft>
              <a:defRPr/>
            </a:pPr>
            <a:r>
              <a:rPr lang="en-US" sz="2000" b="1" noProof="0" dirty="0">
                <a:solidFill>
                  <a:srgbClr val="000000"/>
                </a:solidFill>
                <a:latin typeface="+mn-lt"/>
              </a:rPr>
              <a:t>Use cases</a:t>
            </a:r>
          </a:p>
          <a:p>
            <a:pPr defTabSz="914218" fontAlgn="base">
              <a:spcBef>
                <a:spcPct val="0"/>
              </a:spcBef>
              <a:defRPr/>
            </a:pPr>
            <a:r>
              <a:rPr lang="en-US" sz="1600" noProof="0" dirty="0">
                <a:solidFill>
                  <a:srgbClr val="000000"/>
                </a:solidFill>
                <a:latin typeface="+mn-lt"/>
              </a:rPr>
              <a:t>Customer self-serve</a:t>
            </a:r>
          </a:p>
          <a:p>
            <a:pPr defTabSz="914218" fontAlgn="base">
              <a:spcBef>
                <a:spcPct val="0"/>
              </a:spcBef>
              <a:defRPr/>
            </a:pPr>
            <a:r>
              <a:rPr lang="en-US" sz="1600" noProof="0" dirty="0">
                <a:solidFill>
                  <a:srgbClr val="000000"/>
                </a:solidFill>
                <a:latin typeface="+mn-lt"/>
              </a:rPr>
              <a:t>Modernize call center</a:t>
            </a:r>
          </a:p>
          <a:p>
            <a:pPr defTabSz="914218" fontAlgn="base">
              <a:spcBef>
                <a:spcPct val="0"/>
              </a:spcBef>
              <a:defRPr/>
            </a:pPr>
            <a:r>
              <a:rPr lang="en-US" sz="1600" noProof="0" dirty="0">
                <a:solidFill>
                  <a:srgbClr val="000000"/>
                </a:solidFill>
                <a:latin typeface="+mn-lt"/>
              </a:rPr>
              <a:t>Agent Assist</a:t>
            </a:r>
          </a:p>
        </p:txBody>
      </p:sp>
      <p:sp>
        <p:nvSpPr>
          <p:cNvPr id="27" name="Rectangle 26">
            <a:extLst>
              <a:ext uri="{FF2B5EF4-FFF2-40B4-BE49-F238E27FC236}">
                <a16:creationId xmlns:a16="http://schemas.microsoft.com/office/drawing/2014/main" id="{301BF5E0-24D7-CD42-CA36-170B6297C709}"/>
              </a:ext>
            </a:extLst>
          </p:cNvPr>
          <p:cNvSpPr/>
          <p:nvPr/>
        </p:nvSpPr>
        <p:spPr bwMode="auto">
          <a:xfrm>
            <a:off x="518437" y="9202931"/>
            <a:ext cx="8099076" cy="58317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182856" rIns="182856" bIns="182856"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914218" fontAlgn="base">
              <a:spcBef>
                <a:spcPct val="0"/>
              </a:spcBef>
              <a:spcAft>
                <a:spcPct val="0"/>
              </a:spcAft>
              <a:defRPr/>
            </a:pPr>
            <a:r>
              <a:rPr lang="en-US" sz="2000" b="1" noProof="0" dirty="0">
                <a:solidFill>
                  <a:srgbClr val="0F62FE">
                    <a:lumMod val="75000"/>
                  </a:srgbClr>
                </a:solidFill>
                <a:latin typeface="+mn-lt"/>
              </a:rPr>
              <a:t>Customer Care</a:t>
            </a:r>
          </a:p>
        </p:txBody>
      </p:sp>
      <p:cxnSp>
        <p:nvCxnSpPr>
          <p:cNvPr id="28" name="Straight Connector 27">
            <a:extLst>
              <a:ext uri="{FF2B5EF4-FFF2-40B4-BE49-F238E27FC236}">
                <a16:creationId xmlns:a16="http://schemas.microsoft.com/office/drawing/2014/main" id="{AD9E791E-D04B-592C-C2FE-BB34ACB5F2E0}"/>
              </a:ext>
            </a:extLst>
          </p:cNvPr>
          <p:cNvCxnSpPr>
            <a:cxnSpLocks/>
          </p:cNvCxnSpPr>
          <p:nvPr/>
        </p:nvCxnSpPr>
        <p:spPr bwMode="auto">
          <a:xfrm>
            <a:off x="2545772" y="9564006"/>
            <a:ext cx="14056314" cy="0"/>
          </a:xfrm>
          <a:prstGeom prst="line">
            <a:avLst/>
          </a:prstGeom>
          <a:ln w="28575">
            <a:solidFill>
              <a:schemeClr val="accent1">
                <a:lumMod val="40000"/>
                <a:lumOff val="60000"/>
              </a:schemeClr>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BA93A0D6-F130-3B76-48C5-EE7BE086311E}"/>
              </a:ext>
            </a:extLst>
          </p:cNvPr>
          <p:cNvSpPr/>
          <p:nvPr/>
        </p:nvSpPr>
        <p:spPr bwMode="auto">
          <a:xfrm>
            <a:off x="4697449" y="9716889"/>
            <a:ext cx="4100436" cy="1731442"/>
          </a:xfrm>
          <a:prstGeom prst="rect">
            <a:avLst/>
          </a:prstGeom>
          <a:no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182856" rIns="182856" bIns="182856"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marL="285692" indent="-285692" defTabSz="914218" fontAlgn="base">
              <a:spcBef>
                <a:spcPct val="0"/>
              </a:spcBef>
              <a:spcAft>
                <a:spcPts val="600"/>
              </a:spcAft>
              <a:buFontTx/>
              <a:buChar char="-"/>
              <a:defRPr/>
            </a:pPr>
            <a:endParaRPr lang="en-US" sz="1600" noProof="0" dirty="0">
              <a:solidFill>
                <a:srgbClr val="000000"/>
              </a:solidFill>
              <a:latin typeface="+mn-lt"/>
            </a:endParaRPr>
          </a:p>
        </p:txBody>
      </p:sp>
      <p:sp>
        <p:nvSpPr>
          <p:cNvPr id="53" name="Rectangle 52">
            <a:extLst>
              <a:ext uri="{FF2B5EF4-FFF2-40B4-BE49-F238E27FC236}">
                <a16:creationId xmlns:a16="http://schemas.microsoft.com/office/drawing/2014/main" id="{C02E2482-5A9D-8CA6-FE77-C0A2CF48FDFB}"/>
              </a:ext>
            </a:extLst>
          </p:cNvPr>
          <p:cNvSpPr/>
          <p:nvPr/>
        </p:nvSpPr>
        <p:spPr bwMode="auto">
          <a:xfrm>
            <a:off x="8802162" y="9713021"/>
            <a:ext cx="4218370" cy="1552518"/>
          </a:xfrm>
          <a:prstGeom prst="rect">
            <a:avLst/>
          </a:prstGeom>
          <a:no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182856" rIns="182856" bIns="182856"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marL="342832" indent="-342832" defTabSz="914218" fontAlgn="base">
              <a:spcBef>
                <a:spcPct val="0"/>
              </a:spcBef>
              <a:spcAft>
                <a:spcPts val="600"/>
              </a:spcAft>
              <a:buFont typeface="IBM Plex Sans Light" panose="020B0604020202020204" pitchFamily="34" charset="0"/>
              <a:buChar char="•"/>
              <a:defRPr/>
            </a:pPr>
            <a:r>
              <a:rPr lang="en-US" sz="1600" b="1" noProof="0" dirty="0">
                <a:solidFill>
                  <a:srgbClr val="000000"/>
                </a:solidFill>
                <a:latin typeface="+mn-lt"/>
              </a:rPr>
              <a:t>Customer support</a:t>
            </a:r>
          </a:p>
          <a:p>
            <a:pPr marL="342832" indent="-342832" defTabSz="914218" fontAlgn="base">
              <a:spcBef>
                <a:spcPct val="0"/>
              </a:spcBef>
              <a:spcAft>
                <a:spcPts val="600"/>
              </a:spcAft>
              <a:buFont typeface="IBM Plex Sans Light" panose="020B0604020202020204" pitchFamily="34" charset="0"/>
              <a:buChar char="•"/>
              <a:defRPr/>
            </a:pPr>
            <a:r>
              <a:rPr lang="en-US" sz="1600" b="1" noProof="0" dirty="0">
                <a:solidFill>
                  <a:srgbClr val="000000"/>
                </a:solidFill>
                <a:latin typeface="+mn-lt"/>
              </a:rPr>
              <a:t>800+ customers</a:t>
            </a:r>
          </a:p>
          <a:p>
            <a:pPr marL="285692" indent="-285692" defTabSz="914218" fontAlgn="base">
              <a:spcBef>
                <a:spcPct val="0"/>
              </a:spcBef>
              <a:spcAft>
                <a:spcPts val="600"/>
              </a:spcAft>
              <a:buFontTx/>
              <a:buChar char="-"/>
              <a:defRPr/>
            </a:pPr>
            <a:endParaRPr lang="en-US" sz="1600" noProof="0" dirty="0">
              <a:solidFill>
                <a:srgbClr val="000000"/>
              </a:solidFill>
              <a:latin typeface="+mn-lt"/>
            </a:endParaRPr>
          </a:p>
        </p:txBody>
      </p:sp>
      <p:pic>
        <p:nvPicPr>
          <p:cNvPr id="55" name="Picture 2" descr="ServiceNow Logo and symbol, meaning, history, PNG">
            <a:extLst>
              <a:ext uri="{FF2B5EF4-FFF2-40B4-BE49-F238E27FC236}">
                <a16:creationId xmlns:a16="http://schemas.microsoft.com/office/drawing/2014/main" id="{1DDB35F3-5EDD-6E38-75D4-042F9DBFF42D}"/>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246182" y="10240850"/>
            <a:ext cx="1558230" cy="98013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0">
            <a:extLst>
              <a:ext uri="{FF2B5EF4-FFF2-40B4-BE49-F238E27FC236}">
                <a16:creationId xmlns:a16="http://schemas.microsoft.com/office/drawing/2014/main" id="{823D88B1-DCF0-BFF5-FF53-DB9321929001}"/>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7081685" y="10127785"/>
            <a:ext cx="1047436" cy="73320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Download Genesys Logo in SVG Vector or PNG File Format ...">
            <a:extLst>
              <a:ext uri="{FF2B5EF4-FFF2-40B4-BE49-F238E27FC236}">
                <a16:creationId xmlns:a16="http://schemas.microsoft.com/office/drawing/2014/main" id="{FD6DCC29-DCE2-128D-2EE0-75500E2E0543}"/>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065726" y="9633179"/>
            <a:ext cx="1818850" cy="1212566"/>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99707EE0-793E-6BFD-70C4-7808C90A50A6}"/>
              </a:ext>
            </a:extLst>
          </p:cNvPr>
          <p:cNvSpPr txBox="1"/>
          <p:nvPr/>
        </p:nvSpPr>
        <p:spPr>
          <a:xfrm>
            <a:off x="17264959" y="9798538"/>
            <a:ext cx="6343348" cy="150810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2437912">
              <a:buSzPct val="100000"/>
              <a:defRPr/>
            </a:pPr>
            <a:r>
              <a:rPr lang="en-US" sz="2000" kern="0" noProof="0" dirty="0">
                <a:solidFill>
                  <a:schemeClr val="accent1"/>
                </a:solidFill>
                <a:latin typeface="+mn-lt"/>
                <a:sym typeface="IBM Plex Sans Light"/>
              </a:rPr>
              <a:t>Customer Care</a:t>
            </a:r>
          </a:p>
          <a:p>
            <a:pPr defTabSz="2437912">
              <a:buSzPct val="100000"/>
              <a:defRPr/>
            </a:pPr>
            <a:r>
              <a:rPr lang="en-US" kern="0" noProof="0" dirty="0">
                <a:solidFill>
                  <a:srgbClr val="000000"/>
                </a:solidFill>
                <a:latin typeface="+mn-lt"/>
                <a:sym typeface="IBM Plex Sans Light"/>
              </a:rPr>
              <a:t>AI has historically been heavily adopted in this space to transform customer experience and reduce call center costs. Enterprises expect to leverage new agentic capabilities to modernize their existing assistant and chatbot solutions.</a:t>
            </a:r>
          </a:p>
        </p:txBody>
      </p:sp>
      <p:sp>
        <p:nvSpPr>
          <p:cNvPr id="93" name="TextBox 92">
            <a:extLst>
              <a:ext uri="{FF2B5EF4-FFF2-40B4-BE49-F238E27FC236}">
                <a16:creationId xmlns:a16="http://schemas.microsoft.com/office/drawing/2014/main" id="{821D9BE3-E728-CCD9-6C44-26E161A989B2}"/>
              </a:ext>
            </a:extLst>
          </p:cNvPr>
          <p:cNvSpPr txBox="1"/>
          <p:nvPr/>
        </p:nvSpPr>
        <p:spPr>
          <a:xfrm>
            <a:off x="9025648" y="3175910"/>
            <a:ext cx="2634722" cy="33855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1829014">
              <a:defRPr/>
            </a:pPr>
            <a:r>
              <a:rPr lang="en-US" sz="1600" b="1" noProof="0" dirty="0">
                <a:solidFill>
                  <a:srgbClr val="000000"/>
                </a:solidFill>
                <a:latin typeface="+mn-lt"/>
              </a:rPr>
              <a:t>Client Zero</a:t>
            </a:r>
            <a:endParaRPr lang="en-US" sz="1600" noProof="0" dirty="0">
              <a:solidFill>
                <a:srgbClr val="000000"/>
              </a:solidFill>
              <a:latin typeface="+mn-lt"/>
            </a:endParaRPr>
          </a:p>
        </p:txBody>
      </p:sp>
      <p:sp>
        <p:nvSpPr>
          <p:cNvPr id="98" name="TextBox 97">
            <a:extLst>
              <a:ext uri="{FF2B5EF4-FFF2-40B4-BE49-F238E27FC236}">
                <a16:creationId xmlns:a16="http://schemas.microsoft.com/office/drawing/2014/main" id="{4B7D7ACE-15F5-9BEF-10E8-FFEEFFC56846}"/>
              </a:ext>
            </a:extLst>
          </p:cNvPr>
          <p:cNvSpPr txBox="1"/>
          <p:nvPr/>
        </p:nvSpPr>
        <p:spPr>
          <a:xfrm>
            <a:off x="21436387" y="6370828"/>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2437912">
              <a:buSzPct val="100000"/>
              <a:defRPr/>
            </a:pPr>
            <a:endParaRPr lang="en-US" sz="2000" noProof="0" dirty="0">
              <a:solidFill>
                <a:srgbClr val="000000"/>
              </a:solidFill>
              <a:latin typeface="+mn-lt"/>
              <a:cs typeface="IBM Plex Sans Light" panose="020B0604020202020204" pitchFamily="34" charset="0"/>
            </a:endParaRPr>
          </a:p>
        </p:txBody>
      </p:sp>
      <p:sp>
        <p:nvSpPr>
          <p:cNvPr id="10" name="Oval 9">
            <a:extLst>
              <a:ext uri="{FF2B5EF4-FFF2-40B4-BE49-F238E27FC236}">
                <a16:creationId xmlns:a16="http://schemas.microsoft.com/office/drawing/2014/main" id="{7EFAA2EC-03C5-0FB3-ACED-6225071FDC66}"/>
              </a:ext>
            </a:extLst>
          </p:cNvPr>
          <p:cNvSpPr>
            <a:spLocks noChangeAspect="1"/>
          </p:cNvSpPr>
          <p:nvPr/>
        </p:nvSpPr>
        <p:spPr bwMode="auto">
          <a:xfrm>
            <a:off x="14108858" y="3725566"/>
            <a:ext cx="1315318" cy="1316564"/>
          </a:xfrm>
          <a:prstGeom prst="ellipse">
            <a:avLst/>
          </a:prstGeom>
          <a:solidFill>
            <a:srgbClr val="C0D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marL="327534" indent="-327534" defTabSz="914218" fontAlgn="base">
              <a:spcBef>
                <a:spcPct val="0"/>
              </a:spcBef>
              <a:spcAft>
                <a:spcPct val="0"/>
              </a:spcAft>
              <a:buFont typeface="IBM Plex Sans Light" panose="020B0604020202020204" pitchFamily="34" charset="0"/>
              <a:buChar char="•"/>
              <a:defRPr/>
            </a:pPr>
            <a:endParaRPr lang="en-US" sz="2000" noProof="0" dirty="0">
              <a:solidFill>
                <a:srgbClr val="FFFFFF"/>
              </a:solidFill>
              <a:latin typeface="+mn-lt"/>
            </a:endParaRPr>
          </a:p>
        </p:txBody>
      </p:sp>
      <p:sp>
        <p:nvSpPr>
          <p:cNvPr id="22" name="Oval 21">
            <a:extLst>
              <a:ext uri="{FF2B5EF4-FFF2-40B4-BE49-F238E27FC236}">
                <a16:creationId xmlns:a16="http://schemas.microsoft.com/office/drawing/2014/main" id="{E5A97A9A-1DDC-646F-C572-68D788BA7E55}"/>
              </a:ext>
            </a:extLst>
          </p:cNvPr>
          <p:cNvSpPr>
            <a:spLocks noChangeAspect="1"/>
          </p:cNvSpPr>
          <p:nvPr/>
        </p:nvSpPr>
        <p:spPr bwMode="auto">
          <a:xfrm>
            <a:off x="14632105" y="8329984"/>
            <a:ext cx="461348" cy="464784"/>
          </a:xfrm>
          <a:prstGeom prst="ellipse">
            <a:avLst/>
          </a:prstGeom>
          <a:solidFill>
            <a:srgbClr val="CFF1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marL="327534" indent="-327534" defTabSz="914218" fontAlgn="base">
              <a:spcBef>
                <a:spcPct val="0"/>
              </a:spcBef>
              <a:spcAft>
                <a:spcPct val="0"/>
              </a:spcAft>
              <a:buFont typeface="IBM Plex Sans Light" panose="020B0604020202020204" pitchFamily="34" charset="0"/>
              <a:buChar char="•"/>
              <a:defRPr/>
            </a:pPr>
            <a:endParaRPr lang="en-US" sz="2000" noProof="0" dirty="0">
              <a:solidFill>
                <a:srgbClr val="FFFFFF"/>
              </a:solidFill>
              <a:latin typeface="+mn-lt"/>
            </a:endParaRPr>
          </a:p>
        </p:txBody>
      </p:sp>
      <p:sp>
        <p:nvSpPr>
          <p:cNvPr id="29" name="Oval 28">
            <a:extLst>
              <a:ext uri="{FF2B5EF4-FFF2-40B4-BE49-F238E27FC236}">
                <a16:creationId xmlns:a16="http://schemas.microsoft.com/office/drawing/2014/main" id="{D087786A-CA90-403F-E78F-CC63D99181BC}"/>
              </a:ext>
            </a:extLst>
          </p:cNvPr>
          <p:cNvSpPr>
            <a:spLocks noChangeAspect="1"/>
          </p:cNvSpPr>
          <p:nvPr/>
        </p:nvSpPr>
        <p:spPr bwMode="auto">
          <a:xfrm>
            <a:off x="14075415" y="11892997"/>
            <a:ext cx="1370124" cy="1371422"/>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marL="327534" indent="-327534" defTabSz="914218" fontAlgn="base">
              <a:spcBef>
                <a:spcPct val="0"/>
              </a:spcBef>
              <a:spcAft>
                <a:spcPct val="0"/>
              </a:spcAft>
              <a:buFont typeface="IBM Plex Sans Light" panose="020B0604020202020204" pitchFamily="34" charset="0"/>
              <a:buChar char="•"/>
              <a:defRPr/>
            </a:pPr>
            <a:endParaRPr lang="en-US" sz="2000" noProof="0" dirty="0">
              <a:solidFill>
                <a:srgbClr val="FFFFFF"/>
              </a:solidFill>
              <a:latin typeface="+mn-lt"/>
            </a:endParaRPr>
          </a:p>
        </p:txBody>
      </p:sp>
      <p:sp>
        <p:nvSpPr>
          <p:cNvPr id="31" name="Oval 30">
            <a:extLst>
              <a:ext uri="{FF2B5EF4-FFF2-40B4-BE49-F238E27FC236}">
                <a16:creationId xmlns:a16="http://schemas.microsoft.com/office/drawing/2014/main" id="{E546A749-73AE-91C8-3FA8-4EE4860CD99A}"/>
              </a:ext>
            </a:extLst>
          </p:cNvPr>
          <p:cNvSpPr>
            <a:spLocks noChangeAspect="1"/>
          </p:cNvSpPr>
          <p:nvPr/>
        </p:nvSpPr>
        <p:spPr bwMode="auto">
          <a:xfrm>
            <a:off x="14591002" y="10306521"/>
            <a:ext cx="464182" cy="467694"/>
          </a:xfrm>
          <a:prstGeom prst="ellipse">
            <a:avLst/>
          </a:prstGeom>
          <a:solidFill>
            <a:srgbClr val="C4CAD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marL="327534" indent="-327534" defTabSz="914218" fontAlgn="base">
              <a:spcBef>
                <a:spcPct val="0"/>
              </a:spcBef>
              <a:spcAft>
                <a:spcPct val="0"/>
              </a:spcAft>
              <a:buFont typeface="IBM Plex Sans Light" panose="020B0604020202020204" pitchFamily="34" charset="0"/>
              <a:buChar char="•"/>
              <a:defRPr/>
            </a:pPr>
            <a:endParaRPr lang="en-US" sz="2000" noProof="0" dirty="0">
              <a:solidFill>
                <a:srgbClr val="FFFFFF"/>
              </a:solidFill>
              <a:latin typeface="+mn-lt"/>
            </a:endParaRPr>
          </a:p>
        </p:txBody>
      </p:sp>
      <p:sp>
        <p:nvSpPr>
          <p:cNvPr id="32" name="Oval 31">
            <a:extLst>
              <a:ext uri="{FF2B5EF4-FFF2-40B4-BE49-F238E27FC236}">
                <a16:creationId xmlns:a16="http://schemas.microsoft.com/office/drawing/2014/main" id="{2A08DE01-3370-FE40-C63F-6556C6059309}"/>
              </a:ext>
            </a:extLst>
          </p:cNvPr>
          <p:cNvSpPr>
            <a:spLocks noChangeAspect="1"/>
          </p:cNvSpPr>
          <p:nvPr/>
        </p:nvSpPr>
        <p:spPr bwMode="auto">
          <a:xfrm>
            <a:off x="14591001" y="6180689"/>
            <a:ext cx="574672" cy="555958"/>
          </a:xfrm>
          <a:prstGeom prst="ellipse">
            <a:avLst/>
          </a:prstGeom>
          <a:solidFill>
            <a:srgbClr val="DDC9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marL="327534" indent="-327534" defTabSz="914218" fontAlgn="base">
              <a:spcBef>
                <a:spcPct val="0"/>
              </a:spcBef>
              <a:spcAft>
                <a:spcPct val="0"/>
              </a:spcAft>
              <a:buFont typeface="IBM Plex Sans Light" panose="020B0604020202020204" pitchFamily="34" charset="0"/>
              <a:buChar char="•"/>
              <a:defRPr/>
            </a:pPr>
            <a:endParaRPr lang="en-US" sz="2000" noProof="0" dirty="0">
              <a:solidFill>
                <a:srgbClr val="FFFFFF"/>
              </a:solidFill>
              <a:latin typeface="+mn-lt"/>
            </a:endParaRPr>
          </a:p>
        </p:txBody>
      </p:sp>
      <p:sp>
        <p:nvSpPr>
          <p:cNvPr id="35" name="TextBox 34">
            <a:extLst>
              <a:ext uri="{FF2B5EF4-FFF2-40B4-BE49-F238E27FC236}">
                <a16:creationId xmlns:a16="http://schemas.microsoft.com/office/drawing/2014/main" id="{43E2978F-6D39-0193-7612-F02ED715F9A9}"/>
              </a:ext>
            </a:extLst>
          </p:cNvPr>
          <p:cNvSpPr txBox="1"/>
          <p:nvPr/>
        </p:nvSpPr>
        <p:spPr>
          <a:xfrm>
            <a:off x="13292566" y="3181827"/>
            <a:ext cx="2932946" cy="33855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algn="ctr" defTabSz="1829014">
              <a:defRPr/>
            </a:pPr>
            <a:r>
              <a:rPr lang="en-US" sz="1600" b="1" noProof="0" dirty="0">
                <a:solidFill>
                  <a:srgbClr val="000000"/>
                </a:solidFill>
                <a:latin typeface="+mn-lt"/>
              </a:rPr>
              <a:t>Relative Market Opportunity</a:t>
            </a:r>
            <a:endParaRPr lang="en-US" sz="1600" noProof="0" dirty="0">
              <a:solidFill>
                <a:srgbClr val="000000"/>
              </a:solidFill>
              <a:latin typeface="+mn-lt"/>
            </a:endParaRPr>
          </a:p>
        </p:txBody>
      </p:sp>
      <p:sp>
        <p:nvSpPr>
          <p:cNvPr id="36" name="TextBox 35">
            <a:extLst>
              <a:ext uri="{FF2B5EF4-FFF2-40B4-BE49-F238E27FC236}">
                <a16:creationId xmlns:a16="http://schemas.microsoft.com/office/drawing/2014/main" id="{3EF68094-EE6E-37C1-96AB-349FCEE7626A}"/>
              </a:ext>
            </a:extLst>
          </p:cNvPr>
          <p:cNvSpPr txBox="1"/>
          <p:nvPr/>
        </p:nvSpPr>
        <p:spPr>
          <a:xfrm>
            <a:off x="643817" y="1479197"/>
            <a:ext cx="16685763" cy="774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US" sz="2800" kern="0" noProof="0" dirty="0">
                <a:solidFill>
                  <a:srgbClr val="000000"/>
                </a:solidFill>
                <a:ea typeface="IBM Plex Sans Light"/>
                <a:cs typeface="IBM Plex Sans Light"/>
                <a:sym typeface="IBM Plex Sans Light"/>
              </a:rPr>
              <a:t>IBM has demonstrated value through its own implementations of </a:t>
            </a:r>
            <a:r>
              <a:rPr lang="en-US" sz="2800" b="1" kern="0" noProof="0" dirty="0">
                <a:solidFill>
                  <a:srgbClr val="000000"/>
                </a:solidFill>
                <a:ea typeface="IBM Plex Sans Light"/>
                <a:cs typeface="IBM Plex Sans Light"/>
                <a:sym typeface="IBM Plex Sans Light"/>
              </a:rPr>
              <a:t>watson</a:t>
            </a:r>
            <a:r>
              <a:rPr lang="en-US" sz="2800" b="1" kern="0" noProof="0" dirty="0">
                <a:solidFill>
                  <a:schemeClr val="accent1"/>
                </a:solidFill>
                <a:ea typeface="IBM Plex Sans Light"/>
                <a:cs typeface="IBM Plex Sans Light"/>
                <a:sym typeface="IBM Plex Sans Light"/>
              </a:rPr>
              <a:t>x</a:t>
            </a:r>
            <a:r>
              <a:rPr lang="en-US" sz="2800" b="1" kern="0" noProof="0" dirty="0">
                <a:solidFill>
                  <a:srgbClr val="000000"/>
                </a:solidFill>
                <a:ea typeface="IBM Plex Sans Light"/>
                <a:cs typeface="IBM Plex Sans Light"/>
                <a:sym typeface="IBM Plex Sans Light"/>
              </a:rPr>
              <a:t> Orchestrate </a:t>
            </a:r>
            <a:r>
              <a:rPr lang="en-US" sz="2800" kern="0" noProof="0" dirty="0">
                <a:solidFill>
                  <a:srgbClr val="000000"/>
                </a:solidFill>
                <a:ea typeface="IBM Plex Sans Light"/>
                <a:cs typeface="IBM Plex Sans Light"/>
                <a:sym typeface="IBM Plex Sans Light"/>
              </a:rPr>
              <a:t>to transform business operations. Explore the use cases and outcomes on the </a:t>
            </a:r>
            <a:r>
              <a:rPr lang="en-US" sz="2800" kern="0" noProof="0" dirty="0">
                <a:solidFill>
                  <a:schemeClr val="accent1"/>
                </a:solidFill>
                <a:ea typeface="IBM Plex Sans Light"/>
                <a:cs typeface="IBM Plex Sans Light"/>
                <a:sym typeface="IBM Plex Sans Light"/>
                <a:hlinkClick r:id="rId14">
                  <a:extLst>
                    <a:ext uri="{A12FA001-AC4F-418D-AE19-62706E023703}">
                      <ahyp:hlinkClr xmlns:ahyp="http://schemas.microsoft.com/office/drawing/2018/hyperlinkcolor" val="tx"/>
                    </a:ext>
                  </a:extLst>
                </a:hlinkClick>
              </a:rPr>
              <a:t>Client Zero Seismic page</a:t>
            </a:r>
            <a:r>
              <a:rPr lang="en-US" sz="2800" kern="0" noProof="0" dirty="0">
                <a:solidFill>
                  <a:schemeClr val="accent1"/>
                </a:solidFill>
                <a:ea typeface="IBM Plex Sans Light"/>
                <a:cs typeface="IBM Plex Sans Light"/>
                <a:sym typeface="IBM Plex Sans Light"/>
              </a:rPr>
              <a:t> →</a:t>
            </a:r>
          </a:p>
        </p:txBody>
      </p:sp>
      <p:sp>
        <p:nvSpPr>
          <p:cNvPr id="13" name="TextBox 12">
            <a:extLst>
              <a:ext uri="{FF2B5EF4-FFF2-40B4-BE49-F238E27FC236}">
                <a16:creationId xmlns:a16="http://schemas.microsoft.com/office/drawing/2014/main" id="{3E9A88C7-B7ED-9B9A-9473-7C3915EABB59}"/>
              </a:ext>
            </a:extLst>
          </p:cNvPr>
          <p:cNvSpPr txBox="1"/>
          <p:nvPr/>
        </p:nvSpPr>
        <p:spPr>
          <a:xfrm>
            <a:off x="17300604" y="11719122"/>
            <a:ext cx="6343348" cy="150810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2437912">
              <a:buSzPct val="100000"/>
              <a:defRPr/>
            </a:pPr>
            <a:r>
              <a:rPr lang="en-US" sz="2000" kern="0" noProof="0" dirty="0">
                <a:solidFill>
                  <a:schemeClr val="accent1"/>
                </a:solidFill>
                <a:latin typeface="+mn-lt"/>
                <a:sym typeface="IBM Plex Sans Light"/>
              </a:rPr>
              <a:t>Other Enterprise Functions</a:t>
            </a:r>
          </a:p>
          <a:p>
            <a:pPr defTabSz="2437912">
              <a:buSzPct val="100000"/>
              <a:defRPr/>
            </a:pPr>
            <a:r>
              <a:rPr lang="en-US" kern="0" noProof="0" dirty="0">
                <a:latin typeface="+mn-lt"/>
                <a:sym typeface="IBM Plex Sans Light"/>
              </a:rPr>
              <a:t>AI is increasingly driving transformation across finance, supply chain, and beyond, accelerating tasks such as financial forecasting, inventory optimization and logistics coordination, while enhancing resilience and agility.</a:t>
            </a:r>
            <a:endParaRPr lang="en-US" sz="1600" kern="0" noProof="0" dirty="0">
              <a:latin typeface="+mn-lt"/>
              <a:sym typeface="IBM Plex Sans Light"/>
            </a:endParaRPr>
          </a:p>
        </p:txBody>
      </p:sp>
    </p:spTree>
    <p:extLst>
      <p:ext uri="{BB962C8B-B14F-4D97-AF65-F5344CB8AC3E}">
        <p14:creationId xmlns:p14="http://schemas.microsoft.com/office/powerpoint/2010/main" val="251412880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7518998-AA1D-025A-61FD-6ACDC05C5A0F}"/>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 y="10"/>
            <a:ext cx="24387175" cy="12195165"/>
          </a:xfrm>
          <a:prstGeom prst="rect">
            <a:avLst/>
          </a:prstGeom>
          <a:noFill/>
        </p:spPr>
      </p:pic>
      <p:sp>
        <p:nvSpPr>
          <p:cNvPr id="2" name="Title 1">
            <a:extLst>
              <a:ext uri="{FF2B5EF4-FFF2-40B4-BE49-F238E27FC236}">
                <a16:creationId xmlns:a16="http://schemas.microsoft.com/office/drawing/2014/main" id="{B693FFC1-F457-17CF-548C-914369D211FB}"/>
              </a:ext>
            </a:extLst>
          </p:cNvPr>
          <p:cNvSpPr>
            <a:spLocks noGrp="1"/>
          </p:cNvSpPr>
          <p:nvPr>
            <p:ph type="title"/>
          </p:nvPr>
        </p:nvSpPr>
        <p:spPr/>
        <p:txBody>
          <a:bodyPr/>
          <a:lstStyle/>
          <a:p>
            <a:r>
              <a:rPr lang="en-US" sz="6800" noProof="0" dirty="0">
                <a:latin typeface="+mn-lt"/>
              </a:rPr>
              <a:t>Let’s start with HR</a:t>
            </a:r>
          </a:p>
        </p:txBody>
      </p:sp>
      <p:sp>
        <p:nvSpPr>
          <p:cNvPr id="4" name="TextBox 3">
            <a:extLst>
              <a:ext uri="{FF2B5EF4-FFF2-40B4-BE49-F238E27FC236}">
                <a16:creationId xmlns:a16="http://schemas.microsoft.com/office/drawing/2014/main" id="{BABAD2F0-2382-DE8C-1ECF-0BE958BB887C}"/>
              </a:ext>
            </a:extLst>
          </p:cNvPr>
          <p:cNvSpPr txBox="1"/>
          <p:nvPr/>
        </p:nvSpPr>
        <p:spPr>
          <a:xfrm>
            <a:off x="4461164" y="12413673"/>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noProof="0" dirty="0">
              <a:cs typeface="IBM Plex Sans Light" panose="020B0604020202020204" pitchFamily="34" charset="0"/>
            </a:endParaRPr>
          </a:p>
        </p:txBody>
      </p:sp>
    </p:spTree>
    <p:extLst>
      <p:ext uri="{BB962C8B-B14F-4D97-AF65-F5344CB8AC3E}">
        <p14:creationId xmlns:p14="http://schemas.microsoft.com/office/powerpoint/2010/main" val="406542927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34123-5AB8-B925-1836-4FDF78EEB080}"/>
              </a:ext>
            </a:extLst>
          </p:cNvPr>
          <p:cNvSpPr>
            <a:spLocks noGrp="1"/>
          </p:cNvSpPr>
          <p:nvPr>
            <p:ph type="title"/>
          </p:nvPr>
        </p:nvSpPr>
        <p:spPr>
          <a:xfrm>
            <a:off x="576071" y="384048"/>
            <a:ext cx="21338596" cy="2859087"/>
          </a:xfrm>
        </p:spPr>
        <p:txBody>
          <a:bodyPr/>
          <a:lstStyle/>
          <a:p>
            <a:r>
              <a:rPr lang="en-US" sz="6800" noProof="0" dirty="0">
                <a:latin typeface="+mn-lt"/>
              </a:rPr>
              <a:t>HR orgs have many functions with few resources—</a:t>
            </a:r>
            <a:br>
              <a:rPr lang="en-US" sz="6800" noProof="0" dirty="0">
                <a:latin typeface="+mn-lt"/>
              </a:rPr>
            </a:br>
            <a:r>
              <a:rPr lang="en-US" sz="6800" noProof="0" dirty="0">
                <a:latin typeface="+mn-lt"/>
              </a:rPr>
              <a:t>all of which are ready for digitization</a:t>
            </a:r>
          </a:p>
        </p:txBody>
      </p:sp>
      <p:grpSp>
        <p:nvGrpSpPr>
          <p:cNvPr id="4" name="Group 3">
            <a:extLst>
              <a:ext uri="{FF2B5EF4-FFF2-40B4-BE49-F238E27FC236}">
                <a16:creationId xmlns:a16="http://schemas.microsoft.com/office/drawing/2014/main" id="{85FE84D6-DFC2-215B-6CB6-0731F43797B0}"/>
              </a:ext>
            </a:extLst>
          </p:cNvPr>
          <p:cNvGrpSpPr/>
          <p:nvPr/>
        </p:nvGrpSpPr>
        <p:grpSpPr>
          <a:xfrm>
            <a:off x="3266194" y="4657063"/>
            <a:ext cx="17896162" cy="258122"/>
            <a:chOff x="1464008" y="1676036"/>
            <a:chExt cx="9254424" cy="128343"/>
          </a:xfrm>
        </p:grpSpPr>
        <p:cxnSp>
          <p:nvCxnSpPr>
            <p:cNvPr id="5" name="Straight Connector 4">
              <a:extLst>
                <a:ext uri="{FF2B5EF4-FFF2-40B4-BE49-F238E27FC236}">
                  <a16:creationId xmlns:a16="http://schemas.microsoft.com/office/drawing/2014/main" id="{76967BC9-31A2-00E4-8432-97065FEE5A01}"/>
                </a:ext>
              </a:extLst>
            </p:cNvPr>
            <p:cNvCxnSpPr>
              <a:cxnSpLocks/>
            </p:cNvCxnSpPr>
            <p:nvPr/>
          </p:nvCxnSpPr>
          <p:spPr>
            <a:xfrm flipH="1">
              <a:off x="1464008" y="1676036"/>
              <a:ext cx="0" cy="128343"/>
            </a:xfrm>
            <a:prstGeom prst="line">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577A637-7930-E6FA-2323-6B856BB42B2A}"/>
                </a:ext>
              </a:extLst>
            </p:cNvPr>
            <p:cNvCxnSpPr>
              <a:cxnSpLocks/>
            </p:cNvCxnSpPr>
            <p:nvPr/>
          </p:nvCxnSpPr>
          <p:spPr>
            <a:xfrm flipH="1">
              <a:off x="3310677" y="1676036"/>
              <a:ext cx="0" cy="128343"/>
            </a:xfrm>
            <a:prstGeom prst="line">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2B588F-52C4-244E-D799-19079F352378}"/>
                </a:ext>
              </a:extLst>
            </p:cNvPr>
            <p:cNvCxnSpPr>
              <a:cxnSpLocks/>
            </p:cNvCxnSpPr>
            <p:nvPr/>
          </p:nvCxnSpPr>
          <p:spPr>
            <a:xfrm flipH="1">
              <a:off x="5162839" y="1676036"/>
              <a:ext cx="0" cy="128343"/>
            </a:xfrm>
            <a:prstGeom prst="line">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AC995FB-87A0-6D7B-C077-AD88E190F432}"/>
                </a:ext>
              </a:extLst>
            </p:cNvPr>
            <p:cNvCxnSpPr>
              <a:cxnSpLocks/>
            </p:cNvCxnSpPr>
            <p:nvPr/>
          </p:nvCxnSpPr>
          <p:spPr>
            <a:xfrm flipH="1">
              <a:off x="7016348" y="1676036"/>
              <a:ext cx="0" cy="128343"/>
            </a:xfrm>
            <a:prstGeom prst="line">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F22CA1-5223-5C8C-7A45-EAD22827869D}"/>
                </a:ext>
              </a:extLst>
            </p:cNvPr>
            <p:cNvCxnSpPr>
              <a:cxnSpLocks/>
            </p:cNvCxnSpPr>
            <p:nvPr/>
          </p:nvCxnSpPr>
          <p:spPr>
            <a:xfrm flipH="1">
              <a:off x="8876823" y="1676036"/>
              <a:ext cx="0" cy="128343"/>
            </a:xfrm>
            <a:prstGeom prst="line">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066F4C3-ECCB-1553-7EFB-55F38D24BD06}"/>
                </a:ext>
              </a:extLst>
            </p:cNvPr>
            <p:cNvCxnSpPr>
              <a:cxnSpLocks/>
            </p:cNvCxnSpPr>
            <p:nvPr/>
          </p:nvCxnSpPr>
          <p:spPr>
            <a:xfrm flipH="1">
              <a:off x="10718432" y="1676036"/>
              <a:ext cx="0" cy="128343"/>
            </a:xfrm>
            <a:prstGeom prst="line">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7F02F2DD-9FB1-DE3B-EB46-52BFEC11617A}"/>
              </a:ext>
            </a:extLst>
          </p:cNvPr>
          <p:cNvSpPr/>
          <p:nvPr/>
        </p:nvSpPr>
        <p:spPr>
          <a:xfrm>
            <a:off x="5242486" y="5776738"/>
            <a:ext cx="3198494" cy="3585992"/>
          </a:xfrm>
          <a:prstGeom prst="rect">
            <a:avLst/>
          </a:prstGeom>
          <a:solidFill>
            <a:schemeClr val="bg2">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1828800">
              <a:spcBef>
                <a:spcPts val="600"/>
              </a:spcBef>
              <a:spcAft>
                <a:spcPts val="600"/>
              </a:spcAft>
              <a:defRPr/>
            </a:pPr>
            <a:endParaRPr lang="en-US" sz="3200" noProof="0" dirty="0">
              <a:solidFill>
                <a:srgbClr val="FFFFFF"/>
              </a:solidFill>
            </a:endParaRPr>
          </a:p>
        </p:txBody>
      </p:sp>
      <p:sp>
        <p:nvSpPr>
          <p:cNvPr id="12" name="Rectangle 11">
            <a:extLst>
              <a:ext uri="{FF2B5EF4-FFF2-40B4-BE49-F238E27FC236}">
                <a16:creationId xmlns:a16="http://schemas.microsoft.com/office/drawing/2014/main" id="{9BEF4437-2C69-5A73-5760-8968EB735FAB}"/>
              </a:ext>
            </a:extLst>
          </p:cNvPr>
          <p:cNvSpPr/>
          <p:nvPr/>
        </p:nvSpPr>
        <p:spPr>
          <a:xfrm>
            <a:off x="8819319" y="5776738"/>
            <a:ext cx="3208228" cy="3585992"/>
          </a:xfrm>
          <a:prstGeom prst="rect">
            <a:avLst/>
          </a:prstGeom>
          <a:solidFill>
            <a:schemeClr val="bg2">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1828800">
              <a:spcBef>
                <a:spcPts val="600"/>
              </a:spcBef>
              <a:spcAft>
                <a:spcPts val="600"/>
              </a:spcAft>
              <a:defRPr/>
            </a:pPr>
            <a:endParaRPr lang="en-US" sz="3200" noProof="0" dirty="0">
              <a:solidFill>
                <a:srgbClr val="FFFFFF"/>
              </a:solidFill>
            </a:endParaRPr>
          </a:p>
        </p:txBody>
      </p:sp>
      <p:sp>
        <p:nvSpPr>
          <p:cNvPr id="13" name="Rectangle 12">
            <a:extLst>
              <a:ext uri="{FF2B5EF4-FFF2-40B4-BE49-F238E27FC236}">
                <a16:creationId xmlns:a16="http://schemas.microsoft.com/office/drawing/2014/main" id="{2202FC06-465E-0946-AE6A-1AEE51502279}"/>
              </a:ext>
            </a:extLst>
          </p:cNvPr>
          <p:cNvSpPr/>
          <p:nvPr/>
        </p:nvSpPr>
        <p:spPr>
          <a:xfrm>
            <a:off x="12407067" y="5776738"/>
            <a:ext cx="3201348" cy="3585992"/>
          </a:xfrm>
          <a:prstGeom prst="rect">
            <a:avLst/>
          </a:prstGeom>
          <a:solidFill>
            <a:schemeClr val="bg2">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1828800">
              <a:spcBef>
                <a:spcPts val="600"/>
              </a:spcBef>
              <a:spcAft>
                <a:spcPts val="600"/>
              </a:spcAft>
              <a:defRPr/>
            </a:pPr>
            <a:endParaRPr lang="en-US" sz="3200" noProof="0" dirty="0">
              <a:solidFill>
                <a:srgbClr val="FFFFFF"/>
              </a:solidFill>
            </a:endParaRPr>
          </a:p>
        </p:txBody>
      </p:sp>
      <p:sp>
        <p:nvSpPr>
          <p:cNvPr id="14" name="Rectangle 13">
            <a:extLst>
              <a:ext uri="{FF2B5EF4-FFF2-40B4-BE49-F238E27FC236}">
                <a16:creationId xmlns:a16="http://schemas.microsoft.com/office/drawing/2014/main" id="{C9255205-F39D-0C8D-8DDA-D649B3CA78EF}"/>
              </a:ext>
            </a:extLst>
          </p:cNvPr>
          <p:cNvSpPr/>
          <p:nvPr/>
        </p:nvSpPr>
        <p:spPr>
          <a:xfrm>
            <a:off x="15993638" y="5776738"/>
            <a:ext cx="3223770" cy="3585992"/>
          </a:xfrm>
          <a:prstGeom prst="rect">
            <a:avLst/>
          </a:prstGeom>
          <a:solidFill>
            <a:schemeClr val="bg2">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1828800">
              <a:spcBef>
                <a:spcPts val="600"/>
              </a:spcBef>
              <a:spcAft>
                <a:spcPts val="600"/>
              </a:spcAft>
              <a:defRPr/>
            </a:pPr>
            <a:endParaRPr lang="en-US" sz="3200" noProof="0" dirty="0">
              <a:solidFill>
                <a:srgbClr val="FFFFFF"/>
              </a:solidFill>
            </a:endParaRPr>
          </a:p>
        </p:txBody>
      </p:sp>
      <p:sp>
        <p:nvSpPr>
          <p:cNvPr id="15" name="Rectangle 14">
            <a:extLst>
              <a:ext uri="{FF2B5EF4-FFF2-40B4-BE49-F238E27FC236}">
                <a16:creationId xmlns:a16="http://schemas.microsoft.com/office/drawing/2014/main" id="{004AFE32-BF99-9D89-3DE9-FB6647330EC8}"/>
              </a:ext>
            </a:extLst>
          </p:cNvPr>
          <p:cNvSpPr>
            <a:spLocks/>
          </p:cNvSpPr>
          <p:nvPr/>
        </p:nvSpPr>
        <p:spPr>
          <a:xfrm>
            <a:off x="19554932" y="5776738"/>
            <a:ext cx="3223770" cy="3585992"/>
          </a:xfrm>
          <a:prstGeom prst="rect">
            <a:avLst/>
          </a:prstGeom>
          <a:solidFill>
            <a:schemeClr val="bg2">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1828800">
              <a:spcBef>
                <a:spcPts val="600"/>
              </a:spcBef>
              <a:spcAft>
                <a:spcPts val="600"/>
              </a:spcAft>
              <a:defRPr/>
            </a:pPr>
            <a:endParaRPr lang="en-US" sz="3200" noProof="0" dirty="0">
              <a:solidFill>
                <a:srgbClr val="FFFFFF"/>
              </a:solidFill>
            </a:endParaRPr>
          </a:p>
        </p:txBody>
      </p:sp>
      <p:sp>
        <p:nvSpPr>
          <p:cNvPr id="16" name="Rectangle 15">
            <a:extLst>
              <a:ext uri="{FF2B5EF4-FFF2-40B4-BE49-F238E27FC236}">
                <a16:creationId xmlns:a16="http://schemas.microsoft.com/office/drawing/2014/main" id="{DE3FC66C-38FE-9A4B-51D9-A1EBEE10556C}"/>
              </a:ext>
            </a:extLst>
          </p:cNvPr>
          <p:cNvSpPr>
            <a:spLocks/>
          </p:cNvSpPr>
          <p:nvPr/>
        </p:nvSpPr>
        <p:spPr>
          <a:xfrm>
            <a:off x="1658765" y="5776738"/>
            <a:ext cx="3201348" cy="3585992"/>
          </a:xfrm>
          <a:prstGeom prst="rect">
            <a:avLst/>
          </a:prstGeom>
          <a:solidFill>
            <a:schemeClr val="bg2">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1828800">
              <a:spcBef>
                <a:spcPts val="600"/>
              </a:spcBef>
              <a:spcAft>
                <a:spcPts val="600"/>
              </a:spcAft>
              <a:defRPr/>
            </a:pPr>
            <a:endParaRPr lang="en-US" sz="3200" noProof="0" dirty="0">
              <a:solidFill>
                <a:srgbClr val="FFFFFF"/>
              </a:solidFill>
            </a:endParaRPr>
          </a:p>
        </p:txBody>
      </p:sp>
      <p:sp>
        <p:nvSpPr>
          <p:cNvPr id="17" name="Rectangle: Rounded Corners 127">
            <a:extLst>
              <a:ext uri="{FF2B5EF4-FFF2-40B4-BE49-F238E27FC236}">
                <a16:creationId xmlns:a16="http://schemas.microsoft.com/office/drawing/2014/main" id="{D77FF8B4-B066-9C51-ADF5-0DFA667F5D72}"/>
              </a:ext>
            </a:extLst>
          </p:cNvPr>
          <p:cNvSpPr>
            <a:spLocks/>
          </p:cNvSpPr>
          <p:nvPr/>
        </p:nvSpPr>
        <p:spPr>
          <a:xfrm>
            <a:off x="1658765" y="4909275"/>
            <a:ext cx="3201348" cy="1202818"/>
          </a:xfrm>
          <a:prstGeom prst="round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1828800">
              <a:spcBef>
                <a:spcPts val="600"/>
              </a:spcBef>
              <a:spcAft>
                <a:spcPts val="600"/>
              </a:spcAft>
              <a:defRPr/>
            </a:pPr>
            <a:endParaRPr lang="en-US" sz="3200" noProof="0" dirty="0">
              <a:solidFill>
                <a:srgbClr val="FFFFFF"/>
              </a:solidFill>
            </a:endParaRPr>
          </a:p>
        </p:txBody>
      </p:sp>
      <p:sp>
        <p:nvSpPr>
          <p:cNvPr id="18" name="TextBox 17">
            <a:extLst>
              <a:ext uri="{FF2B5EF4-FFF2-40B4-BE49-F238E27FC236}">
                <a16:creationId xmlns:a16="http://schemas.microsoft.com/office/drawing/2014/main" id="{AE4A404E-0A2A-AAE5-1852-8CBFF08F4CCC}"/>
              </a:ext>
            </a:extLst>
          </p:cNvPr>
          <p:cNvSpPr txBox="1">
            <a:spLocks/>
          </p:cNvSpPr>
          <p:nvPr/>
        </p:nvSpPr>
        <p:spPr>
          <a:xfrm>
            <a:off x="2727173" y="5327050"/>
            <a:ext cx="1389804" cy="369332"/>
          </a:xfrm>
          <a:prstGeom prst="rect">
            <a:avLst/>
          </a:prstGeom>
        </p:spPr>
        <p:txBody>
          <a:bodyPr vert="horz" wrap="none" lIns="0" tIns="0" rIns="0" bIns="0" rtlCol="0" anchor="b" anchorCtr="0">
            <a:spAutoFit/>
          </a:bodyPr>
          <a:lstStyle>
            <a:lvl1pPr lvl="0" indent="0">
              <a:lnSpc>
                <a:spcPct val="100000"/>
              </a:lnSpc>
              <a:spcBef>
                <a:spcPts val="300"/>
              </a:spcBef>
              <a:spcAft>
                <a:spcPts val="300"/>
              </a:spcAft>
              <a:buFont typeface="IBM Plex Sans Light" panose="020B0502040204020203" pitchFamily="34" charset="0"/>
              <a:buChar char="​"/>
              <a:defRPr sz="1600">
                <a:latin typeface="IBM Plex Sans Light" panose="020B0503050203000203" pitchFamily="34" charset="0"/>
                <a:cs typeface="IBM Plex Sans Light"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latin typeface="IBM Plex Sans Light" panose="020B0503050203000203" pitchFamily="34" charset="0"/>
                <a:cs typeface="IBM Plex Sans Light" panose="020B0604020202020204" pitchFamily="34" charset="0"/>
              </a:defRPr>
            </a:lvl2pPr>
            <a:lvl3pPr marL="515938" lvl="2" indent="-287338">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3pPr>
            <a:lvl4pPr marL="742950" lvl="3" indent="-182563">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4pPr>
            <a:lvl5pPr marL="914400" lvl="4" indent="-136525">
              <a:lnSpc>
                <a:spcPct val="100000"/>
              </a:lnSpc>
              <a:spcBef>
                <a:spcPts val="0"/>
              </a:spcBef>
              <a:spcAft>
                <a:spcPts val="300"/>
              </a:spcAft>
              <a:buSzPct val="100000"/>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defTabSz="1828800">
              <a:spcBef>
                <a:spcPts val="600"/>
              </a:spcBef>
              <a:spcAft>
                <a:spcPts val="600"/>
              </a:spcAft>
              <a:defRPr/>
            </a:pPr>
            <a:r>
              <a:rPr lang="en-US" sz="2400" noProof="0" dirty="0">
                <a:solidFill>
                  <a:srgbClr val="FFFFFF"/>
                </a:solidFill>
                <a:latin typeface="+mn-lt"/>
              </a:rPr>
              <a:t>Recruiting</a:t>
            </a:r>
          </a:p>
        </p:txBody>
      </p:sp>
      <p:pic>
        <p:nvPicPr>
          <p:cNvPr id="19" name="CustomIcon">
            <a:extLst>
              <a:ext uri="{FF2B5EF4-FFF2-40B4-BE49-F238E27FC236}">
                <a16:creationId xmlns:a16="http://schemas.microsoft.com/office/drawing/2014/main" id="{28B7C26B-6342-8C3A-CB53-41DBFCF2B6DA}"/>
              </a:ext>
            </a:extLst>
          </p:cNvPr>
          <p:cNvPicPr>
            <a:picLocks/>
          </p:cNvPicPr>
          <p:nvPr>
            <p:custDataLst>
              <p:tags r:id="rId1"/>
            </p:custDataLst>
          </p:nvPr>
        </p:nvPicPr>
        <p:blipFill>
          <a:blip r:embed="rId22">
            <a:extLst>
              <a:ext uri="{96DAC541-7B7A-43D3-8B79-37D633B846F1}">
                <asvg:svgBlip xmlns:asvg="http://schemas.microsoft.com/office/drawing/2016/SVG/main" r:embed="rId23"/>
              </a:ext>
            </a:extLst>
          </a:blip>
          <a:stretch>
            <a:fillRect/>
          </a:stretch>
        </p:blipFill>
        <p:spPr>
          <a:xfrm>
            <a:off x="1844456" y="5142878"/>
            <a:ext cx="707306" cy="735612"/>
          </a:xfrm>
          <a:prstGeom prst="rect">
            <a:avLst/>
          </a:prstGeom>
        </p:spPr>
      </p:pic>
      <p:sp>
        <p:nvSpPr>
          <p:cNvPr id="20" name="Rectangle: Rounded Corners 137">
            <a:extLst>
              <a:ext uri="{FF2B5EF4-FFF2-40B4-BE49-F238E27FC236}">
                <a16:creationId xmlns:a16="http://schemas.microsoft.com/office/drawing/2014/main" id="{38EBE1B4-BB2E-02A7-E1D2-CA956896532C}"/>
              </a:ext>
            </a:extLst>
          </p:cNvPr>
          <p:cNvSpPr>
            <a:spLocks/>
          </p:cNvSpPr>
          <p:nvPr/>
        </p:nvSpPr>
        <p:spPr>
          <a:xfrm>
            <a:off x="5242483" y="4909275"/>
            <a:ext cx="3201348" cy="1202818"/>
          </a:xfrm>
          <a:prstGeom prst="round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1828800">
              <a:spcBef>
                <a:spcPts val="600"/>
              </a:spcBef>
              <a:spcAft>
                <a:spcPts val="600"/>
              </a:spcAft>
              <a:defRPr/>
            </a:pPr>
            <a:endParaRPr lang="en-US" sz="3200" noProof="0" dirty="0">
              <a:solidFill>
                <a:srgbClr val="FFFFFF"/>
              </a:solidFill>
            </a:endParaRPr>
          </a:p>
        </p:txBody>
      </p:sp>
      <p:sp>
        <p:nvSpPr>
          <p:cNvPr id="21" name="TextBox 20">
            <a:extLst>
              <a:ext uri="{FF2B5EF4-FFF2-40B4-BE49-F238E27FC236}">
                <a16:creationId xmlns:a16="http://schemas.microsoft.com/office/drawing/2014/main" id="{A6F3C79F-9B65-DB51-DDE7-5FC13B031308}"/>
              </a:ext>
            </a:extLst>
          </p:cNvPr>
          <p:cNvSpPr txBox="1">
            <a:spLocks/>
          </p:cNvSpPr>
          <p:nvPr/>
        </p:nvSpPr>
        <p:spPr>
          <a:xfrm>
            <a:off x="6426587" y="5327050"/>
            <a:ext cx="1851308" cy="369332"/>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Font typeface="IBM Plex Sans Light" panose="020B0502040204020203" pitchFamily="34" charset="0"/>
              <a:buChar char="​"/>
              <a:defRPr sz="1600">
                <a:latin typeface="IBM Plex Sans Light" panose="020B0503050203000203" pitchFamily="34" charset="0"/>
                <a:cs typeface="IBM Plex Sans Light"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latin typeface="IBM Plex Sans Light" panose="020B0503050203000203" pitchFamily="34" charset="0"/>
                <a:cs typeface="IBM Plex Sans Light" panose="020B0604020202020204" pitchFamily="34" charset="0"/>
              </a:defRPr>
            </a:lvl2pPr>
            <a:lvl3pPr marL="515938" lvl="2" indent="-287338">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3pPr>
            <a:lvl4pPr marL="742950" lvl="3" indent="-182563">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4pPr>
            <a:lvl5pPr marL="914400" lvl="4" indent="-136525">
              <a:lnSpc>
                <a:spcPct val="100000"/>
              </a:lnSpc>
              <a:spcBef>
                <a:spcPts val="0"/>
              </a:spcBef>
              <a:spcAft>
                <a:spcPts val="300"/>
              </a:spcAft>
              <a:buSzPct val="100000"/>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defTabSz="1828800">
              <a:spcBef>
                <a:spcPts val="600"/>
              </a:spcBef>
              <a:spcAft>
                <a:spcPts val="600"/>
              </a:spcAft>
              <a:defRPr/>
            </a:pPr>
            <a:r>
              <a:rPr lang="en-US" sz="2400" noProof="0" dirty="0">
                <a:solidFill>
                  <a:srgbClr val="FFFFFF"/>
                </a:solidFill>
                <a:latin typeface="+mn-lt"/>
              </a:rPr>
              <a:t>Onboarding</a:t>
            </a:r>
          </a:p>
        </p:txBody>
      </p:sp>
      <p:pic>
        <p:nvPicPr>
          <p:cNvPr id="22" name="CustomIcon">
            <a:extLst>
              <a:ext uri="{FF2B5EF4-FFF2-40B4-BE49-F238E27FC236}">
                <a16:creationId xmlns:a16="http://schemas.microsoft.com/office/drawing/2014/main" id="{410A9AA6-F4B4-4CC0-8014-E5C07B39D945}"/>
              </a:ext>
            </a:extLst>
          </p:cNvPr>
          <p:cNvPicPr>
            <a:picLocks/>
          </p:cNvPicPr>
          <p:nvPr>
            <p:custDataLst>
              <p:tags r:id="rId2"/>
            </p:custDataLst>
          </p:nvPr>
        </p:nvPicPr>
        <p:blipFill>
          <a:blip r:embed="rId24">
            <a:extLst>
              <a:ext uri="{96DAC541-7B7A-43D3-8B79-37D633B846F1}">
                <asvg:svgBlip xmlns:asvg="http://schemas.microsoft.com/office/drawing/2016/SVG/main" r:embed="rId25"/>
              </a:ext>
            </a:extLst>
          </a:blip>
          <a:stretch>
            <a:fillRect/>
          </a:stretch>
        </p:blipFill>
        <p:spPr>
          <a:xfrm>
            <a:off x="5524250" y="5142878"/>
            <a:ext cx="707306" cy="735612"/>
          </a:xfrm>
          <a:prstGeom prst="rect">
            <a:avLst/>
          </a:prstGeom>
        </p:spPr>
      </p:pic>
      <p:sp>
        <p:nvSpPr>
          <p:cNvPr id="23" name="Rectangle: Rounded Corners 138">
            <a:extLst>
              <a:ext uri="{FF2B5EF4-FFF2-40B4-BE49-F238E27FC236}">
                <a16:creationId xmlns:a16="http://schemas.microsoft.com/office/drawing/2014/main" id="{D290B192-B576-FC41-9654-2992743EF088}"/>
              </a:ext>
            </a:extLst>
          </p:cNvPr>
          <p:cNvSpPr>
            <a:spLocks/>
          </p:cNvSpPr>
          <p:nvPr/>
        </p:nvSpPr>
        <p:spPr>
          <a:xfrm>
            <a:off x="8826201" y="4909275"/>
            <a:ext cx="3201348" cy="1202818"/>
          </a:xfrm>
          <a:prstGeom prst="round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1828800">
              <a:spcBef>
                <a:spcPts val="600"/>
              </a:spcBef>
              <a:spcAft>
                <a:spcPts val="600"/>
              </a:spcAft>
              <a:defRPr/>
            </a:pPr>
            <a:endParaRPr lang="en-US" sz="3200" noProof="0" dirty="0">
              <a:solidFill>
                <a:srgbClr val="FFFFFF"/>
              </a:solidFill>
            </a:endParaRPr>
          </a:p>
        </p:txBody>
      </p:sp>
      <p:sp>
        <p:nvSpPr>
          <p:cNvPr id="24" name="TextBox 23">
            <a:extLst>
              <a:ext uri="{FF2B5EF4-FFF2-40B4-BE49-F238E27FC236}">
                <a16:creationId xmlns:a16="http://schemas.microsoft.com/office/drawing/2014/main" id="{6A789208-7472-817D-14E8-B2A046B82EA8}"/>
              </a:ext>
            </a:extLst>
          </p:cNvPr>
          <p:cNvSpPr txBox="1">
            <a:spLocks/>
          </p:cNvSpPr>
          <p:nvPr/>
        </p:nvSpPr>
        <p:spPr>
          <a:xfrm>
            <a:off x="10130417" y="5327050"/>
            <a:ext cx="1175002" cy="369332"/>
          </a:xfrm>
          <a:prstGeom prst="rect">
            <a:avLst/>
          </a:prstGeom>
        </p:spPr>
        <p:txBody>
          <a:bodyPr vert="horz" wrap="none" lIns="0" tIns="0" rIns="0" bIns="0" rtlCol="0" anchor="b" anchorCtr="0">
            <a:spAutoFit/>
          </a:bodyPr>
          <a:lstStyle>
            <a:lvl1pPr lvl="0" indent="0">
              <a:lnSpc>
                <a:spcPct val="100000"/>
              </a:lnSpc>
              <a:spcBef>
                <a:spcPts val="300"/>
              </a:spcBef>
              <a:spcAft>
                <a:spcPts val="300"/>
              </a:spcAft>
              <a:buFont typeface="IBM Plex Sans Light" panose="020B0502040204020203" pitchFamily="34" charset="0"/>
              <a:buChar char="​"/>
              <a:defRPr sz="1600">
                <a:latin typeface="IBM Plex Sans Light" panose="020B0503050203000203" pitchFamily="34" charset="0"/>
                <a:cs typeface="IBM Plex Sans Light"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latin typeface="IBM Plex Sans Light" panose="020B0503050203000203" pitchFamily="34" charset="0"/>
                <a:cs typeface="IBM Plex Sans Light" panose="020B0604020202020204" pitchFamily="34" charset="0"/>
              </a:defRPr>
            </a:lvl2pPr>
            <a:lvl3pPr marL="515938" lvl="2" indent="-287338">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3pPr>
            <a:lvl4pPr marL="742950" lvl="3" indent="-182563">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4pPr>
            <a:lvl5pPr marL="914400" lvl="4" indent="-136525">
              <a:lnSpc>
                <a:spcPct val="100000"/>
              </a:lnSpc>
              <a:spcBef>
                <a:spcPts val="0"/>
              </a:spcBef>
              <a:spcAft>
                <a:spcPts val="300"/>
              </a:spcAft>
              <a:buSzPct val="100000"/>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defTabSz="1828800">
              <a:spcBef>
                <a:spcPts val="600"/>
              </a:spcBef>
              <a:spcAft>
                <a:spcPts val="600"/>
              </a:spcAft>
              <a:defRPr/>
            </a:pPr>
            <a:r>
              <a:rPr lang="en-US" sz="2400" noProof="0" dirty="0">
                <a:solidFill>
                  <a:srgbClr val="FFFFFF"/>
                </a:solidFill>
                <a:latin typeface="+mn-lt"/>
              </a:rPr>
              <a:t>Learning</a:t>
            </a:r>
          </a:p>
        </p:txBody>
      </p:sp>
      <p:pic>
        <p:nvPicPr>
          <p:cNvPr id="25" name="CustomIcon">
            <a:extLst>
              <a:ext uri="{FF2B5EF4-FFF2-40B4-BE49-F238E27FC236}">
                <a16:creationId xmlns:a16="http://schemas.microsoft.com/office/drawing/2014/main" id="{568D4B74-F84B-865A-A40E-D89BE8155F93}"/>
              </a:ext>
            </a:extLst>
          </p:cNvPr>
          <p:cNvPicPr>
            <a:picLocks/>
          </p:cNvPicPr>
          <p:nvPr>
            <p:custDataLst>
              <p:tags r:id="rId3"/>
            </p:custDataLst>
          </p:nvPr>
        </p:nvPicPr>
        <p:blipFill>
          <a:blip r:embed="rId26">
            <a:extLst>
              <a:ext uri="{96DAC541-7B7A-43D3-8B79-37D633B846F1}">
                <asvg:svgBlip xmlns:asvg="http://schemas.microsoft.com/office/drawing/2016/SVG/main" r:embed="rId27"/>
              </a:ext>
            </a:extLst>
          </a:blip>
          <a:stretch>
            <a:fillRect/>
          </a:stretch>
        </p:blipFill>
        <p:spPr>
          <a:xfrm>
            <a:off x="9118834" y="5142878"/>
            <a:ext cx="707306" cy="735612"/>
          </a:xfrm>
          <a:prstGeom prst="rect">
            <a:avLst/>
          </a:prstGeom>
        </p:spPr>
      </p:pic>
      <p:sp>
        <p:nvSpPr>
          <p:cNvPr id="26" name="Rectangle: Rounded Corners 139">
            <a:extLst>
              <a:ext uri="{FF2B5EF4-FFF2-40B4-BE49-F238E27FC236}">
                <a16:creationId xmlns:a16="http://schemas.microsoft.com/office/drawing/2014/main" id="{935494C1-9DAA-9AD1-4D20-EC59FDA2495A}"/>
              </a:ext>
            </a:extLst>
          </p:cNvPr>
          <p:cNvSpPr>
            <a:spLocks/>
          </p:cNvSpPr>
          <p:nvPr/>
        </p:nvSpPr>
        <p:spPr>
          <a:xfrm>
            <a:off x="12409919" y="4909275"/>
            <a:ext cx="3201348" cy="1202818"/>
          </a:xfrm>
          <a:prstGeom prst="round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1828800">
              <a:spcBef>
                <a:spcPts val="600"/>
              </a:spcBef>
              <a:spcAft>
                <a:spcPts val="600"/>
              </a:spcAft>
              <a:defRPr/>
            </a:pPr>
            <a:endParaRPr lang="en-US" sz="3200" noProof="0" dirty="0">
              <a:solidFill>
                <a:srgbClr val="FFFFFF"/>
              </a:solidFill>
            </a:endParaRPr>
          </a:p>
        </p:txBody>
      </p:sp>
      <p:sp>
        <p:nvSpPr>
          <p:cNvPr id="27" name="TextBox 26">
            <a:extLst>
              <a:ext uri="{FF2B5EF4-FFF2-40B4-BE49-F238E27FC236}">
                <a16:creationId xmlns:a16="http://schemas.microsoft.com/office/drawing/2014/main" id="{8EBD3050-80D3-7FD4-CF38-43A1F59D72FF}"/>
              </a:ext>
            </a:extLst>
          </p:cNvPr>
          <p:cNvSpPr txBox="1">
            <a:spLocks/>
          </p:cNvSpPr>
          <p:nvPr/>
        </p:nvSpPr>
        <p:spPr>
          <a:xfrm>
            <a:off x="13545846" y="5143418"/>
            <a:ext cx="1916270" cy="738664"/>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Font typeface="IBM Plex Sans Light" panose="020B0502040204020203" pitchFamily="34" charset="0"/>
              <a:buChar char="​"/>
              <a:defRPr sz="1600">
                <a:latin typeface="IBM Plex Sans Light" panose="020B0503050203000203" pitchFamily="34" charset="0"/>
                <a:cs typeface="IBM Plex Sans Light"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latin typeface="IBM Plex Sans Light" panose="020B0503050203000203" pitchFamily="34" charset="0"/>
                <a:cs typeface="IBM Plex Sans Light" panose="020B0604020202020204" pitchFamily="34" charset="0"/>
              </a:defRPr>
            </a:lvl2pPr>
            <a:lvl3pPr marL="515938" lvl="2" indent="-287338">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3pPr>
            <a:lvl4pPr marL="742950" lvl="3" indent="-182563">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4pPr>
            <a:lvl5pPr marL="914400" lvl="4" indent="-136525">
              <a:lnSpc>
                <a:spcPct val="100000"/>
              </a:lnSpc>
              <a:spcBef>
                <a:spcPts val="0"/>
              </a:spcBef>
              <a:spcAft>
                <a:spcPts val="300"/>
              </a:spcAft>
              <a:buSzPct val="100000"/>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defTabSz="1828800">
              <a:spcBef>
                <a:spcPts val="600"/>
              </a:spcBef>
              <a:spcAft>
                <a:spcPts val="600"/>
              </a:spcAft>
              <a:defRPr/>
            </a:pPr>
            <a:r>
              <a:rPr lang="en-US" sz="2400" noProof="0" dirty="0">
                <a:solidFill>
                  <a:srgbClr val="FFFFFF"/>
                </a:solidFill>
                <a:latin typeface="+mn-lt"/>
              </a:rPr>
              <a:t>Performance &amp; Goals</a:t>
            </a:r>
          </a:p>
        </p:txBody>
      </p:sp>
      <p:pic>
        <p:nvPicPr>
          <p:cNvPr id="28" name="CustomIcon">
            <a:extLst>
              <a:ext uri="{FF2B5EF4-FFF2-40B4-BE49-F238E27FC236}">
                <a16:creationId xmlns:a16="http://schemas.microsoft.com/office/drawing/2014/main" id="{BDB5B55C-AA9C-D282-E24D-B47EAEFE8F1C}"/>
              </a:ext>
            </a:extLst>
          </p:cNvPr>
          <p:cNvPicPr>
            <a:picLocks/>
          </p:cNvPicPr>
          <p:nvPr>
            <p:custDataLst>
              <p:tags r:id="rId4"/>
            </p:custDataLst>
          </p:nvPr>
        </p:nvPicPr>
        <p:blipFill>
          <a:blip r:embed="rId28">
            <a:extLst>
              <a:ext uri="{96DAC541-7B7A-43D3-8B79-37D633B846F1}">
                <asvg:svgBlip xmlns:asvg="http://schemas.microsoft.com/office/drawing/2016/SVG/main" r:embed="rId29"/>
              </a:ext>
            </a:extLst>
          </a:blip>
          <a:stretch>
            <a:fillRect/>
          </a:stretch>
        </p:blipFill>
        <p:spPr>
          <a:xfrm>
            <a:off x="12661714" y="5142878"/>
            <a:ext cx="707306" cy="735612"/>
          </a:xfrm>
          <a:prstGeom prst="rect">
            <a:avLst/>
          </a:prstGeom>
        </p:spPr>
      </p:pic>
      <p:sp>
        <p:nvSpPr>
          <p:cNvPr id="29" name="Rectangle: Rounded Corners 141">
            <a:extLst>
              <a:ext uri="{FF2B5EF4-FFF2-40B4-BE49-F238E27FC236}">
                <a16:creationId xmlns:a16="http://schemas.microsoft.com/office/drawing/2014/main" id="{23E405F8-2273-65EE-558A-0CFD723FD69F}"/>
              </a:ext>
            </a:extLst>
          </p:cNvPr>
          <p:cNvSpPr>
            <a:spLocks/>
          </p:cNvSpPr>
          <p:nvPr/>
        </p:nvSpPr>
        <p:spPr>
          <a:xfrm>
            <a:off x="19577351" y="4909275"/>
            <a:ext cx="3201348" cy="1202818"/>
          </a:xfrm>
          <a:prstGeom prst="round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1828800">
              <a:spcBef>
                <a:spcPts val="600"/>
              </a:spcBef>
              <a:spcAft>
                <a:spcPts val="600"/>
              </a:spcAft>
              <a:defRPr/>
            </a:pPr>
            <a:endParaRPr lang="en-US" sz="3200" noProof="0" dirty="0">
              <a:solidFill>
                <a:srgbClr val="FFFFFF"/>
              </a:solidFill>
            </a:endParaRPr>
          </a:p>
        </p:txBody>
      </p:sp>
      <p:sp>
        <p:nvSpPr>
          <p:cNvPr id="30" name="TextBox 29">
            <a:extLst>
              <a:ext uri="{FF2B5EF4-FFF2-40B4-BE49-F238E27FC236}">
                <a16:creationId xmlns:a16="http://schemas.microsoft.com/office/drawing/2014/main" id="{57330D7A-C89F-A6A2-0D73-ABC9B4128D19}"/>
              </a:ext>
            </a:extLst>
          </p:cNvPr>
          <p:cNvSpPr txBox="1">
            <a:spLocks/>
          </p:cNvSpPr>
          <p:nvPr/>
        </p:nvSpPr>
        <p:spPr>
          <a:xfrm>
            <a:off x="20758174" y="5327050"/>
            <a:ext cx="1863014" cy="369332"/>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Font typeface="IBM Plex Sans Light" panose="020B0502040204020203" pitchFamily="34" charset="0"/>
              <a:buChar char="​"/>
              <a:defRPr sz="1600">
                <a:latin typeface="IBM Plex Sans Light" panose="020B0503050203000203" pitchFamily="34" charset="0"/>
                <a:cs typeface="IBM Plex Sans Light"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latin typeface="IBM Plex Sans Light" panose="020B0503050203000203" pitchFamily="34" charset="0"/>
                <a:cs typeface="IBM Plex Sans Light" panose="020B0604020202020204" pitchFamily="34" charset="0"/>
              </a:defRPr>
            </a:lvl2pPr>
            <a:lvl3pPr marL="515938" lvl="2" indent="-287338">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3pPr>
            <a:lvl4pPr marL="742950" lvl="3" indent="-182563">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4pPr>
            <a:lvl5pPr marL="914400" lvl="4" indent="-136525">
              <a:lnSpc>
                <a:spcPct val="100000"/>
              </a:lnSpc>
              <a:spcBef>
                <a:spcPts val="0"/>
              </a:spcBef>
              <a:spcAft>
                <a:spcPts val="300"/>
              </a:spcAft>
              <a:buSzPct val="100000"/>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defTabSz="1828800">
              <a:spcBef>
                <a:spcPts val="600"/>
              </a:spcBef>
              <a:spcAft>
                <a:spcPts val="600"/>
              </a:spcAft>
              <a:defRPr/>
            </a:pPr>
            <a:r>
              <a:rPr lang="en-US" sz="2400" noProof="0" dirty="0">
                <a:solidFill>
                  <a:srgbClr val="FFFFFF"/>
                </a:solidFill>
                <a:latin typeface="+mn-lt"/>
              </a:rPr>
              <a:t>Payroll</a:t>
            </a:r>
          </a:p>
        </p:txBody>
      </p:sp>
      <p:sp>
        <p:nvSpPr>
          <p:cNvPr id="31" name="Rectangle: Rounded Corners 140">
            <a:extLst>
              <a:ext uri="{FF2B5EF4-FFF2-40B4-BE49-F238E27FC236}">
                <a16:creationId xmlns:a16="http://schemas.microsoft.com/office/drawing/2014/main" id="{5B91F370-F3C2-0F73-1FD6-C04AC0764B21}"/>
              </a:ext>
            </a:extLst>
          </p:cNvPr>
          <p:cNvSpPr>
            <a:spLocks/>
          </p:cNvSpPr>
          <p:nvPr/>
        </p:nvSpPr>
        <p:spPr>
          <a:xfrm>
            <a:off x="15993637" y="4909275"/>
            <a:ext cx="3201348" cy="1202818"/>
          </a:xfrm>
          <a:prstGeom prst="round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1828800">
              <a:spcBef>
                <a:spcPts val="600"/>
              </a:spcBef>
              <a:spcAft>
                <a:spcPts val="600"/>
              </a:spcAft>
              <a:defRPr/>
            </a:pPr>
            <a:endParaRPr lang="en-US" sz="3200" noProof="0" dirty="0">
              <a:solidFill>
                <a:srgbClr val="FFFFFF"/>
              </a:solidFill>
            </a:endParaRPr>
          </a:p>
        </p:txBody>
      </p:sp>
      <p:sp>
        <p:nvSpPr>
          <p:cNvPr id="32" name="TextBox 31">
            <a:extLst>
              <a:ext uri="{FF2B5EF4-FFF2-40B4-BE49-F238E27FC236}">
                <a16:creationId xmlns:a16="http://schemas.microsoft.com/office/drawing/2014/main" id="{7C4C825F-F5DC-C501-D571-A66C99640AD0}"/>
              </a:ext>
            </a:extLst>
          </p:cNvPr>
          <p:cNvSpPr txBox="1">
            <a:spLocks/>
          </p:cNvSpPr>
          <p:nvPr/>
        </p:nvSpPr>
        <p:spPr>
          <a:xfrm>
            <a:off x="16913838" y="5143419"/>
            <a:ext cx="2172174" cy="738664"/>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Font typeface="IBM Plex Sans Light" panose="020B0502040204020203" pitchFamily="34" charset="0"/>
              <a:buChar char="​"/>
              <a:defRPr sz="1600">
                <a:latin typeface="IBM Plex Sans Light" panose="020B0503050203000203" pitchFamily="34" charset="0"/>
                <a:cs typeface="IBM Plex Sans Light"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latin typeface="IBM Plex Sans Light" panose="020B0503050203000203" pitchFamily="34" charset="0"/>
                <a:cs typeface="IBM Plex Sans Light" panose="020B0604020202020204" pitchFamily="34" charset="0"/>
              </a:defRPr>
            </a:lvl2pPr>
            <a:lvl3pPr marL="515938" lvl="2" indent="-287338">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3pPr>
            <a:lvl4pPr marL="742950" lvl="3" indent="-182563">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4pPr>
            <a:lvl5pPr marL="914400" lvl="4" indent="-136525">
              <a:lnSpc>
                <a:spcPct val="100000"/>
              </a:lnSpc>
              <a:spcBef>
                <a:spcPts val="0"/>
              </a:spcBef>
              <a:spcAft>
                <a:spcPts val="300"/>
              </a:spcAft>
              <a:buSzPct val="100000"/>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defTabSz="1828800">
              <a:spcBef>
                <a:spcPts val="600"/>
              </a:spcBef>
              <a:spcAft>
                <a:spcPts val="600"/>
              </a:spcAft>
              <a:defRPr/>
            </a:pPr>
            <a:r>
              <a:rPr lang="en-US" sz="2400" noProof="0" dirty="0">
                <a:solidFill>
                  <a:srgbClr val="FFFFFF"/>
                </a:solidFill>
                <a:latin typeface="+mn-lt"/>
              </a:rPr>
              <a:t>Compensation &amp; benefits</a:t>
            </a:r>
          </a:p>
        </p:txBody>
      </p:sp>
      <p:pic>
        <p:nvPicPr>
          <p:cNvPr id="33" name="CustomIcon">
            <a:extLst>
              <a:ext uri="{FF2B5EF4-FFF2-40B4-BE49-F238E27FC236}">
                <a16:creationId xmlns:a16="http://schemas.microsoft.com/office/drawing/2014/main" id="{4063253A-524D-BD9F-88F2-347DE3EDACA2}"/>
              </a:ext>
            </a:extLst>
          </p:cNvPr>
          <p:cNvPicPr>
            <a:picLocks/>
          </p:cNvPicPr>
          <p:nvPr>
            <p:custDataLst>
              <p:tags r:id="rId5"/>
            </p:custDataLst>
          </p:nvPr>
        </p:nvPicPr>
        <p:blipFill>
          <a:blip r:embed="rId30">
            <a:extLst>
              <a:ext uri="{96DAC541-7B7A-43D3-8B79-37D633B846F1}">
                <asvg:svgBlip xmlns:asvg="http://schemas.microsoft.com/office/drawing/2016/SVG/main" r:embed="rId31"/>
              </a:ext>
            </a:extLst>
          </a:blip>
          <a:stretch>
            <a:fillRect/>
          </a:stretch>
        </p:blipFill>
        <p:spPr>
          <a:xfrm>
            <a:off x="16120746" y="5142878"/>
            <a:ext cx="707306" cy="735612"/>
          </a:xfrm>
          <a:prstGeom prst="rect">
            <a:avLst/>
          </a:prstGeom>
        </p:spPr>
      </p:pic>
      <p:pic>
        <p:nvPicPr>
          <p:cNvPr id="34" name="Chevron 187">
            <a:extLst>
              <a:ext uri="{FF2B5EF4-FFF2-40B4-BE49-F238E27FC236}">
                <a16:creationId xmlns:a16="http://schemas.microsoft.com/office/drawing/2014/main" id="{40046324-0053-9003-1079-F51DF799B491}"/>
              </a:ext>
            </a:extLst>
          </p:cNvPr>
          <p:cNvPicPr>
            <a:picLocks noChangeAspect="1"/>
          </p:cNvPicPr>
          <p:nvPr>
            <p:custDataLst>
              <p:tags r:id="rId6"/>
            </p:custDataLst>
          </p:nvPr>
        </p:nvPicPr>
        <p:blipFill>
          <a:blip r:embed="rId32">
            <a:extLst>
              <a:ext uri="{96DAC541-7B7A-43D3-8B79-37D633B846F1}">
                <asvg:svgBlip xmlns:asvg="http://schemas.microsoft.com/office/drawing/2016/SVG/main" r:embed="rId33"/>
              </a:ext>
            </a:extLst>
          </a:blip>
          <a:stretch>
            <a:fillRect/>
          </a:stretch>
        </p:blipFill>
        <p:spPr>
          <a:xfrm>
            <a:off x="4786060" y="5234830"/>
            <a:ext cx="530478" cy="551708"/>
          </a:xfrm>
          <a:prstGeom prst="rect">
            <a:avLst/>
          </a:prstGeom>
        </p:spPr>
      </p:pic>
      <p:pic>
        <p:nvPicPr>
          <p:cNvPr id="35" name="Chevron 187">
            <a:extLst>
              <a:ext uri="{FF2B5EF4-FFF2-40B4-BE49-F238E27FC236}">
                <a16:creationId xmlns:a16="http://schemas.microsoft.com/office/drawing/2014/main" id="{0C7D5E15-E567-A2B4-B91C-26C44932CD00}"/>
              </a:ext>
            </a:extLst>
          </p:cNvPr>
          <p:cNvPicPr>
            <a:picLocks noChangeAspect="1"/>
          </p:cNvPicPr>
          <p:nvPr>
            <p:custDataLst>
              <p:tags r:id="rId7"/>
            </p:custDataLst>
          </p:nvPr>
        </p:nvPicPr>
        <p:blipFill>
          <a:blip r:embed="rId32">
            <a:extLst>
              <a:ext uri="{96DAC541-7B7A-43D3-8B79-37D633B846F1}">
                <asvg:svgBlip xmlns:asvg="http://schemas.microsoft.com/office/drawing/2016/SVG/main" r:embed="rId33"/>
              </a:ext>
            </a:extLst>
          </a:blip>
          <a:stretch>
            <a:fillRect/>
          </a:stretch>
        </p:blipFill>
        <p:spPr>
          <a:xfrm>
            <a:off x="8369778" y="5234830"/>
            <a:ext cx="530478" cy="551708"/>
          </a:xfrm>
          <a:prstGeom prst="rect">
            <a:avLst/>
          </a:prstGeom>
        </p:spPr>
      </p:pic>
      <p:pic>
        <p:nvPicPr>
          <p:cNvPr id="36" name="Chevron 187">
            <a:extLst>
              <a:ext uri="{FF2B5EF4-FFF2-40B4-BE49-F238E27FC236}">
                <a16:creationId xmlns:a16="http://schemas.microsoft.com/office/drawing/2014/main" id="{E9E51211-8CE6-5003-A02F-7172B7B9EAFD}"/>
              </a:ext>
            </a:extLst>
          </p:cNvPr>
          <p:cNvPicPr>
            <a:picLocks noChangeAspect="1"/>
          </p:cNvPicPr>
          <p:nvPr>
            <p:custDataLst>
              <p:tags r:id="rId8"/>
            </p:custDataLst>
          </p:nvPr>
        </p:nvPicPr>
        <p:blipFill>
          <a:blip r:embed="rId32">
            <a:extLst>
              <a:ext uri="{96DAC541-7B7A-43D3-8B79-37D633B846F1}">
                <asvg:svgBlip xmlns:asvg="http://schemas.microsoft.com/office/drawing/2016/SVG/main" r:embed="rId33"/>
              </a:ext>
            </a:extLst>
          </a:blip>
          <a:stretch>
            <a:fillRect/>
          </a:stretch>
        </p:blipFill>
        <p:spPr>
          <a:xfrm>
            <a:off x="11953494" y="5234830"/>
            <a:ext cx="530478" cy="551708"/>
          </a:xfrm>
          <a:prstGeom prst="rect">
            <a:avLst/>
          </a:prstGeom>
        </p:spPr>
      </p:pic>
      <p:pic>
        <p:nvPicPr>
          <p:cNvPr id="37" name="Chevron 187">
            <a:extLst>
              <a:ext uri="{FF2B5EF4-FFF2-40B4-BE49-F238E27FC236}">
                <a16:creationId xmlns:a16="http://schemas.microsoft.com/office/drawing/2014/main" id="{5411F769-CF4A-1126-D335-62C2FB984C92}"/>
              </a:ext>
            </a:extLst>
          </p:cNvPr>
          <p:cNvPicPr>
            <a:picLocks noChangeAspect="1"/>
          </p:cNvPicPr>
          <p:nvPr>
            <p:custDataLst>
              <p:tags r:id="rId9"/>
            </p:custDataLst>
          </p:nvPr>
        </p:nvPicPr>
        <p:blipFill>
          <a:blip r:embed="rId32">
            <a:extLst>
              <a:ext uri="{96DAC541-7B7A-43D3-8B79-37D633B846F1}">
                <asvg:svgBlip xmlns:asvg="http://schemas.microsoft.com/office/drawing/2016/SVG/main" r:embed="rId33"/>
              </a:ext>
            </a:extLst>
          </a:blip>
          <a:stretch>
            <a:fillRect/>
          </a:stretch>
        </p:blipFill>
        <p:spPr>
          <a:xfrm>
            <a:off x="15537212" y="5234830"/>
            <a:ext cx="530478" cy="551708"/>
          </a:xfrm>
          <a:prstGeom prst="rect">
            <a:avLst/>
          </a:prstGeom>
        </p:spPr>
      </p:pic>
      <p:pic>
        <p:nvPicPr>
          <p:cNvPr id="38" name="Chevron 187">
            <a:extLst>
              <a:ext uri="{FF2B5EF4-FFF2-40B4-BE49-F238E27FC236}">
                <a16:creationId xmlns:a16="http://schemas.microsoft.com/office/drawing/2014/main" id="{202BE707-71DB-A3F5-C7B7-63364CB563AB}"/>
              </a:ext>
            </a:extLst>
          </p:cNvPr>
          <p:cNvPicPr>
            <a:picLocks noChangeAspect="1"/>
          </p:cNvPicPr>
          <p:nvPr>
            <p:custDataLst>
              <p:tags r:id="rId10"/>
            </p:custDataLst>
          </p:nvPr>
        </p:nvPicPr>
        <p:blipFill>
          <a:blip r:embed="rId32">
            <a:extLst>
              <a:ext uri="{96DAC541-7B7A-43D3-8B79-37D633B846F1}">
                <asvg:svgBlip xmlns:asvg="http://schemas.microsoft.com/office/drawing/2016/SVG/main" r:embed="rId33"/>
              </a:ext>
            </a:extLst>
          </a:blip>
          <a:stretch>
            <a:fillRect/>
          </a:stretch>
        </p:blipFill>
        <p:spPr>
          <a:xfrm>
            <a:off x="19120932" y="5234830"/>
            <a:ext cx="530478" cy="551708"/>
          </a:xfrm>
          <a:prstGeom prst="rect">
            <a:avLst/>
          </a:prstGeom>
        </p:spPr>
      </p:pic>
      <p:sp>
        <p:nvSpPr>
          <p:cNvPr id="39" name="TextBox 38">
            <a:extLst>
              <a:ext uri="{FF2B5EF4-FFF2-40B4-BE49-F238E27FC236}">
                <a16:creationId xmlns:a16="http://schemas.microsoft.com/office/drawing/2014/main" id="{20813703-AA3D-41F5-029C-BA9E982D2329}"/>
              </a:ext>
            </a:extLst>
          </p:cNvPr>
          <p:cNvSpPr txBox="1">
            <a:spLocks/>
          </p:cNvSpPr>
          <p:nvPr/>
        </p:nvSpPr>
        <p:spPr>
          <a:xfrm>
            <a:off x="1678138" y="3313750"/>
            <a:ext cx="3035673" cy="615553"/>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IBM Plex Sans Light" panose="020B0502040204020203" pitchFamily="34" charset="0"/>
              <a:buChar char="​"/>
              <a:defRPr lang="en-US" sz="1600" dirty="0">
                <a:cs typeface="IBM Plex Sans Light"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IBM Plex Sans Light"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IBM Plex Sans Light"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IBM Plex Sans Light" panose="020B0604020202020204" pitchFamily="34" charset="0"/>
              <a:buChar char="̶"/>
              <a:defRPr lang="en-US" sz="1600" dirty="0"/>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algn="ctr" defTabSz="1828800">
              <a:spcBef>
                <a:spcPts val="600"/>
              </a:spcBef>
              <a:spcAft>
                <a:spcPts val="600"/>
              </a:spcAft>
              <a:buClr>
                <a:srgbClr val="000000"/>
              </a:buClr>
              <a:defRPr/>
            </a:pPr>
            <a:r>
              <a:rPr lang="en-US" sz="2000" noProof="0" dirty="0">
                <a:solidFill>
                  <a:srgbClr val="000000"/>
                </a:solidFill>
                <a:ea typeface="IBM Plex Sans Light"/>
              </a:rPr>
              <a:t>Select &amp; analyze talent with a robust tool</a:t>
            </a:r>
          </a:p>
        </p:txBody>
      </p:sp>
      <p:sp>
        <p:nvSpPr>
          <p:cNvPr id="40" name="TextBox 39">
            <a:extLst>
              <a:ext uri="{FF2B5EF4-FFF2-40B4-BE49-F238E27FC236}">
                <a16:creationId xmlns:a16="http://schemas.microsoft.com/office/drawing/2014/main" id="{899F37AB-00D4-E89E-A517-F40D2D1FC227}"/>
              </a:ext>
            </a:extLst>
          </p:cNvPr>
          <p:cNvSpPr txBox="1">
            <a:spLocks/>
          </p:cNvSpPr>
          <p:nvPr/>
        </p:nvSpPr>
        <p:spPr>
          <a:xfrm>
            <a:off x="5066826" y="3236760"/>
            <a:ext cx="3201348" cy="923330"/>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IBM Plex Sans Light" panose="020B0502040204020203" pitchFamily="34" charset="0"/>
              <a:buChar char="​"/>
              <a:defRPr lang="en-US" sz="1600" dirty="0">
                <a:cs typeface="IBM Plex Sans Light"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IBM Plex Sans Light"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IBM Plex Sans Light"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IBM Plex Sans Light" panose="020B0604020202020204" pitchFamily="34" charset="0"/>
              <a:buChar char="̶"/>
              <a:defRPr lang="en-US" sz="1600" dirty="0"/>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algn="ctr" defTabSz="1828800">
              <a:spcBef>
                <a:spcPts val="600"/>
              </a:spcBef>
              <a:spcAft>
                <a:spcPts val="600"/>
              </a:spcAft>
              <a:buClr>
                <a:srgbClr val="000000"/>
              </a:buClr>
              <a:defRPr/>
            </a:pPr>
            <a:r>
              <a:rPr lang="en-US" sz="2000" noProof="0" dirty="0">
                <a:solidFill>
                  <a:srgbClr val="000000"/>
                </a:solidFill>
                <a:ea typeface="IBM Plex Sans Light"/>
              </a:rPr>
              <a:t>Guide HR department through the onboarding process efficiently</a:t>
            </a:r>
          </a:p>
        </p:txBody>
      </p:sp>
      <p:sp>
        <p:nvSpPr>
          <p:cNvPr id="41" name="TextBox 40">
            <a:extLst>
              <a:ext uri="{FF2B5EF4-FFF2-40B4-BE49-F238E27FC236}">
                <a16:creationId xmlns:a16="http://schemas.microsoft.com/office/drawing/2014/main" id="{4BEA6DD7-258E-D9CD-FABF-2CDDDB98028C}"/>
              </a:ext>
            </a:extLst>
          </p:cNvPr>
          <p:cNvSpPr txBox="1">
            <a:spLocks/>
          </p:cNvSpPr>
          <p:nvPr/>
        </p:nvSpPr>
        <p:spPr>
          <a:xfrm>
            <a:off x="12195394" y="3236760"/>
            <a:ext cx="3201348" cy="923330"/>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IBM Plex Sans Light" panose="020B0502040204020203" pitchFamily="34" charset="0"/>
              <a:buChar char="​"/>
              <a:defRPr lang="en-US" sz="1600" dirty="0">
                <a:cs typeface="IBM Plex Sans Light"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IBM Plex Sans Light"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IBM Plex Sans Light"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IBM Plex Sans Light" panose="020B0604020202020204" pitchFamily="34" charset="0"/>
              <a:buChar char="̶"/>
              <a:defRPr lang="en-US" sz="1600" dirty="0"/>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algn="ctr" defTabSz="1828800">
              <a:spcBef>
                <a:spcPts val="600"/>
              </a:spcBef>
              <a:spcAft>
                <a:spcPts val="600"/>
              </a:spcAft>
              <a:buClr>
                <a:srgbClr val="000000"/>
              </a:buClr>
              <a:defRPr/>
            </a:pPr>
            <a:r>
              <a:rPr lang="en-US" sz="2000" noProof="0" dirty="0">
                <a:solidFill>
                  <a:srgbClr val="000000"/>
                </a:solidFill>
                <a:ea typeface="IBM Plex Sans Light"/>
              </a:rPr>
              <a:t>Help the goal alignment, performance review, feedback processes</a:t>
            </a:r>
          </a:p>
        </p:txBody>
      </p:sp>
      <p:sp>
        <p:nvSpPr>
          <p:cNvPr id="42" name="TextBox 41">
            <a:extLst>
              <a:ext uri="{FF2B5EF4-FFF2-40B4-BE49-F238E27FC236}">
                <a16:creationId xmlns:a16="http://schemas.microsoft.com/office/drawing/2014/main" id="{44150E96-2C52-B72E-CA62-AEA6189D5193}"/>
              </a:ext>
            </a:extLst>
          </p:cNvPr>
          <p:cNvSpPr txBox="1">
            <a:spLocks/>
          </p:cNvSpPr>
          <p:nvPr/>
        </p:nvSpPr>
        <p:spPr>
          <a:xfrm>
            <a:off x="15667408" y="3236760"/>
            <a:ext cx="3201348" cy="923330"/>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IBM Plex Sans Light" panose="020B0502040204020203" pitchFamily="34" charset="0"/>
              <a:buChar char="​"/>
              <a:defRPr lang="en-US" sz="1600" dirty="0">
                <a:cs typeface="IBM Plex Sans Light"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IBM Plex Sans Light"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IBM Plex Sans Light"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IBM Plex Sans Light" panose="020B0604020202020204" pitchFamily="34" charset="0"/>
              <a:buChar char="̶"/>
              <a:defRPr lang="en-US" sz="1600" dirty="0"/>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algn="ctr" defTabSz="1828800">
              <a:spcBef>
                <a:spcPts val="600"/>
              </a:spcBef>
              <a:spcAft>
                <a:spcPts val="600"/>
              </a:spcAft>
              <a:buClr>
                <a:srgbClr val="000000"/>
              </a:buClr>
              <a:defRPr/>
            </a:pPr>
            <a:r>
              <a:rPr lang="en-US" sz="2000" noProof="0" dirty="0">
                <a:solidFill>
                  <a:srgbClr val="000000"/>
                </a:solidFill>
                <a:ea typeface="IBM Plex Sans Light"/>
              </a:rPr>
              <a:t>Manage budget and compensation process securely &amp; accurately</a:t>
            </a:r>
          </a:p>
        </p:txBody>
      </p:sp>
      <p:sp>
        <p:nvSpPr>
          <p:cNvPr id="43" name="TextBox 42">
            <a:extLst>
              <a:ext uri="{FF2B5EF4-FFF2-40B4-BE49-F238E27FC236}">
                <a16:creationId xmlns:a16="http://schemas.microsoft.com/office/drawing/2014/main" id="{58F3AA01-C70D-BC08-7A53-E76DAAD2854D}"/>
              </a:ext>
            </a:extLst>
          </p:cNvPr>
          <p:cNvSpPr txBox="1">
            <a:spLocks/>
          </p:cNvSpPr>
          <p:nvPr/>
        </p:nvSpPr>
        <p:spPr>
          <a:xfrm>
            <a:off x="8990652" y="3236760"/>
            <a:ext cx="3201348" cy="923330"/>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IBM Plex Sans Light" panose="020B0502040204020203" pitchFamily="34" charset="0"/>
              <a:buChar char="​"/>
              <a:defRPr lang="en-US" sz="1600" dirty="0">
                <a:cs typeface="IBM Plex Sans Light"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IBM Plex Sans Light"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IBM Plex Sans Light"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IBM Plex Sans Light" panose="020B0604020202020204" pitchFamily="34" charset="0"/>
              <a:buChar char="̶"/>
              <a:defRPr lang="en-US" sz="1600" dirty="0"/>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algn="ctr" defTabSz="1828800">
              <a:spcBef>
                <a:spcPts val="600"/>
              </a:spcBef>
              <a:spcAft>
                <a:spcPts val="600"/>
              </a:spcAft>
              <a:buClr>
                <a:srgbClr val="000000"/>
              </a:buClr>
              <a:defRPr/>
            </a:pPr>
            <a:r>
              <a:rPr lang="en-US" sz="2000" noProof="0" dirty="0">
                <a:solidFill>
                  <a:srgbClr val="000000"/>
                </a:solidFill>
                <a:ea typeface="IBM Plex Sans Light"/>
              </a:rPr>
              <a:t>Manage, track &amp; report learning activities in </a:t>
            </a:r>
            <a:br>
              <a:rPr lang="en-US" sz="2000" noProof="0" dirty="0">
                <a:solidFill>
                  <a:srgbClr val="000000"/>
                </a:solidFill>
                <a:ea typeface="IBM Plex Sans Light"/>
              </a:rPr>
            </a:br>
            <a:r>
              <a:rPr lang="en-US" sz="2000" noProof="0" dirty="0">
                <a:solidFill>
                  <a:srgbClr val="000000"/>
                </a:solidFill>
                <a:ea typeface="IBM Plex Sans Light"/>
              </a:rPr>
              <a:t>a single location</a:t>
            </a:r>
          </a:p>
        </p:txBody>
      </p:sp>
      <p:sp>
        <p:nvSpPr>
          <p:cNvPr id="44" name="TextBox 43">
            <a:extLst>
              <a:ext uri="{FF2B5EF4-FFF2-40B4-BE49-F238E27FC236}">
                <a16:creationId xmlns:a16="http://schemas.microsoft.com/office/drawing/2014/main" id="{68D7276A-8B55-5213-361A-7B6F6F6FF43E}"/>
              </a:ext>
            </a:extLst>
          </p:cNvPr>
          <p:cNvSpPr txBox="1"/>
          <p:nvPr>
            <p:custDataLst>
              <p:tags r:id="rId11"/>
            </p:custDataLst>
          </p:nvPr>
        </p:nvSpPr>
        <p:spPr>
          <a:xfrm>
            <a:off x="1805067" y="6249507"/>
            <a:ext cx="2908744" cy="2923877"/>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Font typeface="IBM Plex Sans Light" panose="020B0502040204020203" pitchFamily="34" charset="0"/>
              <a:buChar char="​"/>
              <a:defRPr sz="1600">
                <a:latin typeface="IBM Plex Sans Light" panose="020B0503050203000203" pitchFamily="34" charset="0"/>
                <a:cs typeface="IBM Plex Sans Light"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latin typeface="IBM Plex Sans Light" panose="020B0503050203000203" pitchFamily="34" charset="0"/>
                <a:cs typeface="IBM Plex Sans Light" panose="020B0604020202020204" pitchFamily="34" charset="0"/>
              </a:defRPr>
            </a:lvl2pPr>
            <a:lvl3pPr marL="515938" lvl="2" indent="-287338">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3pPr>
            <a:lvl4pPr marL="742950" lvl="3" indent="-182563">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4pPr>
            <a:lvl5pPr marL="914400" lvl="4" indent="-136525">
              <a:lnSpc>
                <a:spcPct val="100000"/>
              </a:lnSpc>
              <a:spcBef>
                <a:spcPts val="0"/>
              </a:spcBef>
              <a:spcAft>
                <a:spcPts val="300"/>
              </a:spcAft>
              <a:buSzPct val="100000"/>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marL="457200" lvl="1" indent="-450850" defTabSz="1828800">
              <a:spcBef>
                <a:spcPts val="600"/>
              </a:spcBef>
              <a:spcAft>
                <a:spcPts val="600"/>
              </a:spcAft>
              <a:defRPr/>
            </a:pPr>
            <a:r>
              <a:rPr lang="en-US" sz="2000" noProof="0" dirty="0">
                <a:solidFill>
                  <a:srgbClr val="000000"/>
                </a:solidFill>
                <a:latin typeface="+mn-lt"/>
              </a:rPr>
              <a:t>Requisition posting</a:t>
            </a:r>
          </a:p>
          <a:p>
            <a:pPr marL="457200" lvl="1" indent="-450850" defTabSz="1828800">
              <a:spcBef>
                <a:spcPts val="600"/>
              </a:spcBef>
              <a:spcAft>
                <a:spcPts val="600"/>
              </a:spcAft>
              <a:defRPr/>
            </a:pPr>
            <a:r>
              <a:rPr lang="en-US" sz="2000" noProof="0" dirty="0">
                <a:solidFill>
                  <a:srgbClr val="000000"/>
                </a:solidFill>
                <a:latin typeface="+mn-lt"/>
              </a:rPr>
              <a:t>Sourcing candidates</a:t>
            </a:r>
          </a:p>
          <a:p>
            <a:pPr marL="457200" lvl="1" indent="-450850" defTabSz="1828800">
              <a:spcBef>
                <a:spcPts val="600"/>
              </a:spcBef>
              <a:spcAft>
                <a:spcPts val="600"/>
              </a:spcAft>
              <a:defRPr/>
            </a:pPr>
            <a:r>
              <a:rPr lang="en-US" sz="2000" noProof="0" dirty="0">
                <a:solidFill>
                  <a:srgbClr val="000000"/>
                </a:solidFill>
                <a:latin typeface="+mn-lt"/>
              </a:rPr>
              <a:t>Applicant tracking </a:t>
            </a:r>
          </a:p>
          <a:p>
            <a:pPr marL="457200" lvl="1" indent="-450850" defTabSz="1828800">
              <a:spcBef>
                <a:spcPts val="600"/>
              </a:spcBef>
              <a:spcAft>
                <a:spcPts val="600"/>
              </a:spcAft>
              <a:defRPr/>
            </a:pPr>
            <a:r>
              <a:rPr lang="en-US" sz="2000" noProof="0" dirty="0">
                <a:solidFill>
                  <a:srgbClr val="000000"/>
                </a:solidFill>
                <a:latin typeface="+mn-lt"/>
              </a:rPr>
              <a:t>Background checks</a:t>
            </a:r>
          </a:p>
          <a:p>
            <a:pPr marL="457200" lvl="1" indent="-450850" defTabSz="1828800">
              <a:spcBef>
                <a:spcPts val="600"/>
              </a:spcBef>
              <a:spcAft>
                <a:spcPts val="600"/>
              </a:spcAft>
              <a:defRPr/>
            </a:pPr>
            <a:r>
              <a:rPr lang="en-US" sz="2000" noProof="0" dirty="0">
                <a:solidFill>
                  <a:srgbClr val="000000"/>
                </a:solidFill>
                <a:latin typeface="+mn-lt"/>
              </a:rPr>
              <a:t>Interview &amp; assessments</a:t>
            </a:r>
          </a:p>
          <a:p>
            <a:pPr marL="457200" lvl="1" indent="-450850" defTabSz="1828800">
              <a:spcBef>
                <a:spcPts val="600"/>
              </a:spcBef>
              <a:spcAft>
                <a:spcPts val="600"/>
              </a:spcAft>
              <a:defRPr/>
            </a:pPr>
            <a:r>
              <a:rPr lang="en-US" sz="2000" noProof="0" dirty="0">
                <a:solidFill>
                  <a:srgbClr val="000000"/>
                </a:solidFill>
                <a:latin typeface="+mn-lt"/>
              </a:rPr>
              <a:t>Offer management</a:t>
            </a:r>
          </a:p>
        </p:txBody>
      </p:sp>
      <p:sp>
        <p:nvSpPr>
          <p:cNvPr id="45" name="TextBox 44">
            <a:extLst>
              <a:ext uri="{FF2B5EF4-FFF2-40B4-BE49-F238E27FC236}">
                <a16:creationId xmlns:a16="http://schemas.microsoft.com/office/drawing/2014/main" id="{4B9141C1-97CF-B9A1-56DB-CABADADC59DF}"/>
              </a:ext>
            </a:extLst>
          </p:cNvPr>
          <p:cNvSpPr txBox="1"/>
          <p:nvPr>
            <p:custDataLst>
              <p:tags r:id="rId12"/>
            </p:custDataLst>
          </p:nvPr>
        </p:nvSpPr>
        <p:spPr>
          <a:xfrm>
            <a:off x="5382902" y="6249506"/>
            <a:ext cx="2908744" cy="2616101"/>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Font typeface="IBM Plex Sans Light" panose="020B0502040204020203" pitchFamily="34" charset="0"/>
              <a:buChar char="​"/>
              <a:defRPr sz="1600">
                <a:latin typeface="IBM Plex Sans Light" panose="020B0503050203000203" pitchFamily="34" charset="0"/>
                <a:cs typeface="IBM Plex Sans Light"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latin typeface="IBM Plex Sans Light" panose="020B0503050203000203" pitchFamily="34" charset="0"/>
                <a:cs typeface="IBM Plex Sans Light" panose="020B0604020202020204" pitchFamily="34" charset="0"/>
              </a:defRPr>
            </a:lvl2pPr>
            <a:lvl3pPr marL="515938" lvl="2" indent="-287338">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3pPr>
            <a:lvl4pPr marL="742950" lvl="3" indent="-182563">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4pPr>
            <a:lvl5pPr marL="914400" lvl="4" indent="-136525">
              <a:lnSpc>
                <a:spcPct val="100000"/>
              </a:lnSpc>
              <a:spcBef>
                <a:spcPts val="0"/>
              </a:spcBef>
              <a:spcAft>
                <a:spcPts val="300"/>
              </a:spcAft>
              <a:buSzPct val="100000"/>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marL="457200" lvl="1" indent="-450850" defTabSz="1828800">
              <a:spcBef>
                <a:spcPts val="600"/>
              </a:spcBef>
              <a:spcAft>
                <a:spcPts val="600"/>
              </a:spcAft>
              <a:defRPr/>
            </a:pPr>
            <a:r>
              <a:rPr lang="en-US" sz="2000" noProof="0" dirty="0">
                <a:solidFill>
                  <a:srgbClr val="000000"/>
                </a:solidFill>
                <a:latin typeface="+mn-lt"/>
              </a:rPr>
              <a:t>Pre &amp; post-hire verification</a:t>
            </a:r>
          </a:p>
          <a:p>
            <a:pPr marL="457200" lvl="1" indent="-450850" defTabSz="1828800">
              <a:spcBef>
                <a:spcPts val="600"/>
              </a:spcBef>
              <a:spcAft>
                <a:spcPts val="600"/>
              </a:spcAft>
              <a:defRPr/>
            </a:pPr>
            <a:r>
              <a:rPr lang="en-US" sz="2000" noProof="0" dirty="0">
                <a:solidFill>
                  <a:srgbClr val="000000"/>
                </a:solidFill>
                <a:latin typeface="+mn-lt"/>
              </a:rPr>
              <a:t>Provisioning &amp; access management</a:t>
            </a:r>
          </a:p>
          <a:p>
            <a:pPr marL="457200" lvl="1" indent="-450850" defTabSz="1828800">
              <a:spcBef>
                <a:spcPts val="600"/>
              </a:spcBef>
              <a:spcAft>
                <a:spcPts val="600"/>
              </a:spcAft>
              <a:defRPr/>
            </a:pPr>
            <a:r>
              <a:rPr lang="en-US" sz="2000" noProof="0" dirty="0">
                <a:solidFill>
                  <a:srgbClr val="000000"/>
                </a:solidFill>
                <a:latin typeface="+mn-lt"/>
              </a:rPr>
              <a:t>New hire guidance</a:t>
            </a:r>
          </a:p>
          <a:p>
            <a:pPr marL="457200" lvl="1" indent="-450850" defTabSz="1828800">
              <a:spcBef>
                <a:spcPts val="600"/>
              </a:spcBef>
              <a:spcAft>
                <a:spcPts val="600"/>
              </a:spcAft>
              <a:defRPr/>
            </a:pPr>
            <a:r>
              <a:rPr lang="en-US" sz="2000" noProof="0" dirty="0">
                <a:solidFill>
                  <a:srgbClr val="000000"/>
                </a:solidFill>
                <a:latin typeface="+mn-lt"/>
              </a:rPr>
              <a:t>Employee </a:t>
            </a:r>
            <a:br>
              <a:rPr lang="en-US" sz="2000" noProof="0" dirty="0">
                <a:solidFill>
                  <a:srgbClr val="000000"/>
                </a:solidFill>
                <a:latin typeface="+mn-lt"/>
              </a:rPr>
            </a:br>
            <a:r>
              <a:rPr lang="en-US" sz="2000" noProof="0" dirty="0">
                <a:solidFill>
                  <a:srgbClr val="000000"/>
                </a:solidFill>
                <a:latin typeface="+mn-lt"/>
              </a:rPr>
              <a:t>Off-boarding</a:t>
            </a:r>
          </a:p>
        </p:txBody>
      </p:sp>
      <p:sp>
        <p:nvSpPr>
          <p:cNvPr id="46" name="TextBox 45">
            <a:extLst>
              <a:ext uri="{FF2B5EF4-FFF2-40B4-BE49-F238E27FC236}">
                <a16:creationId xmlns:a16="http://schemas.microsoft.com/office/drawing/2014/main" id="{1CDC0544-5548-211B-81CF-D00F4BC8B3FD}"/>
              </a:ext>
            </a:extLst>
          </p:cNvPr>
          <p:cNvSpPr txBox="1"/>
          <p:nvPr>
            <p:custDataLst>
              <p:tags r:id="rId13"/>
            </p:custDataLst>
          </p:nvPr>
        </p:nvSpPr>
        <p:spPr>
          <a:xfrm>
            <a:off x="8969063" y="6249507"/>
            <a:ext cx="2908744" cy="2308324"/>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Font typeface="IBM Plex Sans Light" panose="020B0502040204020203" pitchFamily="34" charset="0"/>
              <a:buChar char="​"/>
              <a:defRPr sz="1600">
                <a:latin typeface="IBM Plex Sans Light" panose="020B0503050203000203" pitchFamily="34" charset="0"/>
                <a:cs typeface="IBM Plex Sans Light"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latin typeface="IBM Plex Sans Light" panose="020B0503050203000203" pitchFamily="34" charset="0"/>
                <a:cs typeface="IBM Plex Sans Light" panose="020B0604020202020204" pitchFamily="34" charset="0"/>
              </a:defRPr>
            </a:lvl2pPr>
            <a:lvl3pPr marL="515938" lvl="2" indent="-287338">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3pPr>
            <a:lvl4pPr marL="742950" lvl="3" indent="-182563">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4pPr>
            <a:lvl5pPr marL="914400" lvl="4" indent="-136525">
              <a:lnSpc>
                <a:spcPct val="100000"/>
              </a:lnSpc>
              <a:spcBef>
                <a:spcPts val="0"/>
              </a:spcBef>
              <a:spcAft>
                <a:spcPts val="300"/>
              </a:spcAft>
              <a:buSzPct val="100000"/>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marL="457200" lvl="1" indent="-450850" defTabSz="1828800">
              <a:spcBef>
                <a:spcPts val="600"/>
              </a:spcBef>
              <a:spcAft>
                <a:spcPts val="600"/>
              </a:spcAft>
              <a:defRPr/>
            </a:pPr>
            <a:r>
              <a:rPr lang="en-US" sz="2000" noProof="0" dirty="0">
                <a:solidFill>
                  <a:srgbClr val="000000"/>
                </a:solidFill>
                <a:latin typeface="+mn-lt"/>
              </a:rPr>
              <a:t>Recommending &amp; tracking learning programs for compliance and upskilling based on job profiles &amp; skills</a:t>
            </a:r>
          </a:p>
          <a:p>
            <a:pPr marL="457200" lvl="1" indent="-450850" defTabSz="1828800">
              <a:spcBef>
                <a:spcPts val="600"/>
              </a:spcBef>
              <a:spcAft>
                <a:spcPts val="600"/>
              </a:spcAft>
              <a:defRPr/>
            </a:pPr>
            <a:r>
              <a:rPr lang="en-US" sz="2000" noProof="0" dirty="0">
                <a:solidFill>
                  <a:srgbClr val="000000"/>
                </a:solidFill>
                <a:latin typeface="+mn-lt"/>
              </a:rPr>
              <a:t>Internal mobility</a:t>
            </a:r>
          </a:p>
        </p:txBody>
      </p:sp>
      <p:sp>
        <p:nvSpPr>
          <p:cNvPr id="47" name="TextBox 46">
            <a:extLst>
              <a:ext uri="{FF2B5EF4-FFF2-40B4-BE49-F238E27FC236}">
                <a16:creationId xmlns:a16="http://schemas.microsoft.com/office/drawing/2014/main" id="{7608D784-129A-D7A1-B777-B98C5B86899F}"/>
              </a:ext>
            </a:extLst>
          </p:cNvPr>
          <p:cNvSpPr txBox="1"/>
          <p:nvPr>
            <p:custDataLst>
              <p:tags r:id="rId14"/>
            </p:custDataLst>
          </p:nvPr>
        </p:nvSpPr>
        <p:spPr>
          <a:xfrm>
            <a:off x="12553371" y="6249506"/>
            <a:ext cx="2908744" cy="2462213"/>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Font typeface="IBM Plex Sans Light" panose="020B0502040204020203" pitchFamily="34" charset="0"/>
              <a:buChar char="​"/>
              <a:defRPr sz="1600">
                <a:latin typeface="IBM Plex Sans Light" panose="020B0503050203000203" pitchFamily="34" charset="0"/>
                <a:cs typeface="IBM Plex Sans Light"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latin typeface="IBM Plex Sans Light" panose="020B0503050203000203" pitchFamily="34" charset="0"/>
                <a:cs typeface="IBM Plex Sans Light" panose="020B0604020202020204" pitchFamily="34" charset="0"/>
              </a:defRPr>
            </a:lvl2pPr>
            <a:lvl3pPr marL="515938" lvl="2" indent="-287338">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3pPr>
            <a:lvl4pPr marL="742950" lvl="3" indent="-182563">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4pPr>
            <a:lvl5pPr marL="914400" lvl="4" indent="-136525">
              <a:lnSpc>
                <a:spcPct val="100000"/>
              </a:lnSpc>
              <a:spcBef>
                <a:spcPts val="0"/>
              </a:spcBef>
              <a:spcAft>
                <a:spcPts val="300"/>
              </a:spcAft>
              <a:buSzPct val="100000"/>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marL="457200" lvl="1" indent="-450850" defTabSz="1828800">
              <a:spcBef>
                <a:spcPts val="600"/>
              </a:spcBef>
              <a:spcAft>
                <a:spcPts val="600"/>
              </a:spcAft>
              <a:defRPr/>
            </a:pPr>
            <a:r>
              <a:rPr lang="en-US" sz="2000" noProof="0" dirty="0">
                <a:solidFill>
                  <a:srgbClr val="000000"/>
                </a:solidFill>
                <a:latin typeface="+mn-lt"/>
              </a:rPr>
              <a:t>Employee </a:t>
            </a:r>
            <a:br>
              <a:rPr lang="en-US" sz="2000" noProof="0" dirty="0">
                <a:solidFill>
                  <a:srgbClr val="000000"/>
                </a:solidFill>
                <a:latin typeface="+mn-lt"/>
              </a:rPr>
            </a:br>
            <a:r>
              <a:rPr lang="en-US" sz="2000" noProof="0" dirty="0">
                <a:solidFill>
                  <a:srgbClr val="000000"/>
                </a:solidFill>
                <a:latin typeface="+mn-lt"/>
              </a:rPr>
              <a:t>self-evaluation</a:t>
            </a:r>
          </a:p>
          <a:p>
            <a:pPr marL="457200" lvl="1" indent="-450850" defTabSz="1828800">
              <a:spcBef>
                <a:spcPts val="600"/>
              </a:spcBef>
              <a:spcAft>
                <a:spcPts val="600"/>
              </a:spcAft>
              <a:defRPr/>
            </a:pPr>
            <a:r>
              <a:rPr lang="en-US" sz="2000" noProof="0" dirty="0">
                <a:solidFill>
                  <a:srgbClr val="000000"/>
                </a:solidFill>
                <a:latin typeface="+mn-lt"/>
              </a:rPr>
              <a:t>Manager performance evaluation </a:t>
            </a:r>
          </a:p>
          <a:p>
            <a:pPr marL="457200" lvl="1" indent="-450850" defTabSz="1828800">
              <a:spcBef>
                <a:spcPts val="600"/>
              </a:spcBef>
              <a:spcAft>
                <a:spcPts val="600"/>
              </a:spcAft>
              <a:defRPr/>
            </a:pPr>
            <a:r>
              <a:rPr lang="en-US" sz="2000" noProof="0" dirty="0">
                <a:solidFill>
                  <a:srgbClr val="000000"/>
                </a:solidFill>
                <a:latin typeface="+mn-lt"/>
              </a:rPr>
              <a:t>Calibration </a:t>
            </a:r>
            <a:br>
              <a:rPr lang="en-US" sz="2000" noProof="0" dirty="0">
                <a:solidFill>
                  <a:srgbClr val="000000"/>
                </a:solidFill>
                <a:latin typeface="+mn-lt"/>
              </a:rPr>
            </a:br>
            <a:r>
              <a:rPr lang="en-US" sz="2000" noProof="0" dirty="0">
                <a:solidFill>
                  <a:srgbClr val="000000"/>
                </a:solidFill>
                <a:latin typeface="+mn-lt"/>
              </a:rPr>
              <a:t>&amp; feedback</a:t>
            </a:r>
          </a:p>
        </p:txBody>
      </p:sp>
      <p:sp>
        <p:nvSpPr>
          <p:cNvPr id="48" name="TextBox 47">
            <a:extLst>
              <a:ext uri="{FF2B5EF4-FFF2-40B4-BE49-F238E27FC236}">
                <a16:creationId xmlns:a16="http://schemas.microsoft.com/office/drawing/2014/main" id="{FC91BB06-7BFB-BA69-3A86-F0BA12549B63}"/>
              </a:ext>
            </a:extLst>
          </p:cNvPr>
          <p:cNvSpPr txBox="1"/>
          <p:nvPr>
            <p:custDataLst>
              <p:tags r:id="rId15"/>
            </p:custDataLst>
          </p:nvPr>
        </p:nvSpPr>
        <p:spPr>
          <a:xfrm>
            <a:off x="16151151" y="6249506"/>
            <a:ext cx="2908744" cy="2462213"/>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Font typeface="IBM Plex Sans Light" panose="020B0502040204020203" pitchFamily="34" charset="0"/>
              <a:buChar char="​"/>
              <a:defRPr sz="1600">
                <a:latin typeface="IBM Plex Sans Light" panose="020B0503050203000203" pitchFamily="34" charset="0"/>
                <a:cs typeface="IBM Plex Sans Light"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latin typeface="IBM Plex Sans Light" panose="020B0503050203000203" pitchFamily="34" charset="0"/>
                <a:cs typeface="IBM Plex Sans Light" panose="020B0604020202020204" pitchFamily="34" charset="0"/>
              </a:defRPr>
            </a:lvl2pPr>
            <a:lvl3pPr marL="515938" lvl="2" indent="-287338">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3pPr>
            <a:lvl4pPr marL="742950" lvl="3" indent="-182563">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4pPr>
            <a:lvl5pPr marL="914400" lvl="4" indent="-136525">
              <a:lnSpc>
                <a:spcPct val="100000"/>
              </a:lnSpc>
              <a:spcBef>
                <a:spcPts val="0"/>
              </a:spcBef>
              <a:spcAft>
                <a:spcPts val="300"/>
              </a:spcAft>
              <a:buSzPct val="100000"/>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marL="457200" lvl="1" indent="-450850" defTabSz="1828800">
              <a:spcBef>
                <a:spcPts val="600"/>
              </a:spcBef>
              <a:spcAft>
                <a:spcPts val="600"/>
              </a:spcAft>
              <a:defRPr/>
            </a:pPr>
            <a:r>
              <a:rPr lang="en-US" sz="2000" noProof="0" dirty="0">
                <a:solidFill>
                  <a:srgbClr val="000000"/>
                </a:solidFill>
                <a:latin typeface="+mn-lt"/>
              </a:rPr>
              <a:t>Bonus planning</a:t>
            </a:r>
          </a:p>
          <a:p>
            <a:pPr marL="457200" lvl="1" indent="-450850" defTabSz="1828800">
              <a:spcBef>
                <a:spcPts val="600"/>
              </a:spcBef>
              <a:spcAft>
                <a:spcPts val="600"/>
              </a:spcAft>
              <a:defRPr/>
            </a:pPr>
            <a:r>
              <a:rPr lang="en-US" sz="2000" noProof="0" dirty="0">
                <a:solidFill>
                  <a:srgbClr val="000000"/>
                </a:solidFill>
                <a:latin typeface="+mn-lt"/>
              </a:rPr>
              <a:t>Compensation benchmarking</a:t>
            </a:r>
          </a:p>
          <a:p>
            <a:pPr marL="457200" lvl="1" indent="-450850" defTabSz="1828800">
              <a:spcBef>
                <a:spcPts val="600"/>
              </a:spcBef>
              <a:spcAft>
                <a:spcPts val="600"/>
              </a:spcAft>
              <a:defRPr/>
            </a:pPr>
            <a:r>
              <a:rPr lang="en-US" sz="2000" noProof="0" dirty="0">
                <a:solidFill>
                  <a:srgbClr val="000000"/>
                </a:solidFill>
                <a:latin typeface="+mn-lt"/>
              </a:rPr>
              <a:t>Tracking open enrollment, dependents, decisions</a:t>
            </a:r>
          </a:p>
        </p:txBody>
      </p:sp>
      <p:sp>
        <p:nvSpPr>
          <p:cNvPr id="49" name="TextBox 48">
            <a:extLst>
              <a:ext uri="{FF2B5EF4-FFF2-40B4-BE49-F238E27FC236}">
                <a16:creationId xmlns:a16="http://schemas.microsoft.com/office/drawing/2014/main" id="{FBFE2D5B-2416-DA00-683C-8A93D4C515F9}"/>
              </a:ext>
            </a:extLst>
          </p:cNvPr>
          <p:cNvSpPr txBox="1"/>
          <p:nvPr>
            <p:custDataLst>
              <p:tags r:id="rId16"/>
            </p:custDataLst>
          </p:nvPr>
        </p:nvSpPr>
        <p:spPr>
          <a:xfrm>
            <a:off x="19712443" y="6297121"/>
            <a:ext cx="2908744" cy="2000548"/>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Font typeface="IBM Plex Sans Light" panose="020B0502040204020203" pitchFamily="34" charset="0"/>
              <a:buChar char="​"/>
              <a:defRPr sz="1600">
                <a:latin typeface="IBM Plex Sans Light" panose="020B0503050203000203" pitchFamily="34" charset="0"/>
                <a:cs typeface="IBM Plex Sans Light"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latin typeface="IBM Plex Sans Light" panose="020B0503050203000203" pitchFamily="34" charset="0"/>
                <a:cs typeface="IBM Plex Sans Light" panose="020B0604020202020204" pitchFamily="34" charset="0"/>
              </a:defRPr>
            </a:lvl2pPr>
            <a:lvl3pPr marL="515938" lvl="2" indent="-287338">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3pPr>
            <a:lvl4pPr marL="742950" lvl="3" indent="-182563">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4pPr>
            <a:lvl5pPr marL="914400" lvl="4" indent="-136525">
              <a:lnSpc>
                <a:spcPct val="100000"/>
              </a:lnSpc>
              <a:spcBef>
                <a:spcPts val="0"/>
              </a:spcBef>
              <a:spcAft>
                <a:spcPts val="300"/>
              </a:spcAft>
              <a:buSzPct val="100000"/>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marL="120650" indent="-342900" defTabSz="1828800">
              <a:spcBef>
                <a:spcPts val="600"/>
              </a:spcBef>
              <a:spcAft>
                <a:spcPts val="600"/>
              </a:spcAft>
              <a:buFont typeface="IBM Plex Sans Light" panose="020B0604020202020204" pitchFamily="34" charset="0"/>
              <a:buChar char="•"/>
              <a:defRPr/>
            </a:pPr>
            <a:r>
              <a:rPr lang="en-US" sz="2000" noProof="0" dirty="0">
                <a:solidFill>
                  <a:srgbClr val="000000"/>
                </a:solidFill>
                <a:latin typeface="+mn-lt"/>
              </a:rPr>
              <a:t>Payroll processing</a:t>
            </a:r>
          </a:p>
          <a:p>
            <a:pPr marL="342900" indent="-342900" defTabSz="1828800">
              <a:spcBef>
                <a:spcPts val="600"/>
              </a:spcBef>
              <a:spcAft>
                <a:spcPts val="600"/>
              </a:spcAft>
              <a:buFont typeface="IBM Plex Sans Light" panose="020B0604020202020204" pitchFamily="34" charset="0"/>
              <a:buChar char="•"/>
              <a:defRPr/>
            </a:pPr>
            <a:r>
              <a:rPr lang="en-US" sz="2000" noProof="0" dirty="0">
                <a:solidFill>
                  <a:srgbClr val="000000"/>
                </a:solidFill>
                <a:latin typeface="+mn-lt"/>
              </a:rPr>
              <a:t>Reporting</a:t>
            </a:r>
          </a:p>
          <a:p>
            <a:pPr marL="342900" indent="-342900" defTabSz="1828800">
              <a:spcBef>
                <a:spcPts val="600"/>
              </a:spcBef>
              <a:spcAft>
                <a:spcPts val="600"/>
              </a:spcAft>
              <a:buFont typeface="IBM Plex Sans Light" panose="020B0604020202020204" pitchFamily="34" charset="0"/>
              <a:buChar char="•"/>
              <a:defRPr/>
            </a:pPr>
            <a:r>
              <a:rPr lang="en-US" sz="2000" noProof="0" dirty="0">
                <a:solidFill>
                  <a:srgbClr val="000000"/>
                </a:solidFill>
                <a:latin typeface="+mn-lt"/>
              </a:rPr>
              <a:t>Audit &amp; controls</a:t>
            </a:r>
          </a:p>
          <a:p>
            <a:pPr marL="342900" indent="-342900" defTabSz="1828800">
              <a:spcBef>
                <a:spcPts val="600"/>
              </a:spcBef>
              <a:spcAft>
                <a:spcPts val="600"/>
              </a:spcAft>
              <a:buFont typeface="IBM Plex Sans Light" panose="020B0604020202020204" pitchFamily="34" charset="0"/>
              <a:buChar char="•"/>
              <a:defRPr/>
            </a:pPr>
            <a:r>
              <a:rPr lang="en-US" sz="2000" noProof="0" dirty="0">
                <a:solidFill>
                  <a:srgbClr val="000000"/>
                </a:solidFill>
                <a:latin typeface="+mn-lt"/>
              </a:rPr>
              <a:t>Integrated </a:t>
            </a:r>
            <a:br>
              <a:rPr lang="en-US" sz="2000" noProof="0" dirty="0">
                <a:solidFill>
                  <a:srgbClr val="000000"/>
                </a:solidFill>
                <a:latin typeface="+mn-lt"/>
              </a:rPr>
            </a:br>
            <a:r>
              <a:rPr lang="en-US" sz="2000" noProof="0" dirty="0">
                <a:solidFill>
                  <a:srgbClr val="000000"/>
                </a:solidFill>
                <a:latin typeface="+mn-lt"/>
              </a:rPr>
              <a:t>time management</a:t>
            </a:r>
          </a:p>
        </p:txBody>
      </p:sp>
      <p:grpSp>
        <p:nvGrpSpPr>
          <p:cNvPr id="50" name="Group 49">
            <a:extLst>
              <a:ext uri="{FF2B5EF4-FFF2-40B4-BE49-F238E27FC236}">
                <a16:creationId xmlns:a16="http://schemas.microsoft.com/office/drawing/2014/main" id="{B114BC3E-D9C6-B87A-1ECC-21EBD9134DE5}"/>
              </a:ext>
            </a:extLst>
          </p:cNvPr>
          <p:cNvGrpSpPr/>
          <p:nvPr/>
        </p:nvGrpSpPr>
        <p:grpSpPr>
          <a:xfrm>
            <a:off x="1658767" y="10950736"/>
            <a:ext cx="21119936" cy="1163848"/>
            <a:chOff x="827067" y="4591449"/>
            <a:chExt cx="10501234" cy="578687"/>
          </a:xfrm>
        </p:grpSpPr>
        <p:sp>
          <p:nvSpPr>
            <p:cNvPr id="51" name="Rectangle 50">
              <a:extLst>
                <a:ext uri="{FF2B5EF4-FFF2-40B4-BE49-F238E27FC236}">
                  <a16:creationId xmlns:a16="http://schemas.microsoft.com/office/drawing/2014/main" id="{9FA9509A-D28D-F8CB-6E79-9023C5F0DE13}"/>
                </a:ext>
              </a:extLst>
            </p:cNvPr>
            <p:cNvSpPr>
              <a:spLocks/>
            </p:cNvSpPr>
            <p:nvPr/>
          </p:nvSpPr>
          <p:spPr>
            <a:xfrm>
              <a:off x="827067" y="4591449"/>
              <a:ext cx="10501234" cy="57868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1828800">
                <a:spcBef>
                  <a:spcPts val="600"/>
                </a:spcBef>
                <a:spcAft>
                  <a:spcPts val="600"/>
                </a:spcAft>
                <a:defRPr/>
              </a:pPr>
              <a:endParaRPr lang="en-US" sz="3200" noProof="0" dirty="0">
                <a:solidFill>
                  <a:srgbClr val="FFFFFF"/>
                </a:solidFill>
              </a:endParaRPr>
            </a:p>
          </p:txBody>
        </p:sp>
        <p:sp>
          <p:nvSpPr>
            <p:cNvPr id="52" name="TextBox 51">
              <a:extLst>
                <a:ext uri="{FF2B5EF4-FFF2-40B4-BE49-F238E27FC236}">
                  <a16:creationId xmlns:a16="http://schemas.microsoft.com/office/drawing/2014/main" id="{DC5CC3E7-7599-844D-47A6-86784863E322}"/>
                </a:ext>
              </a:extLst>
            </p:cNvPr>
            <p:cNvSpPr txBox="1">
              <a:spLocks/>
            </p:cNvSpPr>
            <p:nvPr/>
          </p:nvSpPr>
          <p:spPr>
            <a:xfrm>
              <a:off x="1425660" y="4788459"/>
              <a:ext cx="1700786" cy="184666"/>
            </a:xfrm>
            <a:prstGeom prst="rect">
              <a:avLst/>
            </a:prstGeom>
            <a:solidFill>
              <a:schemeClr val="accent1"/>
            </a:solidFill>
          </p:spPr>
          <p:txBody>
            <a:bodyPr vert="horz" wrap="none" lIns="0" tIns="0" rIns="0" bIns="0" rtlCol="0" anchor="ctr" anchorCtr="0">
              <a:noAutofit/>
            </a:bodyPr>
            <a:lstStyle>
              <a:lvl1pPr lvl="0" indent="0">
                <a:lnSpc>
                  <a:spcPct val="100000"/>
                </a:lnSpc>
                <a:spcBef>
                  <a:spcPts val="300"/>
                </a:spcBef>
                <a:spcAft>
                  <a:spcPts val="300"/>
                </a:spcAft>
                <a:buClr>
                  <a:schemeClr val="tx1"/>
                </a:buClr>
                <a:buSzPct val="100000"/>
                <a:buFont typeface="IBM Plex Sans Light" panose="020B0502040204020203" pitchFamily="34" charset="0"/>
                <a:buChar char="​"/>
                <a:defRPr lang="en-US" sz="1600" dirty="0">
                  <a:cs typeface="IBM Plex Sans Light"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IBM Plex Sans Light"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IBM Plex Sans Light"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IBM Plex Sans Light" panose="020B0604020202020204" pitchFamily="34" charset="0"/>
                <a:buChar char="̶"/>
                <a:defRPr lang="en-US" sz="1600" dirty="0"/>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defTabSz="1828800">
                <a:spcBef>
                  <a:spcPts val="600"/>
                </a:spcBef>
                <a:spcAft>
                  <a:spcPts val="600"/>
                </a:spcAft>
                <a:buClr>
                  <a:srgbClr val="000000"/>
                </a:buClr>
                <a:defRPr/>
              </a:pPr>
              <a:r>
                <a:rPr lang="en-US" sz="2400" noProof="0" dirty="0">
                  <a:solidFill>
                    <a:srgbClr val="FFFFFF"/>
                  </a:solidFill>
                  <a:ea typeface="IBM Plex Sans Light"/>
                </a:rPr>
                <a:t>People Analytics</a:t>
              </a:r>
            </a:p>
          </p:txBody>
        </p:sp>
        <p:pic>
          <p:nvPicPr>
            <p:cNvPr id="53" name="CustomIcon">
              <a:extLst>
                <a:ext uri="{FF2B5EF4-FFF2-40B4-BE49-F238E27FC236}">
                  <a16:creationId xmlns:a16="http://schemas.microsoft.com/office/drawing/2014/main" id="{C4451325-C161-8086-9332-494A6225AEF3}"/>
                </a:ext>
              </a:extLst>
            </p:cNvPr>
            <p:cNvPicPr>
              <a:picLocks noChangeAspect="1"/>
            </p:cNvPicPr>
            <p:nvPr>
              <p:custDataLst>
                <p:tags r:id="rId19"/>
              </p:custDataLst>
            </p:nvPr>
          </p:nvPicPr>
          <p:blipFill>
            <a:blip r:embed="rId34">
              <a:extLst>
                <a:ext uri="{96DAC541-7B7A-43D3-8B79-37D633B846F1}">
                  <asvg:svgBlip xmlns:asvg="http://schemas.microsoft.com/office/drawing/2016/SVG/main" r:embed="rId35"/>
                </a:ext>
              </a:extLst>
            </a:blip>
            <a:stretch>
              <a:fillRect/>
            </a:stretch>
          </p:blipFill>
          <p:spPr>
            <a:xfrm>
              <a:off x="919394" y="4707933"/>
              <a:ext cx="345719" cy="345719"/>
            </a:xfrm>
            <a:prstGeom prst="rect">
              <a:avLst/>
            </a:prstGeom>
          </p:spPr>
        </p:pic>
        <p:sp>
          <p:nvSpPr>
            <p:cNvPr id="54" name="TextBox 53">
              <a:extLst>
                <a:ext uri="{FF2B5EF4-FFF2-40B4-BE49-F238E27FC236}">
                  <a16:creationId xmlns:a16="http://schemas.microsoft.com/office/drawing/2014/main" id="{6C2C4C39-EE01-30C0-AEF7-889C4857C5D3}"/>
                </a:ext>
              </a:extLst>
            </p:cNvPr>
            <p:cNvSpPr txBox="1"/>
            <p:nvPr/>
          </p:nvSpPr>
          <p:spPr>
            <a:xfrm>
              <a:off x="3371036" y="4804704"/>
              <a:ext cx="2039632" cy="153033"/>
            </a:xfrm>
            <a:prstGeom prst="rect">
              <a:avLst/>
            </a:prstGeom>
            <a:solidFill>
              <a:schemeClr val="accent1"/>
            </a:solidFill>
          </p:spPr>
          <p:txBody>
            <a:bodyPr vert="horz" wrap="square" lIns="0" tIns="0" rIns="0" bIns="0" rtlCol="0" anchor="b" anchorCtr="0">
              <a:spAutoFit/>
            </a:bodyPr>
            <a:lstStyle>
              <a:lvl1pPr lvl="0" indent="0">
                <a:lnSpc>
                  <a:spcPct val="100000"/>
                </a:lnSpc>
                <a:spcBef>
                  <a:spcPts val="300"/>
                </a:spcBef>
                <a:spcAft>
                  <a:spcPts val="300"/>
                </a:spcAft>
                <a:buFont typeface="IBM Plex Sans Light" panose="020B0502040204020203" pitchFamily="34" charset="0"/>
                <a:buChar char="​"/>
                <a:defRPr sz="1600">
                  <a:latin typeface="IBM Plex Sans Light" panose="020B0503050203000203" pitchFamily="34" charset="0"/>
                  <a:cs typeface="IBM Plex Sans Light"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latin typeface="IBM Plex Sans Light" panose="020B0503050203000203" pitchFamily="34" charset="0"/>
                  <a:cs typeface="IBM Plex Sans Light" panose="020B0604020202020204" pitchFamily="34" charset="0"/>
                </a:defRPr>
              </a:lvl2pPr>
              <a:lvl3pPr marL="515938" lvl="2" indent="-287338">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3pPr>
              <a:lvl4pPr marL="742950" lvl="3" indent="-182563">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4pPr>
              <a:lvl5pPr marL="914400" lvl="4" indent="-136525">
                <a:lnSpc>
                  <a:spcPct val="100000"/>
                </a:lnSpc>
                <a:spcBef>
                  <a:spcPts val="0"/>
                </a:spcBef>
                <a:spcAft>
                  <a:spcPts val="300"/>
                </a:spcAft>
                <a:buSzPct val="100000"/>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defTabSz="1828800">
                <a:spcBef>
                  <a:spcPts val="600"/>
                </a:spcBef>
                <a:spcAft>
                  <a:spcPts val="600"/>
                </a:spcAft>
                <a:defRPr/>
              </a:pPr>
              <a:r>
                <a:rPr lang="en-US" sz="2000" noProof="0" dirty="0">
                  <a:solidFill>
                    <a:srgbClr val="FFFFFF"/>
                  </a:solidFill>
                  <a:latin typeface="+mn-lt"/>
                </a:rPr>
                <a:t>Data integration across HR systems</a:t>
              </a:r>
            </a:p>
          </p:txBody>
        </p:sp>
        <p:sp>
          <p:nvSpPr>
            <p:cNvPr id="55" name="TextBox 54">
              <a:extLst>
                <a:ext uri="{FF2B5EF4-FFF2-40B4-BE49-F238E27FC236}">
                  <a16:creationId xmlns:a16="http://schemas.microsoft.com/office/drawing/2014/main" id="{BCFCD6F3-34F7-F3D8-94E2-A77F1BB1BB8A}"/>
                </a:ext>
              </a:extLst>
            </p:cNvPr>
            <p:cNvSpPr txBox="1"/>
            <p:nvPr/>
          </p:nvSpPr>
          <p:spPr>
            <a:xfrm>
              <a:off x="6054334" y="4804704"/>
              <a:ext cx="1377970" cy="153033"/>
            </a:xfrm>
            <a:prstGeom prst="rect">
              <a:avLst/>
            </a:prstGeom>
            <a:solidFill>
              <a:schemeClr val="accent1"/>
            </a:solidFill>
          </p:spPr>
          <p:txBody>
            <a:bodyPr vert="horz" wrap="square" lIns="0" tIns="0" rIns="0" bIns="0" rtlCol="0" anchor="b" anchorCtr="0">
              <a:spAutoFit/>
            </a:bodyPr>
            <a:lstStyle>
              <a:lvl1pPr lvl="0" indent="0">
                <a:lnSpc>
                  <a:spcPct val="100000"/>
                </a:lnSpc>
                <a:spcBef>
                  <a:spcPts val="300"/>
                </a:spcBef>
                <a:spcAft>
                  <a:spcPts val="300"/>
                </a:spcAft>
                <a:buFont typeface="IBM Plex Sans Light" panose="020B0502040204020203" pitchFamily="34" charset="0"/>
                <a:buChar char="​"/>
                <a:defRPr sz="1600">
                  <a:latin typeface="IBM Plex Sans Light" panose="020B0503050203000203" pitchFamily="34" charset="0"/>
                  <a:cs typeface="IBM Plex Sans Light"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latin typeface="IBM Plex Sans Light" panose="020B0503050203000203" pitchFamily="34" charset="0"/>
                  <a:cs typeface="IBM Plex Sans Light" panose="020B0604020202020204" pitchFamily="34" charset="0"/>
                </a:defRPr>
              </a:lvl2pPr>
              <a:lvl3pPr marL="515938" lvl="2" indent="-287338">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3pPr>
              <a:lvl4pPr marL="742950" lvl="3" indent="-182563">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4pPr>
              <a:lvl5pPr marL="914400" lvl="4" indent="-136525">
                <a:lnSpc>
                  <a:spcPct val="100000"/>
                </a:lnSpc>
                <a:spcBef>
                  <a:spcPts val="0"/>
                </a:spcBef>
                <a:spcAft>
                  <a:spcPts val="300"/>
                </a:spcAft>
                <a:buSzPct val="100000"/>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algn="ctr" defTabSz="1828800">
                <a:spcBef>
                  <a:spcPts val="600"/>
                </a:spcBef>
                <a:spcAft>
                  <a:spcPts val="600"/>
                </a:spcAft>
                <a:defRPr/>
              </a:pPr>
              <a:r>
                <a:rPr lang="en-US" sz="2000" noProof="0" dirty="0">
                  <a:solidFill>
                    <a:srgbClr val="FFFFFF"/>
                  </a:solidFill>
                  <a:latin typeface="+mn-lt"/>
                </a:rPr>
                <a:t>Talent skill mapping</a:t>
              </a:r>
            </a:p>
          </p:txBody>
        </p:sp>
        <p:sp>
          <p:nvSpPr>
            <p:cNvPr id="56" name="TextBox 55">
              <a:extLst>
                <a:ext uri="{FF2B5EF4-FFF2-40B4-BE49-F238E27FC236}">
                  <a16:creationId xmlns:a16="http://schemas.microsoft.com/office/drawing/2014/main" id="{B694CFF4-6FEE-4704-C7BE-D72FAB61CD59}"/>
                </a:ext>
              </a:extLst>
            </p:cNvPr>
            <p:cNvSpPr txBox="1"/>
            <p:nvPr/>
          </p:nvSpPr>
          <p:spPr>
            <a:xfrm>
              <a:off x="8075970" y="4804704"/>
              <a:ext cx="1191170" cy="153033"/>
            </a:xfrm>
            <a:prstGeom prst="rect">
              <a:avLst/>
            </a:prstGeom>
            <a:solidFill>
              <a:schemeClr val="accent1"/>
            </a:solidFill>
          </p:spPr>
          <p:txBody>
            <a:bodyPr vert="horz" wrap="square" lIns="0" tIns="0" rIns="0" bIns="0" rtlCol="0" anchor="b" anchorCtr="0">
              <a:spAutoFit/>
            </a:bodyPr>
            <a:lstStyle>
              <a:lvl1pPr lvl="0" indent="0">
                <a:lnSpc>
                  <a:spcPct val="100000"/>
                </a:lnSpc>
                <a:spcBef>
                  <a:spcPts val="300"/>
                </a:spcBef>
                <a:spcAft>
                  <a:spcPts val="300"/>
                </a:spcAft>
                <a:buFont typeface="IBM Plex Sans Light" panose="020B0502040204020203" pitchFamily="34" charset="0"/>
                <a:buChar char="​"/>
                <a:defRPr sz="1600">
                  <a:latin typeface="IBM Plex Sans Light" panose="020B0503050203000203" pitchFamily="34" charset="0"/>
                  <a:cs typeface="IBM Plex Sans Light"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latin typeface="IBM Plex Sans Light" panose="020B0503050203000203" pitchFamily="34" charset="0"/>
                  <a:cs typeface="IBM Plex Sans Light" panose="020B0604020202020204" pitchFamily="34" charset="0"/>
                </a:defRPr>
              </a:lvl2pPr>
              <a:lvl3pPr marL="515938" lvl="2" indent="-287338">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3pPr>
              <a:lvl4pPr marL="742950" lvl="3" indent="-182563">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4pPr>
              <a:lvl5pPr marL="914400" lvl="4" indent="-136525">
                <a:lnSpc>
                  <a:spcPct val="100000"/>
                </a:lnSpc>
                <a:spcBef>
                  <a:spcPts val="0"/>
                </a:spcBef>
                <a:spcAft>
                  <a:spcPts val="300"/>
                </a:spcAft>
                <a:buSzPct val="100000"/>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algn="ctr" defTabSz="1828800">
                <a:spcBef>
                  <a:spcPts val="600"/>
                </a:spcBef>
                <a:spcAft>
                  <a:spcPts val="600"/>
                </a:spcAft>
                <a:defRPr/>
              </a:pPr>
              <a:r>
                <a:rPr lang="en-US" sz="2000" noProof="0" dirty="0">
                  <a:solidFill>
                    <a:srgbClr val="FFFFFF"/>
                  </a:solidFill>
                  <a:latin typeface="+mn-lt"/>
                </a:rPr>
                <a:t>Staffing strategy</a:t>
              </a:r>
            </a:p>
          </p:txBody>
        </p:sp>
        <p:sp>
          <p:nvSpPr>
            <p:cNvPr id="57" name="TextBox 56">
              <a:extLst>
                <a:ext uri="{FF2B5EF4-FFF2-40B4-BE49-F238E27FC236}">
                  <a16:creationId xmlns:a16="http://schemas.microsoft.com/office/drawing/2014/main" id="{2278F52E-0C4C-5A6E-533A-1DE34A55F684}"/>
                </a:ext>
              </a:extLst>
            </p:cNvPr>
            <p:cNvSpPr txBox="1"/>
            <p:nvPr/>
          </p:nvSpPr>
          <p:spPr>
            <a:xfrm>
              <a:off x="9910806" y="4804704"/>
              <a:ext cx="1339175" cy="153033"/>
            </a:xfrm>
            <a:prstGeom prst="rect">
              <a:avLst/>
            </a:prstGeom>
            <a:solidFill>
              <a:schemeClr val="accent1"/>
            </a:solidFill>
          </p:spPr>
          <p:txBody>
            <a:bodyPr vert="horz" wrap="square" lIns="0" tIns="0" rIns="0" bIns="0" rtlCol="0" anchor="b" anchorCtr="0">
              <a:spAutoFit/>
            </a:bodyPr>
            <a:lstStyle>
              <a:lvl1pPr lvl="0" indent="0">
                <a:lnSpc>
                  <a:spcPct val="100000"/>
                </a:lnSpc>
                <a:spcBef>
                  <a:spcPts val="300"/>
                </a:spcBef>
                <a:spcAft>
                  <a:spcPts val="300"/>
                </a:spcAft>
                <a:buFont typeface="IBM Plex Sans Light" panose="020B0502040204020203" pitchFamily="34" charset="0"/>
                <a:buChar char="​"/>
                <a:defRPr sz="1600">
                  <a:latin typeface="IBM Plex Sans Light" panose="020B0503050203000203" pitchFamily="34" charset="0"/>
                  <a:cs typeface="IBM Plex Sans Light"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latin typeface="IBM Plex Sans Light" panose="020B0503050203000203" pitchFamily="34" charset="0"/>
                  <a:cs typeface="IBM Plex Sans Light" panose="020B0604020202020204" pitchFamily="34" charset="0"/>
                </a:defRPr>
              </a:lvl2pPr>
              <a:lvl3pPr marL="515938" lvl="2" indent="-287338">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3pPr>
              <a:lvl4pPr marL="742950" lvl="3" indent="-182563">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4pPr>
              <a:lvl5pPr marL="914400" lvl="4" indent="-136525">
                <a:lnSpc>
                  <a:spcPct val="100000"/>
                </a:lnSpc>
                <a:spcBef>
                  <a:spcPts val="0"/>
                </a:spcBef>
                <a:spcAft>
                  <a:spcPts val="300"/>
                </a:spcAft>
                <a:buSzPct val="100000"/>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algn="ctr" defTabSz="1828800">
                <a:spcBef>
                  <a:spcPts val="600"/>
                </a:spcBef>
                <a:spcAft>
                  <a:spcPts val="600"/>
                </a:spcAft>
                <a:defRPr/>
              </a:pPr>
              <a:r>
                <a:rPr lang="en-US" sz="2000" noProof="0" dirty="0">
                  <a:solidFill>
                    <a:srgbClr val="FFFFFF"/>
                  </a:solidFill>
                  <a:latin typeface="+mn-lt"/>
                </a:rPr>
                <a:t>Succession planning</a:t>
              </a:r>
            </a:p>
          </p:txBody>
        </p:sp>
        <p:cxnSp>
          <p:nvCxnSpPr>
            <p:cNvPr id="58" name="Straight Connector 57">
              <a:extLst>
                <a:ext uri="{FF2B5EF4-FFF2-40B4-BE49-F238E27FC236}">
                  <a16:creationId xmlns:a16="http://schemas.microsoft.com/office/drawing/2014/main" id="{0F723F83-0814-4652-B01F-F72F652B4D2A}"/>
                </a:ext>
              </a:extLst>
            </p:cNvPr>
            <p:cNvCxnSpPr>
              <a:cxnSpLocks/>
            </p:cNvCxnSpPr>
            <p:nvPr/>
          </p:nvCxnSpPr>
          <p:spPr>
            <a:xfrm>
              <a:off x="5732501" y="4739153"/>
              <a:ext cx="0" cy="283279"/>
            </a:xfrm>
            <a:prstGeom prst="line">
              <a:avLst/>
            </a:prstGeom>
            <a:solidFill>
              <a:schemeClr val="accent2"/>
            </a:solidFill>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E76851D-5691-607B-CDE8-2B3ADB7D86CF}"/>
                </a:ext>
              </a:extLst>
            </p:cNvPr>
            <p:cNvCxnSpPr>
              <a:cxnSpLocks/>
            </p:cNvCxnSpPr>
            <p:nvPr/>
          </p:nvCxnSpPr>
          <p:spPr>
            <a:xfrm>
              <a:off x="7754137" y="4739153"/>
              <a:ext cx="0" cy="283279"/>
            </a:xfrm>
            <a:prstGeom prst="line">
              <a:avLst/>
            </a:prstGeom>
            <a:solidFill>
              <a:schemeClr val="accent2"/>
            </a:solidFill>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0EC3E7D-6E00-519B-290D-31E47BD770D2}"/>
                </a:ext>
              </a:extLst>
            </p:cNvPr>
            <p:cNvCxnSpPr>
              <a:cxnSpLocks/>
            </p:cNvCxnSpPr>
            <p:nvPr/>
          </p:nvCxnSpPr>
          <p:spPr>
            <a:xfrm>
              <a:off x="9588973" y="4739153"/>
              <a:ext cx="0" cy="283279"/>
            </a:xfrm>
            <a:prstGeom prst="line">
              <a:avLst/>
            </a:prstGeom>
            <a:solidFill>
              <a:schemeClr val="accent2"/>
            </a:solidFill>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grpSp>
      <p:pic>
        <p:nvPicPr>
          <p:cNvPr id="61" name="CustomIcon">
            <a:extLst>
              <a:ext uri="{FF2B5EF4-FFF2-40B4-BE49-F238E27FC236}">
                <a16:creationId xmlns:a16="http://schemas.microsoft.com/office/drawing/2014/main" id="{BBFF4A34-2065-A176-E223-912A36ADBE1A}"/>
              </a:ext>
            </a:extLst>
          </p:cNvPr>
          <p:cNvPicPr>
            <a:picLocks noChangeAspect="1"/>
          </p:cNvPicPr>
          <p:nvPr>
            <p:custDataLst>
              <p:tags r:id="rId17"/>
            </p:custDataLst>
          </p:nvPr>
        </p:nvPicPr>
        <p:blipFill>
          <a:blip r:embed="rId36">
            <a:extLst>
              <a:ext uri="{96DAC541-7B7A-43D3-8B79-37D633B846F1}">
                <asvg:svgBlip xmlns:asvg="http://schemas.microsoft.com/office/drawing/2016/SVG/main" r:embed="rId37"/>
              </a:ext>
            </a:extLst>
          </a:blip>
          <a:stretch>
            <a:fillRect/>
          </a:stretch>
        </p:blipFill>
        <p:spPr>
          <a:xfrm>
            <a:off x="19901064" y="5137843"/>
            <a:ext cx="695306" cy="695306"/>
          </a:xfrm>
          <a:prstGeom prst="rect">
            <a:avLst/>
          </a:prstGeom>
        </p:spPr>
      </p:pic>
      <p:grpSp>
        <p:nvGrpSpPr>
          <p:cNvPr id="62" name="Group 61">
            <a:extLst>
              <a:ext uri="{FF2B5EF4-FFF2-40B4-BE49-F238E27FC236}">
                <a16:creationId xmlns:a16="http://schemas.microsoft.com/office/drawing/2014/main" id="{4AF3DAC3-AD95-9EFF-3991-65E5A4A1AAC6}"/>
              </a:ext>
            </a:extLst>
          </p:cNvPr>
          <p:cNvGrpSpPr/>
          <p:nvPr/>
        </p:nvGrpSpPr>
        <p:grpSpPr>
          <a:xfrm>
            <a:off x="1658767" y="9592634"/>
            <a:ext cx="21119936" cy="1128181"/>
            <a:chOff x="827067" y="5266720"/>
            <a:chExt cx="10501234" cy="560954"/>
          </a:xfrm>
        </p:grpSpPr>
        <p:sp>
          <p:nvSpPr>
            <p:cNvPr id="63" name="Rectangle 62">
              <a:extLst>
                <a:ext uri="{FF2B5EF4-FFF2-40B4-BE49-F238E27FC236}">
                  <a16:creationId xmlns:a16="http://schemas.microsoft.com/office/drawing/2014/main" id="{BC2D7CEC-9631-6308-8A9E-63C91955BDB3}"/>
                </a:ext>
              </a:extLst>
            </p:cNvPr>
            <p:cNvSpPr>
              <a:spLocks/>
            </p:cNvSpPr>
            <p:nvPr/>
          </p:nvSpPr>
          <p:spPr>
            <a:xfrm>
              <a:off x="827067" y="5266720"/>
              <a:ext cx="10501234" cy="56095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1828800">
                <a:spcBef>
                  <a:spcPts val="600"/>
                </a:spcBef>
                <a:spcAft>
                  <a:spcPts val="600"/>
                </a:spcAft>
                <a:defRPr/>
              </a:pPr>
              <a:endParaRPr lang="en-US" sz="3200" noProof="0" dirty="0">
                <a:solidFill>
                  <a:srgbClr val="000000"/>
                </a:solidFill>
              </a:endParaRPr>
            </a:p>
          </p:txBody>
        </p:sp>
        <p:sp>
          <p:nvSpPr>
            <p:cNvPr id="64" name="TextBox 63">
              <a:extLst>
                <a:ext uri="{FF2B5EF4-FFF2-40B4-BE49-F238E27FC236}">
                  <a16:creationId xmlns:a16="http://schemas.microsoft.com/office/drawing/2014/main" id="{47D50E3C-EE37-87CE-821F-D2C6AD09BFC7}"/>
                </a:ext>
              </a:extLst>
            </p:cNvPr>
            <p:cNvSpPr txBox="1">
              <a:spLocks/>
            </p:cNvSpPr>
            <p:nvPr/>
          </p:nvSpPr>
          <p:spPr>
            <a:xfrm>
              <a:off x="1425660" y="5454864"/>
              <a:ext cx="1700786" cy="184666"/>
            </a:xfrm>
            <a:prstGeom prst="rect">
              <a:avLst/>
            </a:prstGeom>
            <a:solidFill>
              <a:schemeClr val="accent1"/>
            </a:solidFill>
          </p:spPr>
          <p:txBody>
            <a:bodyPr vert="horz" wrap="none" lIns="0" tIns="0" rIns="0" bIns="0" rtlCol="0" anchor="ctr" anchorCtr="0">
              <a:noAutofit/>
            </a:bodyPr>
            <a:lstStyle>
              <a:lvl1pPr lvl="0" indent="0">
                <a:lnSpc>
                  <a:spcPct val="100000"/>
                </a:lnSpc>
                <a:spcBef>
                  <a:spcPts val="300"/>
                </a:spcBef>
                <a:spcAft>
                  <a:spcPts val="300"/>
                </a:spcAft>
                <a:buClr>
                  <a:schemeClr val="tx1"/>
                </a:buClr>
                <a:buSzPct val="100000"/>
                <a:buFont typeface="IBM Plex Sans Light" panose="020B0502040204020203" pitchFamily="34" charset="0"/>
                <a:buChar char="​"/>
                <a:defRPr lang="en-US" sz="1600" dirty="0">
                  <a:cs typeface="IBM Plex Sans Light"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IBM Plex Sans Light"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IBM Plex Sans Light"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IBM Plex Sans Light" panose="020B0604020202020204" pitchFamily="34" charset="0"/>
                <a:buChar char="̶"/>
                <a:defRPr lang="en-US" sz="1600" dirty="0"/>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defTabSz="1828800">
                <a:spcBef>
                  <a:spcPts val="600"/>
                </a:spcBef>
                <a:spcAft>
                  <a:spcPts val="600"/>
                </a:spcAft>
                <a:buClr>
                  <a:srgbClr val="000000"/>
                </a:buClr>
                <a:defRPr/>
              </a:pPr>
              <a:r>
                <a:rPr lang="en-US" sz="2400" noProof="0" dirty="0">
                  <a:solidFill>
                    <a:srgbClr val="FFFFFF"/>
                  </a:solidFill>
                  <a:ea typeface="IBM Plex Sans Light"/>
                </a:rPr>
                <a:t>Employee management</a:t>
              </a:r>
            </a:p>
          </p:txBody>
        </p:sp>
        <p:pic>
          <p:nvPicPr>
            <p:cNvPr id="65" name="CustomIcon">
              <a:extLst>
                <a:ext uri="{FF2B5EF4-FFF2-40B4-BE49-F238E27FC236}">
                  <a16:creationId xmlns:a16="http://schemas.microsoft.com/office/drawing/2014/main" id="{DC3D98C3-666F-5F4B-1B89-66C7A14B8DB9}"/>
                </a:ext>
              </a:extLst>
            </p:cNvPr>
            <p:cNvPicPr>
              <a:picLocks noChangeAspect="1"/>
            </p:cNvPicPr>
            <p:nvPr>
              <p:custDataLst>
                <p:tags r:id="rId18"/>
              </p:custDataLst>
            </p:nvPr>
          </p:nvPicPr>
          <p:blipFill>
            <a:blip r:embed="rId38">
              <a:extLst>
                <a:ext uri="{96DAC541-7B7A-43D3-8B79-37D633B846F1}">
                  <asvg:svgBlip xmlns:asvg="http://schemas.microsoft.com/office/drawing/2016/SVG/main" r:embed="rId39"/>
                </a:ext>
              </a:extLst>
            </a:blip>
            <a:stretch>
              <a:fillRect/>
            </a:stretch>
          </p:blipFill>
          <p:spPr>
            <a:xfrm>
              <a:off x="919394" y="5374338"/>
              <a:ext cx="345719" cy="345719"/>
            </a:xfrm>
            <a:prstGeom prst="rect">
              <a:avLst/>
            </a:prstGeom>
          </p:spPr>
        </p:pic>
        <p:sp>
          <p:nvSpPr>
            <p:cNvPr id="66" name="TextBox 65">
              <a:extLst>
                <a:ext uri="{FF2B5EF4-FFF2-40B4-BE49-F238E27FC236}">
                  <a16:creationId xmlns:a16="http://schemas.microsoft.com/office/drawing/2014/main" id="{21519ABE-35F4-BC87-A59D-7C22B4316A83}"/>
                </a:ext>
              </a:extLst>
            </p:cNvPr>
            <p:cNvSpPr txBox="1"/>
            <p:nvPr/>
          </p:nvSpPr>
          <p:spPr>
            <a:xfrm>
              <a:off x="3371036" y="5471108"/>
              <a:ext cx="2039632" cy="153033"/>
            </a:xfrm>
            <a:prstGeom prst="rect">
              <a:avLst/>
            </a:prstGeom>
            <a:solidFill>
              <a:schemeClr val="accent1"/>
            </a:solidFill>
          </p:spPr>
          <p:txBody>
            <a:bodyPr vert="horz" wrap="square" lIns="0" tIns="0" rIns="0" bIns="0" rtlCol="0" anchor="b" anchorCtr="0">
              <a:spAutoFit/>
            </a:bodyPr>
            <a:lstStyle>
              <a:lvl1pPr lvl="0" indent="0">
                <a:lnSpc>
                  <a:spcPct val="100000"/>
                </a:lnSpc>
                <a:spcBef>
                  <a:spcPts val="300"/>
                </a:spcBef>
                <a:spcAft>
                  <a:spcPts val="300"/>
                </a:spcAft>
                <a:buFont typeface="IBM Plex Sans Light" panose="020B0502040204020203" pitchFamily="34" charset="0"/>
                <a:buChar char="​"/>
                <a:defRPr sz="1600">
                  <a:latin typeface="IBM Plex Sans Light" panose="020B0503050203000203" pitchFamily="34" charset="0"/>
                  <a:cs typeface="IBM Plex Sans Light"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latin typeface="IBM Plex Sans Light" panose="020B0503050203000203" pitchFamily="34" charset="0"/>
                  <a:cs typeface="IBM Plex Sans Light" panose="020B0604020202020204" pitchFamily="34" charset="0"/>
                </a:defRPr>
              </a:lvl2pPr>
              <a:lvl3pPr marL="515938" lvl="2" indent="-287338">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3pPr>
              <a:lvl4pPr marL="742950" lvl="3" indent="-182563">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4pPr>
              <a:lvl5pPr marL="914400" lvl="4" indent="-136525">
                <a:lnSpc>
                  <a:spcPct val="100000"/>
                </a:lnSpc>
                <a:spcBef>
                  <a:spcPts val="0"/>
                </a:spcBef>
                <a:spcAft>
                  <a:spcPts val="300"/>
                </a:spcAft>
                <a:buSzPct val="100000"/>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defTabSz="1828800">
                <a:spcBef>
                  <a:spcPts val="600"/>
                </a:spcBef>
                <a:spcAft>
                  <a:spcPts val="600"/>
                </a:spcAft>
                <a:defRPr/>
              </a:pPr>
              <a:r>
                <a:rPr lang="en-US" sz="2000" noProof="0" dirty="0">
                  <a:solidFill>
                    <a:srgbClr val="FFFFFF"/>
                  </a:solidFill>
                  <a:latin typeface="+mn-lt"/>
                </a:rPr>
                <a:t>Employee record management</a:t>
              </a:r>
            </a:p>
          </p:txBody>
        </p:sp>
        <p:sp>
          <p:nvSpPr>
            <p:cNvPr id="67" name="TextBox 66">
              <a:extLst>
                <a:ext uri="{FF2B5EF4-FFF2-40B4-BE49-F238E27FC236}">
                  <a16:creationId xmlns:a16="http://schemas.microsoft.com/office/drawing/2014/main" id="{75160A6C-2A6A-35EC-9E4F-6EAFCB5C88CF}"/>
                </a:ext>
              </a:extLst>
            </p:cNvPr>
            <p:cNvSpPr txBox="1"/>
            <p:nvPr/>
          </p:nvSpPr>
          <p:spPr>
            <a:xfrm>
              <a:off x="5370805" y="5471108"/>
              <a:ext cx="2292109" cy="153033"/>
            </a:xfrm>
            <a:prstGeom prst="rect">
              <a:avLst/>
            </a:prstGeom>
            <a:solidFill>
              <a:schemeClr val="accent1"/>
            </a:solidFill>
          </p:spPr>
          <p:txBody>
            <a:bodyPr vert="horz" wrap="square" lIns="0" tIns="0" rIns="0" bIns="0" rtlCol="0" anchor="b" anchorCtr="0">
              <a:spAutoFit/>
            </a:bodyPr>
            <a:lstStyle>
              <a:lvl1pPr lvl="0" indent="0">
                <a:lnSpc>
                  <a:spcPct val="100000"/>
                </a:lnSpc>
                <a:spcBef>
                  <a:spcPts val="300"/>
                </a:spcBef>
                <a:spcAft>
                  <a:spcPts val="300"/>
                </a:spcAft>
                <a:buFont typeface="IBM Plex Sans Light" panose="020B0502040204020203" pitchFamily="34" charset="0"/>
                <a:buChar char="​"/>
                <a:defRPr sz="1600">
                  <a:latin typeface="IBM Plex Sans Light" panose="020B0503050203000203" pitchFamily="34" charset="0"/>
                  <a:cs typeface="IBM Plex Sans Light"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latin typeface="IBM Plex Sans Light" panose="020B0503050203000203" pitchFamily="34" charset="0"/>
                  <a:cs typeface="IBM Plex Sans Light" panose="020B0604020202020204" pitchFamily="34" charset="0"/>
                </a:defRPr>
              </a:lvl2pPr>
              <a:lvl3pPr marL="515938" lvl="2" indent="-287338">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3pPr>
              <a:lvl4pPr marL="742950" lvl="3" indent="-182563">
                <a:lnSpc>
                  <a:spcPct val="100000"/>
                </a:lnSpc>
                <a:spcBef>
                  <a:spcPts val="0"/>
                </a:spcBef>
                <a:spcAft>
                  <a:spcPts val="300"/>
                </a:spcAft>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4pPr>
              <a:lvl5pPr marL="914400" lvl="4" indent="-136525">
                <a:lnSpc>
                  <a:spcPct val="100000"/>
                </a:lnSpc>
                <a:spcBef>
                  <a:spcPts val="0"/>
                </a:spcBef>
                <a:spcAft>
                  <a:spcPts val="300"/>
                </a:spcAft>
                <a:buSzPct val="100000"/>
                <a:buFont typeface="IBM Plex Sans Light" panose="020B0604020202020204" pitchFamily="34" charset="0"/>
                <a:buChar char="›"/>
                <a:defRPr sz="1600">
                  <a:latin typeface="IBM Plex Sans Light" panose="020B0503050203000203" pitchFamily="34" charset="0"/>
                  <a:cs typeface="IBM Plex Sans Light" panose="020B0604020202020204" pitchFamily="34" charset="0"/>
                </a:defRPr>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algn="ctr" defTabSz="1828800">
                <a:spcBef>
                  <a:spcPts val="600"/>
                </a:spcBef>
                <a:spcAft>
                  <a:spcPts val="600"/>
                </a:spcAft>
                <a:defRPr/>
              </a:pPr>
              <a:r>
                <a:rPr lang="en-US" sz="2000" noProof="0" dirty="0">
                  <a:solidFill>
                    <a:srgbClr val="FFFFFF"/>
                  </a:solidFill>
                  <a:latin typeface="+mn-lt"/>
                </a:rPr>
                <a:t>Employee inquiry &amp; self-serve</a:t>
              </a:r>
            </a:p>
          </p:txBody>
        </p:sp>
        <p:cxnSp>
          <p:nvCxnSpPr>
            <p:cNvPr id="68" name="Straight Connector 67">
              <a:extLst>
                <a:ext uri="{FF2B5EF4-FFF2-40B4-BE49-F238E27FC236}">
                  <a16:creationId xmlns:a16="http://schemas.microsoft.com/office/drawing/2014/main" id="{BB6A2138-A20B-8608-3615-BC98FB2A571C}"/>
                </a:ext>
              </a:extLst>
            </p:cNvPr>
            <p:cNvCxnSpPr>
              <a:cxnSpLocks/>
            </p:cNvCxnSpPr>
            <p:nvPr/>
          </p:nvCxnSpPr>
          <p:spPr>
            <a:xfrm>
              <a:off x="5260316" y="5405558"/>
              <a:ext cx="0" cy="283279"/>
            </a:xfrm>
            <a:prstGeom prst="line">
              <a:avLst/>
            </a:prstGeom>
            <a:solidFill>
              <a:schemeClr val="accent2"/>
            </a:solidFill>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FA038FBE-8810-6312-B272-E3DB0DB9432D}"/>
                </a:ext>
              </a:extLst>
            </p:cNvPr>
            <p:cNvSpPr txBox="1">
              <a:spLocks/>
            </p:cNvSpPr>
            <p:nvPr/>
          </p:nvSpPr>
          <p:spPr>
            <a:xfrm>
              <a:off x="7918378" y="5399733"/>
              <a:ext cx="1610635" cy="306065"/>
            </a:xfrm>
            <a:prstGeom prst="rect">
              <a:avLst/>
            </a:prstGeom>
            <a:solidFill>
              <a:schemeClr val="accent1"/>
            </a:solidFill>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IBM Plex Sans Light" panose="020B0502040204020203" pitchFamily="34" charset="0"/>
                <a:buChar char="​"/>
                <a:defRPr lang="en-US" sz="1600" dirty="0">
                  <a:cs typeface="IBM Plex Sans Light"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IBM Plex Sans Light"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IBM Plex Sans Light"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IBM Plex Sans Light" panose="020B0604020202020204" pitchFamily="34" charset="0"/>
                <a:buChar char="̶"/>
                <a:defRPr lang="en-US" sz="1600" dirty="0"/>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algn="ctr" defTabSz="1828800">
                <a:spcBef>
                  <a:spcPts val="600"/>
                </a:spcBef>
                <a:spcAft>
                  <a:spcPts val="600"/>
                </a:spcAft>
                <a:buClr>
                  <a:srgbClr val="000000"/>
                </a:buClr>
                <a:defRPr/>
              </a:pPr>
              <a:r>
                <a:rPr lang="en-US" sz="2000" noProof="0" dirty="0">
                  <a:solidFill>
                    <a:srgbClr val="FFFFFF"/>
                  </a:solidFill>
                </a:rPr>
                <a:t>Compliance training </a:t>
              </a:r>
              <a:br>
                <a:rPr lang="en-US" sz="2000" noProof="0" dirty="0">
                  <a:solidFill>
                    <a:srgbClr val="FFFFFF"/>
                  </a:solidFill>
                </a:rPr>
              </a:br>
              <a:r>
                <a:rPr lang="en-US" sz="2000" noProof="0" dirty="0">
                  <a:solidFill>
                    <a:srgbClr val="FFFFFF"/>
                  </a:solidFill>
                </a:rPr>
                <a:t>&amp; documentation </a:t>
              </a:r>
            </a:p>
          </p:txBody>
        </p:sp>
        <p:cxnSp>
          <p:nvCxnSpPr>
            <p:cNvPr id="70" name="Straight Connector 69">
              <a:extLst>
                <a:ext uri="{FF2B5EF4-FFF2-40B4-BE49-F238E27FC236}">
                  <a16:creationId xmlns:a16="http://schemas.microsoft.com/office/drawing/2014/main" id="{652E4A71-CEAE-06B6-C9D6-C536FBD52462}"/>
                </a:ext>
              </a:extLst>
            </p:cNvPr>
            <p:cNvCxnSpPr>
              <a:cxnSpLocks/>
            </p:cNvCxnSpPr>
            <p:nvPr/>
          </p:nvCxnSpPr>
          <p:spPr>
            <a:xfrm>
              <a:off x="7630360" y="5405558"/>
              <a:ext cx="0" cy="283279"/>
            </a:xfrm>
            <a:prstGeom prst="line">
              <a:avLst/>
            </a:prstGeom>
            <a:solidFill>
              <a:schemeClr val="accent2"/>
            </a:solidFill>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5BA7BC0-02F9-5AEC-939C-58CD24D2526B}"/>
                </a:ext>
              </a:extLst>
            </p:cNvPr>
            <p:cNvSpPr txBox="1">
              <a:spLocks/>
            </p:cNvSpPr>
            <p:nvPr/>
          </p:nvSpPr>
          <p:spPr>
            <a:xfrm>
              <a:off x="9685797" y="5390753"/>
              <a:ext cx="1610635" cy="306065"/>
            </a:xfrm>
            <a:prstGeom prst="rect">
              <a:avLst/>
            </a:prstGeom>
            <a:solidFill>
              <a:schemeClr val="accent1"/>
            </a:solidFill>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IBM Plex Sans Light" panose="020B0502040204020203" pitchFamily="34" charset="0"/>
                <a:buChar char="​"/>
                <a:defRPr lang="en-US" sz="1600" dirty="0">
                  <a:cs typeface="IBM Plex Sans Light"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IBM Plex Sans Light"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IBM Plex Sans Light"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IBM Plex Sans Light" panose="020B0604020202020204" pitchFamily="34" charset="0"/>
                <a:buChar char="̶"/>
                <a:defRPr lang="en-US" sz="1600" dirty="0"/>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algn="ctr" defTabSz="1828800">
                <a:spcBef>
                  <a:spcPts val="600"/>
                </a:spcBef>
                <a:spcAft>
                  <a:spcPts val="600"/>
                </a:spcAft>
                <a:buClr>
                  <a:srgbClr val="000000"/>
                </a:buClr>
                <a:defRPr/>
              </a:pPr>
              <a:r>
                <a:rPr lang="en-US" sz="2000" noProof="0" dirty="0">
                  <a:solidFill>
                    <a:srgbClr val="FFFFFF"/>
                  </a:solidFill>
                </a:rPr>
                <a:t>Demand forecasting</a:t>
              </a:r>
              <a:br>
                <a:rPr lang="en-US" sz="2000" noProof="0" dirty="0">
                  <a:solidFill>
                    <a:srgbClr val="FFFFFF"/>
                  </a:solidFill>
                </a:rPr>
              </a:br>
              <a:r>
                <a:rPr lang="en-US" sz="2000" noProof="0" dirty="0">
                  <a:solidFill>
                    <a:srgbClr val="FFFFFF"/>
                  </a:solidFill>
                </a:rPr>
                <a:t> &amp; planning</a:t>
              </a:r>
            </a:p>
          </p:txBody>
        </p:sp>
        <p:cxnSp>
          <p:nvCxnSpPr>
            <p:cNvPr id="72" name="Straight Connector 71">
              <a:extLst>
                <a:ext uri="{FF2B5EF4-FFF2-40B4-BE49-F238E27FC236}">
                  <a16:creationId xmlns:a16="http://schemas.microsoft.com/office/drawing/2014/main" id="{38E8CA4E-4925-C30A-E5FE-A3228BB04F5A}"/>
                </a:ext>
              </a:extLst>
            </p:cNvPr>
            <p:cNvCxnSpPr>
              <a:cxnSpLocks/>
            </p:cNvCxnSpPr>
            <p:nvPr/>
          </p:nvCxnSpPr>
          <p:spPr>
            <a:xfrm>
              <a:off x="9535438" y="5405558"/>
              <a:ext cx="0" cy="283279"/>
            </a:xfrm>
            <a:prstGeom prst="line">
              <a:avLst/>
            </a:prstGeom>
            <a:solidFill>
              <a:schemeClr val="accent2"/>
            </a:solidFill>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32B12006-752E-ABAA-8E3F-982FF27D8D52}"/>
              </a:ext>
            </a:extLst>
          </p:cNvPr>
          <p:cNvSpPr txBox="1">
            <a:spLocks/>
          </p:cNvSpPr>
          <p:nvPr/>
        </p:nvSpPr>
        <p:spPr>
          <a:xfrm>
            <a:off x="19466395" y="3236760"/>
            <a:ext cx="3201348" cy="923330"/>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IBM Plex Sans Light" panose="020B0502040204020203" pitchFamily="34" charset="0"/>
              <a:buChar char="​"/>
              <a:defRPr lang="en-US" sz="1600" dirty="0">
                <a:cs typeface="IBM Plex Sans Light"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IBM Plex Sans Light"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IBM Plex Sans Light"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IBM Plex Sans Light" panose="020B0604020202020204" pitchFamily="34" charset="0"/>
              <a:buChar char="̶"/>
              <a:defRPr lang="en-US" sz="1600" dirty="0"/>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algn="ctr" defTabSz="1828800">
              <a:spcBef>
                <a:spcPts val="600"/>
              </a:spcBef>
              <a:spcAft>
                <a:spcPts val="600"/>
              </a:spcAft>
              <a:buClr>
                <a:srgbClr val="000000"/>
              </a:buClr>
              <a:buNone/>
              <a:defRPr/>
            </a:pPr>
            <a:r>
              <a:rPr lang="en-US" sz="2000" noProof="0" dirty="0">
                <a:solidFill>
                  <a:srgbClr val="000000"/>
                </a:solidFill>
                <a:ea typeface="IBM Plex Sans Light"/>
              </a:rPr>
              <a:t>Track company employees &amp; the amount of money</a:t>
            </a:r>
            <a:br>
              <a:rPr lang="en-US" sz="2000" noProof="0" dirty="0">
                <a:solidFill>
                  <a:srgbClr val="000000"/>
                </a:solidFill>
                <a:ea typeface="IBM Plex Sans Light"/>
              </a:rPr>
            </a:br>
            <a:r>
              <a:rPr lang="en-US" sz="2000" noProof="0" dirty="0">
                <a:solidFill>
                  <a:srgbClr val="000000"/>
                </a:solidFill>
                <a:ea typeface="IBM Plex Sans Light"/>
              </a:rPr>
              <a:t>they are paid </a:t>
            </a:r>
          </a:p>
        </p:txBody>
      </p:sp>
      <p:sp>
        <p:nvSpPr>
          <p:cNvPr id="3" name="TextBox 2">
            <a:extLst>
              <a:ext uri="{FF2B5EF4-FFF2-40B4-BE49-F238E27FC236}">
                <a16:creationId xmlns:a16="http://schemas.microsoft.com/office/drawing/2014/main" id="{F83BE2F4-F003-8DAD-3324-4225DD47BA8D}"/>
              </a:ext>
            </a:extLst>
          </p:cNvPr>
          <p:cNvSpPr txBox="1"/>
          <p:nvPr/>
        </p:nvSpPr>
        <p:spPr>
          <a:xfrm>
            <a:off x="11823405" y="253054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74" name="TextBox 73">
            <a:extLst>
              <a:ext uri="{FF2B5EF4-FFF2-40B4-BE49-F238E27FC236}">
                <a16:creationId xmlns:a16="http://schemas.microsoft.com/office/drawing/2014/main" id="{571D6AEF-C0DC-D5DB-FC0E-BC8C0B324EF0}"/>
              </a:ext>
            </a:extLst>
          </p:cNvPr>
          <p:cNvSpPr txBox="1"/>
          <p:nvPr/>
        </p:nvSpPr>
        <p:spPr>
          <a:xfrm>
            <a:off x="30898214" y="2120132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Tree>
    <p:extLst>
      <p:ext uri="{BB962C8B-B14F-4D97-AF65-F5344CB8AC3E}">
        <p14:creationId xmlns:p14="http://schemas.microsoft.com/office/powerpoint/2010/main" val="22596651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569;p10">
            <a:extLst>
              <a:ext uri="{FF2B5EF4-FFF2-40B4-BE49-F238E27FC236}">
                <a16:creationId xmlns:a16="http://schemas.microsoft.com/office/drawing/2014/main" id="{CC1BB64B-A9AF-B66B-166F-BA32D6768472}"/>
              </a:ext>
            </a:extLst>
          </p:cNvPr>
          <p:cNvSpPr/>
          <p:nvPr/>
        </p:nvSpPr>
        <p:spPr>
          <a:xfrm>
            <a:off x="4877434" y="2270578"/>
            <a:ext cx="4877435" cy="10831957"/>
          </a:xfrm>
          <a:prstGeom prst="rect">
            <a:avLst/>
          </a:prstGeom>
          <a:solidFill>
            <a:srgbClr val="A56EFF">
              <a:alpha val="5000"/>
            </a:srgbClr>
          </a:solidFill>
          <a:ln w="19050" cap="flat" cmpd="sng">
            <a:noFill/>
            <a:prstDash val="solid"/>
            <a:round/>
            <a:headEnd type="none" w="sm" len="sm"/>
            <a:tailEnd type="none" w="sm" len="sm"/>
          </a:ln>
        </p:spPr>
        <p:txBody>
          <a:bodyPr spcFirstLastPara="1" wrap="square" lIns="71990" tIns="71990" rIns="71990" bIns="71990" anchor="t" anchorCtr="0">
            <a:noAutofit/>
          </a:bodyPr>
          <a:lstStyle/>
          <a:p>
            <a:pPr marL="0" marR="0" lvl="0" indent="0" algn="l" defTabSz="1828434" rtl="0" eaLnBrk="1" fontAlgn="auto" latinLnBrk="0" hangingPunct="1">
              <a:lnSpc>
                <a:spcPct val="90000"/>
              </a:lnSpc>
              <a:spcBef>
                <a:spcPts val="0"/>
              </a:spcBef>
              <a:spcAft>
                <a:spcPts val="0"/>
              </a:spcAft>
              <a:buClr>
                <a:srgbClr val="FFFFFF"/>
              </a:buClr>
              <a:buSzPts val="1400"/>
              <a:buFontTx/>
              <a:buNone/>
              <a:tabLst/>
              <a:defRPr/>
            </a:pPr>
            <a:endParaRPr kumimoji="0" lang="en-US" sz="2800" b="0" i="0" u="none" strike="noStrike" kern="0" cap="none" spc="0" normalizeH="0" baseline="0" noProof="0" dirty="0">
              <a:ln>
                <a:noFill/>
              </a:ln>
              <a:solidFill>
                <a:srgbClr val="FFFFFF"/>
              </a:solidFill>
              <a:effectLst/>
              <a:uLnTx/>
              <a:uFillTx/>
              <a:ea typeface="IBM Plex Sans Light"/>
              <a:cs typeface="IBM Plex Sans Light"/>
              <a:sym typeface="IBM Plex Sans Light"/>
            </a:endParaRPr>
          </a:p>
        </p:txBody>
      </p:sp>
      <p:sp>
        <p:nvSpPr>
          <p:cNvPr id="99" name="Google Shape;1569;p10">
            <a:extLst>
              <a:ext uri="{FF2B5EF4-FFF2-40B4-BE49-F238E27FC236}">
                <a16:creationId xmlns:a16="http://schemas.microsoft.com/office/drawing/2014/main" id="{DB9BCEC1-F7F9-43D8-C072-FB5863342C2D}"/>
              </a:ext>
            </a:extLst>
          </p:cNvPr>
          <p:cNvSpPr/>
          <p:nvPr/>
        </p:nvSpPr>
        <p:spPr>
          <a:xfrm>
            <a:off x="14607588" y="2270578"/>
            <a:ext cx="4877435" cy="10831957"/>
          </a:xfrm>
          <a:prstGeom prst="rect">
            <a:avLst/>
          </a:prstGeom>
          <a:solidFill>
            <a:srgbClr val="A56EFF">
              <a:alpha val="5000"/>
            </a:srgbClr>
          </a:solidFill>
          <a:ln w="19050" cap="flat" cmpd="sng">
            <a:noFill/>
            <a:prstDash val="solid"/>
            <a:round/>
            <a:headEnd type="none" w="sm" len="sm"/>
            <a:tailEnd type="none" w="sm" len="sm"/>
          </a:ln>
        </p:spPr>
        <p:txBody>
          <a:bodyPr spcFirstLastPara="1" wrap="square" lIns="71990" tIns="71990" rIns="71990" bIns="71990" anchor="t" anchorCtr="0">
            <a:noAutofit/>
          </a:bodyPr>
          <a:lstStyle/>
          <a:p>
            <a:pPr marL="0" marR="0" lvl="0" indent="0" algn="l" defTabSz="1828434" rtl="0" eaLnBrk="1" fontAlgn="auto" latinLnBrk="0" hangingPunct="1">
              <a:lnSpc>
                <a:spcPct val="90000"/>
              </a:lnSpc>
              <a:spcBef>
                <a:spcPts val="0"/>
              </a:spcBef>
              <a:spcAft>
                <a:spcPts val="0"/>
              </a:spcAft>
              <a:buClr>
                <a:srgbClr val="FFFFFF"/>
              </a:buClr>
              <a:buSzPts val="1400"/>
              <a:buFontTx/>
              <a:buNone/>
              <a:tabLst/>
              <a:defRPr/>
            </a:pPr>
            <a:endParaRPr kumimoji="0" lang="en-US" sz="2800" b="0" i="0" u="none" strike="noStrike" kern="0" cap="none" spc="0" normalizeH="0" baseline="0" noProof="0" dirty="0">
              <a:ln>
                <a:noFill/>
              </a:ln>
              <a:solidFill>
                <a:srgbClr val="FFFFFF"/>
              </a:solidFill>
              <a:effectLst/>
              <a:uLnTx/>
              <a:uFillTx/>
              <a:ea typeface="IBM Plex Sans Light"/>
              <a:cs typeface="IBM Plex Sans Light"/>
              <a:sym typeface="IBM Plex Sans Light"/>
            </a:endParaRPr>
          </a:p>
        </p:txBody>
      </p:sp>
      <p:pic>
        <p:nvPicPr>
          <p:cNvPr id="17" name="Google Shape;1608;p10">
            <a:extLst>
              <a:ext uri="{FF2B5EF4-FFF2-40B4-BE49-F238E27FC236}">
                <a16:creationId xmlns:a16="http://schemas.microsoft.com/office/drawing/2014/main" id="{2BE039AC-CF3C-79DA-2CAC-86D4ABDE9C82}"/>
              </a:ext>
            </a:extLst>
          </p:cNvPr>
          <p:cNvPicPr preferRelativeResize="0"/>
          <p:nvPr/>
        </p:nvPicPr>
        <p:blipFill rotWithShape="1">
          <a:blip r:embed="rId3">
            <a:alphaModFix/>
            <a:duotone>
              <a:schemeClr val="accent1">
                <a:shade val="45000"/>
                <a:satMod val="135000"/>
              </a:schemeClr>
              <a:prstClr val="white"/>
            </a:duotone>
          </a:blip>
          <a:srcRect/>
          <a:stretch/>
        </p:blipFill>
        <p:spPr>
          <a:xfrm>
            <a:off x="425635" y="6620964"/>
            <a:ext cx="762976" cy="778974"/>
          </a:xfrm>
          <a:prstGeom prst="rect">
            <a:avLst/>
          </a:prstGeom>
          <a:noFill/>
          <a:ln>
            <a:noFill/>
          </a:ln>
        </p:spPr>
      </p:pic>
      <p:sp>
        <p:nvSpPr>
          <p:cNvPr id="22" name="TextBox 21">
            <a:extLst>
              <a:ext uri="{FF2B5EF4-FFF2-40B4-BE49-F238E27FC236}">
                <a16:creationId xmlns:a16="http://schemas.microsoft.com/office/drawing/2014/main" id="{51EC6D60-BE48-42C7-0B5B-D5D4146776DF}"/>
              </a:ext>
            </a:extLst>
          </p:cNvPr>
          <p:cNvSpPr txBox="1"/>
          <p:nvPr/>
        </p:nvSpPr>
        <p:spPr>
          <a:xfrm>
            <a:off x="5888676" y="2499423"/>
            <a:ext cx="2854953" cy="460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Create</a:t>
            </a:r>
          </a:p>
        </p:txBody>
      </p:sp>
      <p:sp>
        <p:nvSpPr>
          <p:cNvPr id="23" name="TextBox 22">
            <a:extLst>
              <a:ext uri="{FF2B5EF4-FFF2-40B4-BE49-F238E27FC236}">
                <a16:creationId xmlns:a16="http://schemas.microsoft.com/office/drawing/2014/main" id="{292AE391-7202-D0C7-7A2F-135728AA61DA}"/>
              </a:ext>
            </a:extLst>
          </p:cNvPr>
          <p:cNvSpPr txBox="1"/>
          <p:nvPr/>
        </p:nvSpPr>
        <p:spPr>
          <a:xfrm>
            <a:off x="10766111" y="2499423"/>
            <a:ext cx="2854953" cy="460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Source</a:t>
            </a:r>
          </a:p>
        </p:txBody>
      </p:sp>
      <p:sp>
        <p:nvSpPr>
          <p:cNvPr id="25" name="TextBox 24">
            <a:extLst>
              <a:ext uri="{FF2B5EF4-FFF2-40B4-BE49-F238E27FC236}">
                <a16:creationId xmlns:a16="http://schemas.microsoft.com/office/drawing/2014/main" id="{2F999BC4-DB63-975F-833F-3C872CECD59A}"/>
              </a:ext>
            </a:extLst>
          </p:cNvPr>
          <p:cNvSpPr txBox="1"/>
          <p:nvPr/>
        </p:nvSpPr>
        <p:spPr>
          <a:xfrm>
            <a:off x="20520981" y="2499423"/>
            <a:ext cx="2854953" cy="460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Assess</a:t>
            </a:r>
          </a:p>
        </p:txBody>
      </p:sp>
      <p:grpSp>
        <p:nvGrpSpPr>
          <p:cNvPr id="100" name="Group 99">
            <a:extLst>
              <a:ext uri="{FF2B5EF4-FFF2-40B4-BE49-F238E27FC236}">
                <a16:creationId xmlns:a16="http://schemas.microsoft.com/office/drawing/2014/main" id="{7A53E220-5399-0508-8937-3E55AD44B2EB}"/>
              </a:ext>
            </a:extLst>
          </p:cNvPr>
          <p:cNvGrpSpPr/>
          <p:nvPr/>
        </p:nvGrpSpPr>
        <p:grpSpPr>
          <a:xfrm>
            <a:off x="5839042" y="3662987"/>
            <a:ext cx="2798319" cy="707870"/>
            <a:chOff x="5839042" y="3211343"/>
            <a:chExt cx="2798319" cy="707870"/>
          </a:xfrm>
        </p:grpSpPr>
        <p:pic>
          <p:nvPicPr>
            <p:cNvPr id="18" name="Google Shape;1600;p10">
              <a:extLst>
                <a:ext uri="{FF2B5EF4-FFF2-40B4-BE49-F238E27FC236}">
                  <a16:creationId xmlns:a16="http://schemas.microsoft.com/office/drawing/2014/main" id="{82198984-C1B8-B6A6-8FE6-15DD6626A867}"/>
                </a:ext>
              </a:extLst>
            </p:cNvPr>
            <p:cNvPicPr preferRelativeResize="0"/>
            <p:nvPr/>
          </p:nvPicPr>
          <p:blipFill rotWithShape="1">
            <a:blip r:embed="rId4"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5839042" y="3290994"/>
              <a:ext cx="548568" cy="548568"/>
            </a:xfrm>
            <a:prstGeom prst="rect">
              <a:avLst/>
            </a:prstGeom>
            <a:noFill/>
            <a:ln>
              <a:noFill/>
            </a:ln>
          </p:spPr>
        </p:pic>
        <p:sp>
          <p:nvSpPr>
            <p:cNvPr id="26" name="TextBox 25">
              <a:extLst>
                <a:ext uri="{FF2B5EF4-FFF2-40B4-BE49-F238E27FC236}">
                  <a16:creationId xmlns:a16="http://schemas.microsoft.com/office/drawing/2014/main" id="{EA1498E4-05E4-1245-F879-D2A532BCADF3}"/>
                </a:ext>
              </a:extLst>
            </p:cNvPr>
            <p:cNvSpPr txBox="1"/>
            <p:nvPr/>
          </p:nvSpPr>
          <p:spPr>
            <a:xfrm>
              <a:off x="6706544" y="3211343"/>
              <a:ext cx="1930817" cy="7078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Publish job description</a:t>
              </a:r>
            </a:p>
          </p:txBody>
        </p:sp>
      </p:grpSp>
      <p:grpSp>
        <p:nvGrpSpPr>
          <p:cNvPr id="101" name="Group 100">
            <a:extLst>
              <a:ext uri="{FF2B5EF4-FFF2-40B4-BE49-F238E27FC236}">
                <a16:creationId xmlns:a16="http://schemas.microsoft.com/office/drawing/2014/main" id="{4CD645D8-CC28-0221-B7E3-6052126DC5EB}"/>
              </a:ext>
            </a:extLst>
          </p:cNvPr>
          <p:cNvGrpSpPr/>
          <p:nvPr/>
        </p:nvGrpSpPr>
        <p:grpSpPr>
          <a:xfrm>
            <a:off x="10716477" y="3662987"/>
            <a:ext cx="2798319" cy="707870"/>
            <a:chOff x="10716477" y="3211343"/>
            <a:chExt cx="2798319" cy="707870"/>
          </a:xfrm>
        </p:grpSpPr>
        <p:pic>
          <p:nvPicPr>
            <p:cNvPr id="19" name="Google Shape;1602;p10">
              <a:extLst>
                <a:ext uri="{FF2B5EF4-FFF2-40B4-BE49-F238E27FC236}">
                  <a16:creationId xmlns:a16="http://schemas.microsoft.com/office/drawing/2014/main" id="{946F56D6-4EBA-EDBB-0527-97C4E9E53A82}"/>
                </a:ext>
              </a:extLst>
            </p:cNvPr>
            <p:cNvPicPr preferRelativeResize="0"/>
            <p:nvPr/>
          </p:nvPicPr>
          <p:blipFill rotWithShape="1">
            <a:blip r:embed="rId5"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0716477" y="3260518"/>
              <a:ext cx="609520" cy="609520"/>
            </a:xfrm>
            <a:prstGeom prst="rect">
              <a:avLst/>
            </a:prstGeom>
            <a:noFill/>
            <a:ln>
              <a:noFill/>
            </a:ln>
          </p:spPr>
        </p:pic>
        <p:sp>
          <p:nvSpPr>
            <p:cNvPr id="27" name="TextBox 26">
              <a:extLst>
                <a:ext uri="{FF2B5EF4-FFF2-40B4-BE49-F238E27FC236}">
                  <a16:creationId xmlns:a16="http://schemas.microsoft.com/office/drawing/2014/main" id="{C5E68D1C-080C-0383-ED25-5C8DB1B01E3A}"/>
                </a:ext>
              </a:extLst>
            </p:cNvPr>
            <p:cNvSpPr txBox="1"/>
            <p:nvPr/>
          </p:nvSpPr>
          <p:spPr>
            <a:xfrm>
              <a:off x="11583979" y="3211343"/>
              <a:ext cx="1930817" cy="7078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Candidate search</a:t>
              </a:r>
            </a:p>
          </p:txBody>
        </p:sp>
      </p:grpSp>
      <p:grpSp>
        <p:nvGrpSpPr>
          <p:cNvPr id="103" name="Group 102">
            <a:extLst>
              <a:ext uri="{FF2B5EF4-FFF2-40B4-BE49-F238E27FC236}">
                <a16:creationId xmlns:a16="http://schemas.microsoft.com/office/drawing/2014/main" id="{45EC25B3-8605-9DAD-B5BB-9E3B124DB73F}"/>
              </a:ext>
            </a:extLst>
          </p:cNvPr>
          <p:cNvGrpSpPr/>
          <p:nvPr/>
        </p:nvGrpSpPr>
        <p:grpSpPr>
          <a:xfrm>
            <a:off x="20471347" y="3662987"/>
            <a:ext cx="2798319" cy="707870"/>
            <a:chOff x="20471347" y="3211343"/>
            <a:chExt cx="2798319" cy="707870"/>
          </a:xfrm>
        </p:grpSpPr>
        <p:pic>
          <p:nvPicPr>
            <p:cNvPr id="21" name="Google Shape;1601;p10">
              <a:extLst>
                <a:ext uri="{FF2B5EF4-FFF2-40B4-BE49-F238E27FC236}">
                  <a16:creationId xmlns:a16="http://schemas.microsoft.com/office/drawing/2014/main" id="{F3A78555-B602-14B4-FD10-1C19DD39136B}"/>
                </a:ext>
              </a:extLst>
            </p:cNvPr>
            <p:cNvPicPr preferRelativeResize="0"/>
            <p:nvPr/>
          </p:nvPicPr>
          <p:blipFill rotWithShape="1">
            <a:blip r:embed="rId6"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20471347" y="3307033"/>
              <a:ext cx="516490" cy="516490"/>
            </a:xfrm>
            <a:prstGeom prst="rect">
              <a:avLst/>
            </a:prstGeom>
            <a:noFill/>
            <a:ln>
              <a:noFill/>
            </a:ln>
          </p:spPr>
        </p:pic>
        <p:sp>
          <p:nvSpPr>
            <p:cNvPr id="29" name="TextBox 28">
              <a:extLst>
                <a:ext uri="{FF2B5EF4-FFF2-40B4-BE49-F238E27FC236}">
                  <a16:creationId xmlns:a16="http://schemas.microsoft.com/office/drawing/2014/main" id="{CE6C1651-ECAF-299C-EB8F-AE2B7951D80D}"/>
                </a:ext>
              </a:extLst>
            </p:cNvPr>
            <p:cNvSpPr txBox="1"/>
            <p:nvPr/>
          </p:nvSpPr>
          <p:spPr>
            <a:xfrm>
              <a:off x="21338849" y="3211343"/>
              <a:ext cx="1930817" cy="7078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Collect feedback</a:t>
              </a:r>
            </a:p>
          </p:txBody>
        </p:sp>
      </p:grpSp>
      <p:sp>
        <p:nvSpPr>
          <p:cNvPr id="30" name="Google Shape;1607;p10">
            <a:extLst>
              <a:ext uri="{FF2B5EF4-FFF2-40B4-BE49-F238E27FC236}">
                <a16:creationId xmlns:a16="http://schemas.microsoft.com/office/drawing/2014/main" id="{BCE4C62E-1735-53E6-3354-1F9A2D3218BF}"/>
              </a:ext>
            </a:extLst>
          </p:cNvPr>
          <p:cNvSpPr txBox="1"/>
          <p:nvPr/>
        </p:nvSpPr>
        <p:spPr>
          <a:xfrm>
            <a:off x="351690" y="8311962"/>
            <a:ext cx="2432150" cy="738664"/>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Tx/>
              <a:buFontTx/>
              <a:buNone/>
              <a:tabLst/>
              <a:defRPr/>
            </a:pPr>
            <a:r>
              <a:rPr lang="en-US" sz="2400" kern="0" noProof="0" dirty="0">
                <a:solidFill>
                  <a:srgbClr val="000000"/>
                </a:solidFill>
                <a:ea typeface="IBM Plex Sans Light"/>
                <a:cs typeface="IBM Plex Sans Light"/>
                <a:sym typeface="IBM Plex Sans Light"/>
              </a:rPr>
              <a:t>S</a:t>
            </a: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o that </a:t>
            </a:r>
            <a:r>
              <a:rPr kumimoji="0" lang="en-US" sz="2400" b="0" i="0" u="none" strike="noStrike" kern="0" cap="none" spc="0" normalizeH="0" baseline="0" noProof="0" dirty="0">
                <a:ln>
                  <a:noFill/>
                </a:ln>
                <a:solidFill>
                  <a:srgbClr val="0F62FE"/>
                </a:solidFill>
                <a:effectLst/>
                <a:uLnTx/>
                <a:uFillTx/>
                <a:ea typeface="IBM Plex Sans Light"/>
                <a:cs typeface="IBM Plex Sans Light"/>
                <a:sym typeface="IBM Plex Sans Light"/>
              </a:rPr>
              <a:t>Cassie</a:t>
            </a: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 can focus on…</a:t>
            </a:r>
            <a:endPar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endParaRPr>
          </a:p>
        </p:txBody>
      </p:sp>
      <p:sp>
        <p:nvSpPr>
          <p:cNvPr id="31" name="Google Shape;1612;p10">
            <a:extLst>
              <a:ext uri="{FF2B5EF4-FFF2-40B4-BE49-F238E27FC236}">
                <a16:creationId xmlns:a16="http://schemas.microsoft.com/office/drawing/2014/main" id="{2590213A-A765-765D-4EBA-2DBCAD2E8FB9}"/>
              </a:ext>
            </a:extLst>
          </p:cNvPr>
          <p:cNvSpPr txBox="1"/>
          <p:nvPr/>
        </p:nvSpPr>
        <p:spPr>
          <a:xfrm>
            <a:off x="5229125" y="8311962"/>
            <a:ext cx="4114800" cy="1477328"/>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Thoughtfully crafting </a:t>
            </a:r>
            <a:b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&amp; editing job descriptions </a:t>
            </a:r>
            <a:b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to attract the best talent</a:t>
            </a:r>
            <a:endPar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endParaRPr>
          </a:p>
          <a:p>
            <a:pPr marL="342832" marR="0" lvl="0" indent="-203160" algn="l" defTabSz="1828434" rtl="0" eaLnBrk="1" fontAlgn="auto" latinLnBrk="0" hangingPunct="1">
              <a:lnSpc>
                <a:spcPct val="100000"/>
              </a:lnSpc>
              <a:spcBef>
                <a:spcPts val="0"/>
              </a:spcBef>
              <a:spcAft>
                <a:spcPts val="0"/>
              </a:spcAft>
              <a:buClr>
                <a:srgbClr val="000000"/>
              </a:buClr>
              <a:buSzPts val="1100"/>
              <a:buFontTx/>
              <a:buNone/>
              <a:tabLst/>
              <a:defRPr/>
            </a:pPr>
            <a:endPar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endParaRPr>
          </a:p>
        </p:txBody>
      </p:sp>
      <p:sp>
        <p:nvSpPr>
          <p:cNvPr id="32" name="Google Shape;1614;p10">
            <a:extLst>
              <a:ext uri="{FF2B5EF4-FFF2-40B4-BE49-F238E27FC236}">
                <a16:creationId xmlns:a16="http://schemas.microsoft.com/office/drawing/2014/main" id="{C1CD8E78-7D96-7BDF-4637-1516C2B59377}"/>
              </a:ext>
            </a:extLst>
          </p:cNvPr>
          <p:cNvSpPr txBox="1"/>
          <p:nvPr/>
        </p:nvSpPr>
        <p:spPr>
          <a:xfrm>
            <a:off x="10106559" y="8311962"/>
            <a:ext cx="4124621" cy="2215991"/>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Devising creative strategies </a:t>
            </a:r>
            <a:b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to advertise open jobs. Screening candidates </a:t>
            </a:r>
            <a:b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&amp; preparing</a:t>
            </a:r>
            <a:r>
              <a:rPr kumimoji="0" lang="en-US" sz="2400" b="0" i="0" u="none" strike="noStrike" kern="0" cap="none" spc="0" normalizeH="0" noProof="0" dirty="0">
                <a:ln>
                  <a:noFill/>
                </a:ln>
                <a:solidFill>
                  <a:srgbClr val="000000"/>
                </a:solidFill>
                <a:effectLst/>
                <a:uLnTx/>
                <a:uFillTx/>
                <a:ea typeface="IBM Plex Sans Light"/>
                <a:cs typeface="IBM Plex Sans Light"/>
                <a:sym typeface="IBM Plex Sans Light"/>
              </a:rPr>
              <a:t> </a:t>
            </a: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recommendations to hiring managers</a:t>
            </a:r>
            <a:endPar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endParaRPr>
          </a:p>
          <a:p>
            <a:pPr marL="482504" marR="0" lvl="0" indent="-342832" algn="l" defTabSz="1828434" rtl="0" eaLnBrk="1" fontAlgn="auto" latinLnBrk="0" hangingPunct="1">
              <a:lnSpc>
                <a:spcPct val="100000"/>
              </a:lnSpc>
              <a:spcBef>
                <a:spcPts val="0"/>
              </a:spcBef>
              <a:spcAft>
                <a:spcPts val="0"/>
              </a:spcAft>
              <a:buClr>
                <a:srgbClr val="000000"/>
              </a:buClr>
              <a:buSzPts val="1100"/>
              <a:buFont typeface="IBM Plex Sans Light"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endParaRPr>
          </a:p>
        </p:txBody>
      </p:sp>
      <p:sp>
        <p:nvSpPr>
          <p:cNvPr id="33" name="Google Shape;1615;p10">
            <a:extLst>
              <a:ext uri="{FF2B5EF4-FFF2-40B4-BE49-F238E27FC236}">
                <a16:creationId xmlns:a16="http://schemas.microsoft.com/office/drawing/2014/main" id="{E990500A-01DF-FE9B-3E2B-2977EB61EBF8}"/>
              </a:ext>
            </a:extLst>
          </p:cNvPr>
          <p:cNvSpPr txBox="1"/>
          <p:nvPr/>
        </p:nvSpPr>
        <p:spPr>
          <a:xfrm>
            <a:off x="19861430" y="8311962"/>
            <a:ext cx="4114800" cy="1846659"/>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Acting on declined candidates &amp; moving accepted candidates to the next stage so the company doesn’t miss out on top talent</a:t>
            </a:r>
            <a:endPar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endParaRPr>
          </a:p>
        </p:txBody>
      </p:sp>
      <p:sp>
        <p:nvSpPr>
          <p:cNvPr id="34" name="Google Shape;1607;p10">
            <a:extLst>
              <a:ext uri="{FF2B5EF4-FFF2-40B4-BE49-F238E27FC236}">
                <a16:creationId xmlns:a16="http://schemas.microsoft.com/office/drawing/2014/main" id="{7E7D4672-65E2-8C68-3448-9ED2491CA8E4}"/>
              </a:ext>
            </a:extLst>
          </p:cNvPr>
          <p:cNvSpPr txBox="1"/>
          <p:nvPr/>
        </p:nvSpPr>
        <p:spPr>
          <a:xfrm>
            <a:off x="351689" y="5683061"/>
            <a:ext cx="4191835" cy="738664"/>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Tx/>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Orchestrate helps </a:t>
            </a:r>
            <a:r>
              <a:rPr kumimoji="0" lang="en-US" sz="2400" u="none" strike="noStrike" kern="0" cap="none" spc="0" normalizeH="0" baseline="0" noProof="0" dirty="0">
                <a:ln>
                  <a:noFill/>
                </a:ln>
                <a:solidFill>
                  <a:srgbClr val="0F62FE"/>
                </a:solidFill>
                <a:effectLst/>
                <a:uLnTx/>
                <a:uFillTx/>
                <a:ea typeface="IBM Plex Sans Light"/>
                <a:cs typeface="IBM Plex Sans Light"/>
                <a:sym typeface="IBM Plex Sans Light"/>
              </a:rPr>
              <a:t>Cassie</a:t>
            </a: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the talent recruiter</a:t>
            </a:r>
          </a:p>
        </p:txBody>
      </p:sp>
      <p:sp>
        <p:nvSpPr>
          <p:cNvPr id="35" name="Google Shape;1604;p10">
            <a:extLst>
              <a:ext uri="{FF2B5EF4-FFF2-40B4-BE49-F238E27FC236}">
                <a16:creationId xmlns:a16="http://schemas.microsoft.com/office/drawing/2014/main" id="{5C43EB41-9958-5B77-2CFF-C4CAFD658E07}"/>
              </a:ext>
            </a:extLst>
          </p:cNvPr>
          <p:cNvSpPr txBox="1"/>
          <p:nvPr/>
        </p:nvSpPr>
        <p:spPr>
          <a:xfrm>
            <a:off x="5229125" y="5683062"/>
            <a:ext cx="4167118" cy="1846659"/>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Easily create a job requisition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&amp; request approval through natural language while guiding her through the job requisition creation process</a:t>
            </a:r>
          </a:p>
        </p:txBody>
      </p:sp>
      <p:sp>
        <p:nvSpPr>
          <p:cNvPr id="36" name="Google Shape;1604;p10">
            <a:extLst>
              <a:ext uri="{FF2B5EF4-FFF2-40B4-BE49-F238E27FC236}">
                <a16:creationId xmlns:a16="http://schemas.microsoft.com/office/drawing/2014/main" id="{4E2D6704-0B89-CA43-D552-94D8F76FDB2F}"/>
              </a:ext>
            </a:extLst>
          </p:cNvPr>
          <p:cNvSpPr txBox="1"/>
          <p:nvPr/>
        </p:nvSpPr>
        <p:spPr>
          <a:xfrm>
            <a:off x="10106560" y="5683062"/>
            <a:ext cx="4114800" cy="1477328"/>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Source active &amp; passive candidates through job postings and </a:t>
            </a:r>
            <a:r>
              <a:rPr kumimoji="0" lang="en-US" sz="2400" u="none" strike="noStrike" kern="0" cap="none" spc="0" normalizeH="0" baseline="0" noProof="0" dirty="0" err="1">
                <a:ln>
                  <a:noFill/>
                </a:ln>
                <a:solidFill>
                  <a:srgbClr val="000000"/>
                </a:solidFill>
                <a:effectLst/>
                <a:uLnTx/>
                <a:uFillTx/>
                <a:ea typeface="IBM Plex Sans Light"/>
                <a:cs typeface="IBM Plex Sans Light"/>
                <a:sym typeface="IBM Plex Sans Light"/>
              </a:rPr>
              <a:t>ThisWay</a:t>
            </a: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 </a:t>
            </a:r>
            <a:r>
              <a:rPr kumimoji="0" lang="en-US" sz="2400" u="none" strike="noStrike" kern="0" cap="none" spc="0" normalizeH="0" baseline="0" noProof="0" dirty="0" err="1">
                <a:ln>
                  <a:noFill/>
                </a:ln>
                <a:solidFill>
                  <a:srgbClr val="000000"/>
                </a:solidFill>
                <a:effectLst/>
                <a:uLnTx/>
                <a:uFillTx/>
                <a:ea typeface="IBM Plex Sans Light"/>
                <a:cs typeface="IBM Plex Sans Light"/>
                <a:sym typeface="IBM Plex Sans Light"/>
              </a:rPr>
              <a:t>Global’s</a:t>
            </a: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 candidate sourcing tool</a:t>
            </a:r>
          </a:p>
        </p:txBody>
      </p:sp>
      <p:sp>
        <p:nvSpPr>
          <p:cNvPr id="37" name="Google Shape;1604;p10">
            <a:extLst>
              <a:ext uri="{FF2B5EF4-FFF2-40B4-BE49-F238E27FC236}">
                <a16:creationId xmlns:a16="http://schemas.microsoft.com/office/drawing/2014/main" id="{48823561-BD1D-C79E-1B7E-B5B4B3B4842D}"/>
              </a:ext>
            </a:extLst>
          </p:cNvPr>
          <p:cNvSpPr txBox="1"/>
          <p:nvPr/>
        </p:nvSpPr>
        <p:spPr>
          <a:xfrm>
            <a:off x="19861430" y="5683062"/>
            <a:ext cx="3932020" cy="1107996"/>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Collect &amp; send her hiring committee feedback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for review</a:t>
            </a:r>
          </a:p>
        </p:txBody>
      </p:sp>
      <p:sp>
        <p:nvSpPr>
          <p:cNvPr id="41" name="Rounded Rectangle 40">
            <a:extLst>
              <a:ext uri="{FF2B5EF4-FFF2-40B4-BE49-F238E27FC236}">
                <a16:creationId xmlns:a16="http://schemas.microsoft.com/office/drawing/2014/main" id="{6C312AEC-D677-9C8E-5FEC-0A0F8B3B75C9}"/>
              </a:ext>
            </a:extLst>
          </p:cNvPr>
          <p:cNvSpPr/>
          <p:nvPr/>
        </p:nvSpPr>
        <p:spPr bwMode="auto">
          <a:xfrm>
            <a:off x="5229125" y="10989222"/>
            <a:ext cx="3657600"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Eliminate delays </a:t>
            </a:r>
            <a:br>
              <a:rPr kumimoji="0" lang="en-US" sz="2400" b="0" i="0" u="none" strike="noStrike" kern="1200" cap="none" spc="0" normalizeH="0" baseline="0" noProof="0" dirty="0">
                <a:ln>
                  <a:noFill/>
                </a:ln>
                <a:solidFill>
                  <a:srgbClr val="0F62FE"/>
                </a:solidFill>
                <a:effectLst/>
                <a:uLnTx/>
                <a:uFillTx/>
                <a:ea typeface="IBM Plex Sans Light"/>
                <a:cs typeface="IBM Plex Sans Light"/>
              </a:rPr>
            </a:br>
            <a:r>
              <a:rPr kumimoji="0" lang="en-US" sz="2400" b="0" i="0" u="none" strike="noStrike" kern="1200" cap="none" spc="0" normalizeH="0" baseline="0" noProof="0" dirty="0">
                <a:ln>
                  <a:noFill/>
                </a:ln>
                <a:solidFill>
                  <a:srgbClr val="0F62FE"/>
                </a:solidFill>
                <a:effectLst/>
                <a:uLnTx/>
                <a:uFillTx/>
                <a:ea typeface="IBM Plex Sans Light"/>
                <a:cs typeface="IBM Plex Sans Light"/>
              </a:rPr>
              <a:t>caused by coordination </a:t>
            </a:r>
            <a:br>
              <a:rPr kumimoji="0" lang="en-US" sz="2400" b="0" i="0" u="none" strike="noStrike" kern="1200" cap="none" spc="0" normalizeH="0" baseline="0" noProof="0" dirty="0">
                <a:ln>
                  <a:noFill/>
                </a:ln>
                <a:solidFill>
                  <a:srgbClr val="0F62FE"/>
                </a:solidFill>
                <a:effectLst/>
                <a:uLnTx/>
                <a:uFillTx/>
                <a:ea typeface="IBM Plex Sans Light"/>
                <a:cs typeface="IBM Plex Sans Light"/>
              </a:rPr>
            </a:br>
            <a:r>
              <a:rPr kumimoji="0" lang="en-US" sz="2400" b="0" i="0" u="none" strike="noStrike" kern="1200" cap="none" spc="0" normalizeH="0" baseline="0" noProof="0" dirty="0">
                <a:ln>
                  <a:noFill/>
                </a:ln>
                <a:solidFill>
                  <a:srgbClr val="0F62FE"/>
                </a:solidFill>
                <a:effectLst/>
                <a:uLnTx/>
                <a:uFillTx/>
                <a:ea typeface="IBM Plex Sans Light"/>
                <a:cs typeface="IBM Plex Sans Light"/>
              </a:rPr>
              <a:t>with multiple stakeholders</a:t>
            </a:r>
          </a:p>
        </p:txBody>
      </p:sp>
      <p:sp>
        <p:nvSpPr>
          <p:cNvPr id="42" name="Rounded Rectangle 41">
            <a:extLst>
              <a:ext uri="{FF2B5EF4-FFF2-40B4-BE49-F238E27FC236}">
                <a16:creationId xmlns:a16="http://schemas.microsoft.com/office/drawing/2014/main" id="{5ED9C72D-4AEA-45C5-0111-618AF065AA78}"/>
              </a:ext>
            </a:extLst>
          </p:cNvPr>
          <p:cNvSpPr/>
          <p:nvPr/>
        </p:nvSpPr>
        <p:spPr bwMode="auto">
          <a:xfrm>
            <a:off x="10106560" y="10989222"/>
            <a:ext cx="3657600"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Empower sourcing </a:t>
            </a:r>
            <a:br>
              <a:rPr kumimoji="0" lang="en-US" sz="2400" b="0" i="0" u="none" strike="noStrike" kern="1200" cap="none" spc="0" normalizeH="0" baseline="0" noProof="0" dirty="0">
                <a:ln>
                  <a:noFill/>
                </a:ln>
                <a:solidFill>
                  <a:srgbClr val="0F62FE"/>
                </a:solidFill>
                <a:effectLst/>
                <a:uLnTx/>
                <a:uFillTx/>
                <a:ea typeface="IBM Plex Sans Light"/>
                <a:cs typeface="IBM Plex Sans Light"/>
              </a:rPr>
            </a:br>
            <a:r>
              <a:rPr kumimoji="0" lang="en-US" sz="2400" b="0" i="0" u="none" strike="noStrike" kern="1200" cap="none" spc="0" normalizeH="0" baseline="0" noProof="0" dirty="0">
                <a:ln>
                  <a:noFill/>
                </a:ln>
                <a:solidFill>
                  <a:srgbClr val="0F62FE"/>
                </a:solidFill>
                <a:effectLst/>
                <a:uLnTx/>
                <a:uFillTx/>
                <a:ea typeface="IBM Plex Sans Light"/>
                <a:cs typeface="IBM Plex Sans Light"/>
              </a:rPr>
              <a:t>&amp; matching with passive, diverse candidates</a:t>
            </a:r>
          </a:p>
        </p:txBody>
      </p:sp>
      <p:sp>
        <p:nvSpPr>
          <p:cNvPr id="44" name="Rounded Rectangle 43">
            <a:extLst>
              <a:ext uri="{FF2B5EF4-FFF2-40B4-BE49-F238E27FC236}">
                <a16:creationId xmlns:a16="http://schemas.microsoft.com/office/drawing/2014/main" id="{77DF4134-C090-825A-A737-CD23EDC4EC08}"/>
              </a:ext>
            </a:extLst>
          </p:cNvPr>
          <p:cNvSpPr/>
          <p:nvPr/>
        </p:nvSpPr>
        <p:spPr bwMode="auto">
          <a:xfrm>
            <a:off x="19861430" y="10989222"/>
            <a:ext cx="3657600"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Reduce human error </a:t>
            </a:r>
            <a:br>
              <a:rPr kumimoji="0" lang="en-US" sz="2400" b="0" i="0" u="none" strike="noStrike" kern="1200" cap="none" spc="0" normalizeH="0" baseline="0" noProof="0" dirty="0">
                <a:ln>
                  <a:noFill/>
                </a:ln>
                <a:solidFill>
                  <a:srgbClr val="0F62FE"/>
                </a:solidFill>
                <a:effectLst/>
                <a:uLnTx/>
                <a:uFillTx/>
                <a:ea typeface="IBM Plex Sans Light"/>
                <a:cs typeface="IBM Plex Sans Light"/>
              </a:rPr>
            </a:br>
            <a:r>
              <a:rPr kumimoji="0" lang="en-US" sz="2400" b="0" i="0" u="none" strike="noStrike" kern="1200" cap="none" spc="0" normalizeH="0" baseline="0" noProof="0" dirty="0">
                <a:ln>
                  <a:noFill/>
                </a:ln>
                <a:solidFill>
                  <a:srgbClr val="0F62FE"/>
                </a:solidFill>
                <a:effectLst/>
                <a:uLnTx/>
                <a:uFillTx/>
                <a:ea typeface="IBM Plex Sans Light"/>
                <a:cs typeface="IBM Plex Sans Light"/>
              </a:rPr>
              <a:t>and processing time</a:t>
            </a:r>
          </a:p>
        </p:txBody>
      </p:sp>
      <p:pic>
        <p:nvPicPr>
          <p:cNvPr id="46" name="Picture Placeholder 21" descr="A blue and black logo&#10;&#10;Description automatically generated">
            <a:extLst>
              <a:ext uri="{FF2B5EF4-FFF2-40B4-BE49-F238E27FC236}">
                <a16:creationId xmlns:a16="http://schemas.microsoft.com/office/drawing/2014/main" id="{8EE6CEAC-3A44-62E3-C146-95B04F7D5C09}"/>
              </a:ext>
            </a:extLst>
          </p:cNvPr>
          <p:cNvPicPr>
            <a:picLocks noChangeAspect="1"/>
          </p:cNvPicPr>
          <p:nvPr/>
        </p:nvPicPr>
        <p:blipFill>
          <a:blip r:embed="rId7"/>
          <a:srcRect/>
          <a:stretch>
            <a:fillRect/>
          </a:stretch>
        </p:blipFill>
        <p:spPr>
          <a:xfrm>
            <a:off x="1830642" y="3408846"/>
            <a:ext cx="1216152" cy="1216152"/>
          </a:xfrm>
          <a:prstGeom prst="rect">
            <a:avLst/>
          </a:prstGeom>
        </p:spPr>
      </p:pic>
      <p:sp>
        <p:nvSpPr>
          <p:cNvPr id="24" name="TextBox 23">
            <a:extLst>
              <a:ext uri="{FF2B5EF4-FFF2-40B4-BE49-F238E27FC236}">
                <a16:creationId xmlns:a16="http://schemas.microsoft.com/office/drawing/2014/main" id="{9283C9C2-F20F-EE7D-A264-20CEDC86F9AB}"/>
              </a:ext>
            </a:extLst>
          </p:cNvPr>
          <p:cNvSpPr txBox="1"/>
          <p:nvPr/>
        </p:nvSpPr>
        <p:spPr>
          <a:xfrm>
            <a:off x="15643546" y="2499423"/>
            <a:ext cx="2854953" cy="460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Interview</a:t>
            </a:r>
          </a:p>
        </p:txBody>
      </p:sp>
      <p:grpSp>
        <p:nvGrpSpPr>
          <p:cNvPr id="102" name="Group 101">
            <a:extLst>
              <a:ext uri="{FF2B5EF4-FFF2-40B4-BE49-F238E27FC236}">
                <a16:creationId xmlns:a16="http://schemas.microsoft.com/office/drawing/2014/main" id="{2629E5BA-7F82-9B78-0A10-8E9552D4A9A4}"/>
              </a:ext>
            </a:extLst>
          </p:cNvPr>
          <p:cNvGrpSpPr/>
          <p:nvPr/>
        </p:nvGrpSpPr>
        <p:grpSpPr>
          <a:xfrm>
            <a:off x="15593912" y="3662987"/>
            <a:ext cx="2798319" cy="707870"/>
            <a:chOff x="15593912" y="3211343"/>
            <a:chExt cx="2798319" cy="707870"/>
          </a:xfrm>
        </p:grpSpPr>
        <p:pic>
          <p:nvPicPr>
            <p:cNvPr id="20" name="Google Shape;1603;p10">
              <a:extLst>
                <a:ext uri="{FF2B5EF4-FFF2-40B4-BE49-F238E27FC236}">
                  <a16:creationId xmlns:a16="http://schemas.microsoft.com/office/drawing/2014/main" id="{B6111189-42F1-9349-6098-BB36447454BF}"/>
                </a:ext>
              </a:extLst>
            </p:cNvPr>
            <p:cNvPicPr preferRelativeResize="0"/>
            <p:nvPr/>
          </p:nvPicPr>
          <p:blipFill rotWithShape="1">
            <a:blip r:embed="rId8"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5593912" y="3290994"/>
              <a:ext cx="548568" cy="548568"/>
            </a:xfrm>
            <a:prstGeom prst="rect">
              <a:avLst/>
            </a:prstGeom>
            <a:noFill/>
            <a:ln>
              <a:noFill/>
            </a:ln>
          </p:spPr>
        </p:pic>
        <p:sp>
          <p:nvSpPr>
            <p:cNvPr id="28" name="TextBox 27">
              <a:extLst>
                <a:ext uri="{FF2B5EF4-FFF2-40B4-BE49-F238E27FC236}">
                  <a16:creationId xmlns:a16="http://schemas.microsoft.com/office/drawing/2014/main" id="{94FF09BF-0259-5CBE-775E-98C37C3F0958}"/>
                </a:ext>
              </a:extLst>
            </p:cNvPr>
            <p:cNvSpPr txBox="1"/>
            <p:nvPr/>
          </p:nvSpPr>
          <p:spPr>
            <a:xfrm>
              <a:off x="16461414" y="3211343"/>
              <a:ext cx="1930817" cy="7078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Interview candidates</a:t>
              </a:r>
            </a:p>
          </p:txBody>
        </p:sp>
      </p:grpSp>
      <p:sp>
        <p:nvSpPr>
          <p:cNvPr id="38" name="Google Shape;1604;p10">
            <a:extLst>
              <a:ext uri="{FF2B5EF4-FFF2-40B4-BE49-F238E27FC236}">
                <a16:creationId xmlns:a16="http://schemas.microsoft.com/office/drawing/2014/main" id="{E42F417F-B143-D862-C3ED-20230EB63D89}"/>
              </a:ext>
            </a:extLst>
          </p:cNvPr>
          <p:cNvSpPr txBox="1"/>
          <p:nvPr/>
        </p:nvSpPr>
        <p:spPr>
          <a:xfrm>
            <a:off x="14983995" y="8311962"/>
            <a:ext cx="4114800" cy="1477328"/>
          </a:xfrm>
          <a:prstGeom prst="rect">
            <a:avLst/>
          </a:prstGeom>
          <a:noFill/>
          <a:ln>
            <a:noFill/>
          </a:ln>
        </p:spPr>
        <p:txBody>
          <a:bodyPr spcFirstLastPara="1" wrap="square" lIns="0" tIns="0" rIns="0" bIns="0" anchor="t" anchorCtr="0">
            <a:spAutoFit/>
          </a:bodyPr>
          <a:lstStyle/>
          <a:p>
            <a:pPr marL="0" marR="0" lvl="0" indent="0" algn="l" defTabSz="1829014" rtl="0" eaLnBrk="1" fontAlgn="auto" latinLnBrk="0" hangingPunct="1">
              <a:lnSpc>
                <a:spcPct val="100000"/>
              </a:lnSpc>
              <a:spcBef>
                <a:spcPts val="0"/>
              </a:spcBef>
              <a:spcAft>
                <a:spcPts val="0"/>
              </a:spcAft>
              <a:buClr>
                <a:srgbClr val="000000"/>
              </a:buClr>
              <a:buSzPts val="1100"/>
              <a:buFontTx/>
              <a:buNone/>
              <a:tabLst/>
              <a:defRPr/>
            </a:pPr>
            <a:r>
              <a:rPr kumimoji="0" lang="en-US" sz="2400" b="0" i="0" u="none" strike="noStrike" kern="1200" cap="none" spc="0" normalizeH="0" baseline="0" noProof="0" dirty="0">
                <a:ln>
                  <a:noFill/>
                </a:ln>
                <a:solidFill>
                  <a:srgbClr val="000000"/>
                </a:solidFill>
                <a:effectLst/>
                <a:uLnTx/>
                <a:uFillTx/>
                <a:ea typeface="IBM Plex Sans Light"/>
                <a:cs typeface="IBM Plex Sans Light"/>
                <a:sym typeface="IBM Plex Sans Light"/>
              </a:rPr>
              <a:t>Researching &amp; preparing </a:t>
            </a:r>
            <a:br>
              <a:rPr kumimoji="0" lang="en-US" sz="2400" b="0" i="0" u="none" strike="noStrike" kern="1200" cap="none" spc="0" normalizeH="0" baseline="0" noProof="0" dirty="0">
                <a:ln>
                  <a:noFill/>
                </a:ln>
                <a:solidFill>
                  <a:srgbClr val="000000"/>
                </a:solidFill>
                <a:effectLst/>
                <a:uLnTx/>
                <a:uFillTx/>
                <a:ea typeface="IBM Plex Sans Light"/>
                <a:cs typeface="IBM Plex Sans Light"/>
                <a:sym typeface="IBM Plex Sans Light"/>
              </a:rPr>
            </a:br>
            <a:r>
              <a:rPr kumimoji="0" lang="en-US" sz="2400" b="0" i="0" u="none" strike="noStrike" kern="1200" cap="none" spc="0" normalizeH="0" baseline="0" noProof="0" dirty="0">
                <a:ln>
                  <a:noFill/>
                </a:ln>
                <a:solidFill>
                  <a:srgbClr val="000000"/>
                </a:solidFill>
                <a:effectLst/>
                <a:uLnTx/>
                <a:uFillTx/>
                <a:ea typeface="IBM Plex Sans Light"/>
                <a:cs typeface="IBM Plex Sans Light"/>
                <a:sym typeface="IBM Plex Sans Light"/>
              </a:rPr>
              <a:t>for interviews.</a:t>
            </a:r>
            <a:r>
              <a:rPr kumimoji="0" lang="en-US" sz="2400" b="0" i="0" u="none" strike="noStrike" kern="1200" cap="none" spc="0" normalizeH="0" baseline="0" noProof="0" dirty="0">
                <a:ln>
                  <a:noFill/>
                </a:ln>
                <a:solidFill>
                  <a:srgbClr val="FFFFFF"/>
                </a:solidFill>
                <a:effectLst/>
                <a:uLnTx/>
                <a:uFillTx/>
                <a:ea typeface="IBM Plex Sans Light"/>
                <a:cs typeface="IBM Plex Sans Light"/>
                <a:sym typeface="IBM Plex Sans Light"/>
              </a:rPr>
              <a:t> </a:t>
            </a:r>
            <a:r>
              <a:rPr kumimoji="0" lang="en-US" sz="2400" b="0" i="0" u="none" strike="noStrike" kern="1200" cap="none" spc="0" normalizeH="0" baseline="0" noProof="0" dirty="0">
                <a:ln>
                  <a:noFill/>
                </a:ln>
                <a:solidFill>
                  <a:srgbClr val="000000"/>
                </a:solidFill>
                <a:effectLst/>
                <a:uLnTx/>
                <a:uFillTx/>
                <a:ea typeface="IBM Plex Sans Light"/>
                <a:cs typeface="IBM Plex Sans Light"/>
                <a:sym typeface="IBM Plex Sans Light"/>
              </a:rPr>
              <a:t>Enabling hiring managers with impactful </a:t>
            </a:r>
            <a:br>
              <a:rPr kumimoji="0" lang="en-US" sz="2400" b="0" i="0" u="none" strike="noStrike" kern="1200" cap="none" spc="0" normalizeH="0" baseline="0" noProof="0" dirty="0">
                <a:ln>
                  <a:noFill/>
                </a:ln>
                <a:solidFill>
                  <a:srgbClr val="000000"/>
                </a:solidFill>
                <a:effectLst/>
                <a:uLnTx/>
                <a:uFillTx/>
                <a:ea typeface="IBM Plex Sans Light"/>
                <a:cs typeface="IBM Plex Sans Light"/>
                <a:sym typeface="IBM Plex Sans Light"/>
              </a:rPr>
            </a:br>
            <a:r>
              <a:rPr kumimoji="0" lang="en-US" sz="2400" b="0" i="0" u="none" strike="noStrike" kern="1200" cap="none" spc="0" normalizeH="0" baseline="0" noProof="0" dirty="0">
                <a:ln>
                  <a:noFill/>
                </a:ln>
                <a:solidFill>
                  <a:srgbClr val="000000"/>
                </a:solidFill>
                <a:effectLst/>
                <a:uLnTx/>
                <a:uFillTx/>
                <a:ea typeface="IBM Plex Sans Light"/>
                <a:cs typeface="IBM Plex Sans Light"/>
                <a:sym typeface="IBM Plex Sans Light"/>
              </a:rPr>
              <a:t>interview questions</a:t>
            </a:r>
            <a:endParaRPr kumimoji="0" lang="en-US" sz="2400" b="0" i="0" u="none" strike="noStrike" kern="1200" cap="none" spc="0" normalizeH="0" baseline="0" noProof="0" dirty="0">
              <a:ln>
                <a:noFill/>
              </a:ln>
              <a:solidFill>
                <a:srgbClr val="FFFFFF"/>
              </a:solidFill>
              <a:effectLst/>
              <a:uLnTx/>
              <a:uFillTx/>
              <a:ea typeface="IBM Plex Sans Light"/>
              <a:cs typeface="IBM Plex Sans Light"/>
            </a:endParaRPr>
          </a:p>
        </p:txBody>
      </p:sp>
      <p:sp>
        <p:nvSpPr>
          <p:cNvPr id="39" name="Google Shape;1604;p10">
            <a:extLst>
              <a:ext uri="{FF2B5EF4-FFF2-40B4-BE49-F238E27FC236}">
                <a16:creationId xmlns:a16="http://schemas.microsoft.com/office/drawing/2014/main" id="{EC19D12C-B279-0E4F-1BEA-A9E17B70C95C}"/>
              </a:ext>
            </a:extLst>
          </p:cNvPr>
          <p:cNvSpPr txBox="1"/>
          <p:nvPr/>
        </p:nvSpPr>
        <p:spPr>
          <a:xfrm>
            <a:off x="14983995" y="5683062"/>
            <a:ext cx="3873331" cy="1107996"/>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Send </a:t>
            </a:r>
            <a:r>
              <a:rPr lang="en-US" sz="2400" kern="0" dirty="0">
                <a:solidFill>
                  <a:srgbClr val="000000"/>
                </a:solidFill>
                <a:ea typeface="IBM Plex Sans Light"/>
                <a:cs typeface="IBM Plex Sans Light"/>
                <a:sym typeface="IBM Plex Sans Light"/>
              </a:rPr>
              <a:t>j</a:t>
            </a:r>
            <a:r>
              <a:rPr kumimoji="0" lang="en-US" sz="2400" u="none" strike="noStrike" kern="0" cap="none" spc="0" normalizeH="0" baseline="0" noProof="0" dirty="0" err="1">
                <a:ln>
                  <a:noFill/>
                </a:ln>
                <a:solidFill>
                  <a:srgbClr val="000000"/>
                </a:solidFill>
                <a:effectLst/>
                <a:uLnTx/>
                <a:uFillTx/>
                <a:ea typeface="IBM Plex Sans Light"/>
                <a:cs typeface="IBM Plex Sans Light"/>
                <a:sym typeface="IBM Plex Sans Light"/>
              </a:rPr>
              <a:t>ob</a:t>
            </a: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 interview confirmations &amp; candidate data to hiring managers</a:t>
            </a:r>
          </a:p>
        </p:txBody>
      </p:sp>
      <p:sp>
        <p:nvSpPr>
          <p:cNvPr id="43" name="Rounded Rectangle 42">
            <a:extLst>
              <a:ext uri="{FF2B5EF4-FFF2-40B4-BE49-F238E27FC236}">
                <a16:creationId xmlns:a16="http://schemas.microsoft.com/office/drawing/2014/main" id="{AEE167D5-A4CE-2AE2-D887-E112AC8562B1}"/>
              </a:ext>
            </a:extLst>
          </p:cNvPr>
          <p:cNvSpPr/>
          <p:nvPr/>
        </p:nvSpPr>
        <p:spPr bwMode="auto">
          <a:xfrm>
            <a:off x="14983995" y="10989222"/>
            <a:ext cx="3657600"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Ensure a </a:t>
            </a:r>
            <a:br>
              <a:rPr kumimoji="0" lang="en-US" sz="2400" b="0" i="0" u="none" strike="noStrike" kern="1200" cap="none" spc="0" normalizeH="0" baseline="0" noProof="0" dirty="0">
                <a:ln>
                  <a:noFill/>
                </a:ln>
                <a:solidFill>
                  <a:srgbClr val="0F62FE"/>
                </a:solidFill>
                <a:effectLst/>
                <a:uLnTx/>
                <a:uFillTx/>
                <a:ea typeface="IBM Plex Sans Light"/>
                <a:cs typeface="IBM Plex Sans Light"/>
              </a:rPr>
            </a:br>
            <a:r>
              <a:rPr kumimoji="0" lang="en-US" sz="2400" b="0" i="0" u="none" strike="noStrike" kern="1200" cap="none" spc="0" normalizeH="0" baseline="0" noProof="0" dirty="0">
                <a:ln>
                  <a:noFill/>
                </a:ln>
                <a:solidFill>
                  <a:srgbClr val="0F62FE"/>
                </a:solidFill>
                <a:effectLst/>
                <a:uLnTx/>
                <a:uFillTx/>
                <a:ea typeface="IBM Plex Sans Light"/>
                <a:cs typeface="IBM Plex Sans Light"/>
              </a:rPr>
              <a:t>positive candidate interview experience</a:t>
            </a:r>
          </a:p>
        </p:txBody>
      </p:sp>
      <p:cxnSp>
        <p:nvCxnSpPr>
          <p:cNvPr id="75" name="Google Shape;1596;p10">
            <a:extLst>
              <a:ext uri="{FF2B5EF4-FFF2-40B4-BE49-F238E27FC236}">
                <a16:creationId xmlns:a16="http://schemas.microsoft.com/office/drawing/2014/main" id="{4F46E6B8-B436-B51F-58C9-C3F4A926B4B4}"/>
              </a:ext>
            </a:extLst>
          </p:cNvPr>
          <p:cNvCxnSpPr>
            <a:cxnSpLocks/>
          </p:cNvCxnSpPr>
          <p:nvPr/>
        </p:nvCxnSpPr>
        <p:spPr>
          <a:xfrm>
            <a:off x="3595789" y="4016922"/>
            <a:ext cx="1882077" cy="0"/>
          </a:xfrm>
          <a:prstGeom prst="straightConnector1">
            <a:avLst/>
          </a:prstGeom>
          <a:noFill/>
          <a:ln w="50800" cap="rnd" cmpd="sng">
            <a:solidFill>
              <a:schemeClr val="accent1"/>
            </a:solidFill>
            <a:prstDash val="sysDot"/>
            <a:round/>
            <a:headEnd type="none" w="sm" len="sm"/>
            <a:tailEnd type="arrow" w="med" len="med"/>
          </a:ln>
        </p:spPr>
      </p:cxnSp>
      <p:cxnSp>
        <p:nvCxnSpPr>
          <p:cNvPr id="109" name="Google Shape;1596;p10">
            <a:extLst>
              <a:ext uri="{FF2B5EF4-FFF2-40B4-BE49-F238E27FC236}">
                <a16:creationId xmlns:a16="http://schemas.microsoft.com/office/drawing/2014/main" id="{C8A80851-D872-FA28-CC95-8583A60C4218}"/>
              </a:ext>
            </a:extLst>
          </p:cNvPr>
          <p:cNvCxnSpPr>
            <a:cxnSpLocks/>
          </p:cNvCxnSpPr>
          <p:nvPr/>
        </p:nvCxnSpPr>
        <p:spPr>
          <a:xfrm>
            <a:off x="22906042" y="4016922"/>
            <a:ext cx="1237293" cy="0"/>
          </a:xfrm>
          <a:prstGeom prst="straightConnector1">
            <a:avLst/>
          </a:prstGeom>
          <a:noFill/>
          <a:ln w="50800" cap="rnd" cmpd="sng">
            <a:solidFill>
              <a:schemeClr val="accent1"/>
            </a:solidFill>
            <a:prstDash val="sysDot"/>
            <a:round/>
            <a:headEnd type="none" w="sm" len="sm"/>
            <a:tailEnd type="arrow" w="med" len="med"/>
          </a:ln>
        </p:spPr>
      </p:cxnSp>
      <p:cxnSp>
        <p:nvCxnSpPr>
          <p:cNvPr id="110" name="Google Shape;1596;p10">
            <a:extLst>
              <a:ext uri="{FF2B5EF4-FFF2-40B4-BE49-F238E27FC236}">
                <a16:creationId xmlns:a16="http://schemas.microsoft.com/office/drawing/2014/main" id="{8C444CB6-AEEC-B2E2-60D2-5D250F481951}"/>
              </a:ext>
            </a:extLst>
          </p:cNvPr>
          <p:cNvCxnSpPr>
            <a:cxnSpLocks/>
          </p:cNvCxnSpPr>
          <p:nvPr/>
        </p:nvCxnSpPr>
        <p:spPr>
          <a:xfrm>
            <a:off x="18857326" y="4016922"/>
            <a:ext cx="1237293" cy="0"/>
          </a:xfrm>
          <a:prstGeom prst="straightConnector1">
            <a:avLst/>
          </a:prstGeom>
          <a:noFill/>
          <a:ln w="50800" cap="rnd" cmpd="sng">
            <a:solidFill>
              <a:schemeClr val="accent1"/>
            </a:solidFill>
            <a:prstDash val="sysDot"/>
            <a:round/>
            <a:headEnd type="none" w="sm" len="sm"/>
            <a:tailEnd type="arrow" w="med" len="med"/>
          </a:ln>
        </p:spPr>
      </p:cxnSp>
      <p:cxnSp>
        <p:nvCxnSpPr>
          <p:cNvPr id="111" name="Google Shape;1596;p10">
            <a:extLst>
              <a:ext uri="{FF2B5EF4-FFF2-40B4-BE49-F238E27FC236}">
                <a16:creationId xmlns:a16="http://schemas.microsoft.com/office/drawing/2014/main" id="{01266A87-440C-CA3C-AF88-48C4438F2A20}"/>
              </a:ext>
            </a:extLst>
          </p:cNvPr>
          <p:cNvCxnSpPr>
            <a:cxnSpLocks/>
          </p:cNvCxnSpPr>
          <p:nvPr/>
        </p:nvCxnSpPr>
        <p:spPr>
          <a:xfrm>
            <a:off x="14013336" y="4016922"/>
            <a:ext cx="1237293" cy="0"/>
          </a:xfrm>
          <a:prstGeom prst="straightConnector1">
            <a:avLst/>
          </a:prstGeom>
          <a:noFill/>
          <a:ln w="50800" cap="rnd" cmpd="sng">
            <a:solidFill>
              <a:schemeClr val="accent1"/>
            </a:solidFill>
            <a:prstDash val="sysDot"/>
            <a:round/>
            <a:headEnd type="none" w="sm" len="sm"/>
            <a:tailEnd type="arrow" w="med" len="med"/>
          </a:ln>
        </p:spPr>
      </p:cxnSp>
      <p:cxnSp>
        <p:nvCxnSpPr>
          <p:cNvPr id="112" name="Google Shape;1596;p10">
            <a:extLst>
              <a:ext uri="{FF2B5EF4-FFF2-40B4-BE49-F238E27FC236}">
                <a16:creationId xmlns:a16="http://schemas.microsoft.com/office/drawing/2014/main" id="{1CE70075-888E-0048-55F0-F8CBC25747B4}"/>
              </a:ext>
            </a:extLst>
          </p:cNvPr>
          <p:cNvCxnSpPr>
            <a:cxnSpLocks/>
          </p:cNvCxnSpPr>
          <p:nvPr/>
        </p:nvCxnSpPr>
        <p:spPr>
          <a:xfrm>
            <a:off x="9127172" y="4016922"/>
            <a:ext cx="1237293" cy="0"/>
          </a:xfrm>
          <a:prstGeom prst="straightConnector1">
            <a:avLst/>
          </a:prstGeom>
          <a:noFill/>
          <a:ln w="50800" cap="rnd" cmpd="sng">
            <a:solidFill>
              <a:schemeClr val="accent1"/>
            </a:solidFill>
            <a:prstDash val="sysDot"/>
            <a:round/>
            <a:headEnd type="none" w="sm" len="sm"/>
            <a:tailEnd type="arrow" w="med" len="med"/>
          </a:ln>
        </p:spPr>
      </p:cxnSp>
      <p:sp>
        <p:nvSpPr>
          <p:cNvPr id="2" name="Title 1">
            <a:extLst>
              <a:ext uri="{FF2B5EF4-FFF2-40B4-BE49-F238E27FC236}">
                <a16:creationId xmlns:a16="http://schemas.microsoft.com/office/drawing/2014/main" id="{E167383A-8DFB-C9FB-8CC7-84EE1D12B8B2}"/>
              </a:ext>
            </a:extLst>
          </p:cNvPr>
          <p:cNvSpPr>
            <a:spLocks noGrp="1"/>
          </p:cNvSpPr>
          <p:nvPr>
            <p:ph type="title"/>
          </p:nvPr>
        </p:nvSpPr>
        <p:spPr>
          <a:xfrm>
            <a:off x="576072" y="385200"/>
            <a:ext cx="17594179" cy="1527048"/>
          </a:xfrm>
        </p:spPr>
        <p:txBody>
          <a:bodyPr/>
          <a:lstStyle/>
          <a:p>
            <a: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t>How watsonx Orchestrate </a:t>
            </a:r>
            <a:r>
              <a:rPr kumimoji="0" lang="en-US" sz="4200" u="none" strike="noStrike" kern="0" cap="none" spc="0" normalizeH="0" baseline="0" noProof="0" dirty="0">
                <a:ln>
                  <a:noFill/>
                </a:ln>
                <a:solidFill>
                  <a:srgbClr val="0F62FE"/>
                </a:solidFill>
                <a:effectLst/>
                <a:uLnTx/>
                <a:uFillTx/>
                <a:latin typeface="+mn-lt"/>
                <a:ea typeface="IBM Plex Sans Light"/>
                <a:cs typeface="IBM Plex Sans Light"/>
                <a:sym typeface="IBM Plex Sans Light"/>
              </a:rPr>
              <a:t>helps</a:t>
            </a:r>
            <a: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t> HR:</a:t>
            </a:r>
            <a:b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br>
            <a: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t>Cassie, the talent recruiter</a:t>
            </a:r>
            <a:br>
              <a:rPr kumimoji="0" lang="en-US" sz="4200" u="none" strike="noStrike" kern="0" cap="none" spc="0" normalizeH="0" baseline="0" noProof="0" dirty="0">
                <a:ln>
                  <a:noFill/>
                </a:ln>
                <a:solidFill>
                  <a:srgbClr val="0F62FE"/>
                </a:solidFill>
                <a:effectLst/>
                <a:uLnTx/>
                <a:uFillTx/>
                <a:latin typeface="+mn-lt"/>
                <a:ea typeface="IBM Plex Sans Light"/>
                <a:cs typeface="IBM Plex Sans Light"/>
                <a:sym typeface="IBM Plex Sans Light"/>
              </a:rPr>
            </a:br>
            <a:endParaRPr lang="en-US" sz="4200" noProof="0" dirty="0">
              <a:latin typeface="+mn-lt"/>
            </a:endParaRPr>
          </a:p>
        </p:txBody>
      </p:sp>
      <p:sp>
        <p:nvSpPr>
          <p:cNvPr id="4" name="TextBox 3">
            <a:extLst>
              <a:ext uri="{FF2B5EF4-FFF2-40B4-BE49-F238E27FC236}">
                <a16:creationId xmlns:a16="http://schemas.microsoft.com/office/drawing/2014/main" id="{E402913C-3056-55A9-FFF9-59EAF232202E}"/>
              </a:ext>
            </a:extLst>
          </p:cNvPr>
          <p:cNvSpPr txBox="1"/>
          <p:nvPr/>
        </p:nvSpPr>
        <p:spPr>
          <a:xfrm>
            <a:off x="351690" y="11057837"/>
            <a:ext cx="2068062" cy="432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defTabSz="2438400" rtl="0" eaLnBrk="1" fontAlgn="auto" latinLnBrk="0" hangingPunct="1">
              <a:lnSpc>
                <a:spcPct val="100000"/>
              </a:lnSpc>
              <a:spcBef>
                <a:spcPts val="0"/>
              </a:spcBef>
              <a:spcAft>
                <a:spcPts val="0"/>
              </a:spcAft>
              <a:buClrTx/>
              <a:buSzPct val="100000"/>
              <a:buFontTx/>
              <a:buNone/>
              <a:tabLst/>
              <a:defRPr/>
            </a:pPr>
            <a:r>
              <a:rPr kumimoji="0" lang="en-US" sz="2800" b="1" u="none" strike="noStrike" kern="1200" cap="none" spc="0" normalizeH="0" baseline="0" noProof="0" dirty="0">
                <a:ln>
                  <a:noFill/>
                </a:ln>
                <a:effectLst/>
                <a:uLnTx/>
                <a:uFillTx/>
                <a:ea typeface="IBM Plex Sans Light"/>
                <a:cs typeface="IBM Plex Sans Light" panose="020B0604020202020204" pitchFamily="34" charset="0"/>
              </a:rPr>
              <a:t>Benefits</a:t>
            </a:r>
          </a:p>
        </p:txBody>
      </p:sp>
      <p:sp>
        <p:nvSpPr>
          <p:cNvPr id="5" name="Google Shape;1569;p10">
            <a:extLst>
              <a:ext uri="{FF2B5EF4-FFF2-40B4-BE49-F238E27FC236}">
                <a16:creationId xmlns:a16="http://schemas.microsoft.com/office/drawing/2014/main" id="{3FD4C6AF-5B05-CF4E-2F0D-431DE8D64B18}"/>
              </a:ext>
            </a:extLst>
          </p:cNvPr>
          <p:cNvSpPr/>
          <p:nvPr/>
        </p:nvSpPr>
        <p:spPr>
          <a:xfrm>
            <a:off x="-1" y="5229823"/>
            <a:ext cx="24387175" cy="5256566"/>
          </a:xfrm>
          <a:prstGeom prst="rect">
            <a:avLst/>
          </a:prstGeom>
          <a:solidFill>
            <a:srgbClr val="33B1FF">
              <a:alpha val="9638"/>
            </a:srgbClr>
          </a:solidFill>
          <a:ln w="19050" cap="flat" cmpd="sng">
            <a:noFill/>
            <a:prstDash val="solid"/>
            <a:round/>
            <a:headEnd type="none" w="sm" len="sm"/>
            <a:tailEnd type="none" w="sm" len="sm"/>
          </a:ln>
        </p:spPr>
        <p:txBody>
          <a:bodyPr spcFirstLastPara="1" wrap="square" lIns="71990" tIns="71990" rIns="71990" bIns="71990" anchor="t" anchorCtr="0">
            <a:noAutofit/>
          </a:bodyPr>
          <a:lstStyle/>
          <a:p>
            <a:pPr marL="0" marR="0" lvl="0" indent="0" algn="l" defTabSz="1828434" rtl="0" eaLnBrk="1" fontAlgn="auto" latinLnBrk="0" hangingPunct="1">
              <a:lnSpc>
                <a:spcPct val="90000"/>
              </a:lnSpc>
              <a:spcBef>
                <a:spcPts val="0"/>
              </a:spcBef>
              <a:spcAft>
                <a:spcPts val="0"/>
              </a:spcAft>
              <a:buClr>
                <a:srgbClr val="FFFFFF"/>
              </a:buClr>
              <a:buSzPts val="1400"/>
              <a:buFontTx/>
              <a:buNone/>
              <a:tabLst/>
              <a:defRPr/>
            </a:pPr>
            <a:endParaRPr kumimoji="0" lang="en-US" sz="2800" b="0" i="0" u="none" strike="noStrike" kern="0" cap="none" spc="0" normalizeH="0" baseline="0" noProof="0" dirty="0">
              <a:ln>
                <a:noFill/>
              </a:ln>
              <a:solidFill>
                <a:srgbClr val="FFFFFF"/>
              </a:solidFill>
              <a:effectLst/>
              <a:uLnTx/>
              <a:uFillTx/>
              <a:ea typeface="IBM Plex Sans Light"/>
              <a:cs typeface="IBM Plex Sans Light"/>
              <a:sym typeface="IBM Plex Sans Light"/>
            </a:endParaRPr>
          </a:p>
        </p:txBody>
      </p:sp>
      <p:sp>
        <p:nvSpPr>
          <p:cNvPr id="49" name="TextBox 48">
            <a:extLst>
              <a:ext uri="{FF2B5EF4-FFF2-40B4-BE49-F238E27FC236}">
                <a16:creationId xmlns:a16="http://schemas.microsoft.com/office/drawing/2014/main" id="{C51ADE9A-88CA-91F1-E5F7-34D4FA1868E3}"/>
              </a:ext>
            </a:extLst>
          </p:cNvPr>
          <p:cNvSpPr txBox="1"/>
          <p:nvPr/>
        </p:nvSpPr>
        <p:spPr>
          <a:xfrm>
            <a:off x="2509284" y="1034156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Tree>
    <p:extLst>
      <p:ext uri="{BB962C8B-B14F-4D97-AF65-F5344CB8AC3E}">
        <p14:creationId xmlns:p14="http://schemas.microsoft.com/office/powerpoint/2010/main" val="3757356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569;p10">
            <a:extLst>
              <a:ext uri="{FF2B5EF4-FFF2-40B4-BE49-F238E27FC236}">
                <a16:creationId xmlns:a16="http://schemas.microsoft.com/office/drawing/2014/main" id="{CC1BB64B-A9AF-B66B-166F-BA32D6768472}"/>
              </a:ext>
            </a:extLst>
          </p:cNvPr>
          <p:cNvSpPr/>
          <p:nvPr/>
        </p:nvSpPr>
        <p:spPr>
          <a:xfrm>
            <a:off x="4877434" y="2270578"/>
            <a:ext cx="4877435" cy="10831957"/>
          </a:xfrm>
          <a:prstGeom prst="rect">
            <a:avLst/>
          </a:prstGeom>
          <a:solidFill>
            <a:srgbClr val="A56EFF">
              <a:alpha val="5000"/>
            </a:srgbClr>
          </a:solidFill>
          <a:ln w="19050" cap="flat" cmpd="sng">
            <a:noFill/>
            <a:prstDash val="solid"/>
            <a:round/>
            <a:headEnd type="none" w="sm" len="sm"/>
            <a:tailEnd type="none" w="sm" len="sm"/>
          </a:ln>
        </p:spPr>
        <p:txBody>
          <a:bodyPr spcFirstLastPara="1" wrap="square" lIns="71990" tIns="71990" rIns="71990" bIns="71990" anchor="t" anchorCtr="0">
            <a:noAutofit/>
          </a:bodyPr>
          <a:lstStyle/>
          <a:p>
            <a:pPr marL="0" marR="0" lvl="0" indent="0" algn="l" defTabSz="1828434" rtl="0" eaLnBrk="1" fontAlgn="auto" latinLnBrk="0" hangingPunct="1">
              <a:lnSpc>
                <a:spcPct val="90000"/>
              </a:lnSpc>
              <a:spcBef>
                <a:spcPts val="0"/>
              </a:spcBef>
              <a:spcAft>
                <a:spcPts val="0"/>
              </a:spcAft>
              <a:buClr>
                <a:srgbClr val="FFFFFF"/>
              </a:buClr>
              <a:buSzPts val="1400"/>
              <a:buFontTx/>
              <a:buNone/>
              <a:tabLst/>
              <a:defRPr/>
            </a:pPr>
            <a:endParaRPr kumimoji="0" lang="en-US" sz="2800" b="0" i="0" u="none" strike="noStrike" kern="0" cap="none" spc="0" normalizeH="0" baseline="0" noProof="0" dirty="0">
              <a:ln>
                <a:noFill/>
              </a:ln>
              <a:solidFill>
                <a:srgbClr val="FFFFFF"/>
              </a:solidFill>
              <a:effectLst/>
              <a:uLnTx/>
              <a:uFillTx/>
              <a:ea typeface="IBM Plex Sans Light"/>
              <a:cs typeface="IBM Plex Sans Light"/>
              <a:sym typeface="IBM Plex Sans Light"/>
            </a:endParaRPr>
          </a:p>
        </p:txBody>
      </p:sp>
      <p:sp>
        <p:nvSpPr>
          <p:cNvPr id="99" name="Google Shape;1569;p10">
            <a:extLst>
              <a:ext uri="{FF2B5EF4-FFF2-40B4-BE49-F238E27FC236}">
                <a16:creationId xmlns:a16="http://schemas.microsoft.com/office/drawing/2014/main" id="{DB9BCEC1-F7F9-43D8-C072-FB5863342C2D}"/>
              </a:ext>
            </a:extLst>
          </p:cNvPr>
          <p:cNvSpPr/>
          <p:nvPr/>
        </p:nvSpPr>
        <p:spPr>
          <a:xfrm>
            <a:off x="14607588" y="2270578"/>
            <a:ext cx="4877435" cy="10831957"/>
          </a:xfrm>
          <a:prstGeom prst="rect">
            <a:avLst/>
          </a:prstGeom>
          <a:solidFill>
            <a:srgbClr val="A56EFF">
              <a:alpha val="5000"/>
            </a:srgbClr>
          </a:solidFill>
          <a:ln w="19050" cap="flat" cmpd="sng">
            <a:noFill/>
            <a:prstDash val="solid"/>
            <a:round/>
            <a:headEnd type="none" w="sm" len="sm"/>
            <a:tailEnd type="none" w="sm" len="sm"/>
          </a:ln>
        </p:spPr>
        <p:txBody>
          <a:bodyPr spcFirstLastPara="1" wrap="square" lIns="71990" tIns="71990" rIns="71990" bIns="71990" anchor="t" anchorCtr="0">
            <a:noAutofit/>
          </a:bodyPr>
          <a:lstStyle/>
          <a:p>
            <a:pPr marL="0" marR="0" lvl="0" indent="0" algn="l" defTabSz="1828434" rtl="0" eaLnBrk="1" fontAlgn="auto" latinLnBrk="0" hangingPunct="1">
              <a:lnSpc>
                <a:spcPct val="90000"/>
              </a:lnSpc>
              <a:spcBef>
                <a:spcPts val="0"/>
              </a:spcBef>
              <a:spcAft>
                <a:spcPts val="0"/>
              </a:spcAft>
              <a:buClr>
                <a:srgbClr val="FFFFFF"/>
              </a:buClr>
              <a:buSzPts val="1400"/>
              <a:buFontTx/>
              <a:buNone/>
              <a:tabLst/>
              <a:defRPr/>
            </a:pPr>
            <a:endParaRPr kumimoji="0" lang="en-US" sz="2800" b="0" i="0" u="none" strike="noStrike" kern="0" cap="none" spc="0" normalizeH="0" baseline="0" noProof="0" dirty="0">
              <a:ln>
                <a:noFill/>
              </a:ln>
              <a:solidFill>
                <a:srgbClr val="FFFFFF"/>
              </a:solidFill>
              <a:effectLst/>
              <a:uLnTx/>
              <a:uFillTx/>
              <a:ea typeface="IBM Plex Sans Light"/>
              <a:cs typeface="IBM Plex Sans Light"/>
              <a:sym typeface="IBM Plex Sans Light"/>
            </a:endParaRPr>
          </a:p>
        </p:txBody>
      </p:sp>
      <p:sp>
        <p:nvSpPr>
          <p:cNvPr id="3" name="Google Shape;1569;p10">
            <a:extLst>
              <a:ext uri="{FF2B5EF4-FFF2-40B4-BE49-F238E27FC236}">
                <a16:creationId xmlns:a16="http://schemas.microsoft.com/office/drawing/2014/main" id="{27222597-0A76-1111-41C4-C660BCE9C027}"/>
              </a:ext>
            </a:extLst>
          </p:cNvPr>
          <p:cNvSpPr/>
          <p:nvPr/>
        </p:nvSpPr>
        <p:spPr>
          <a:xfrm>
            <a:off x="-29628" y="5146251"/>
            <a:ext cx="24387175" cy="5202467"/>
          </a:xfrm>
          <a:prstGeom prst="rect">
            <a:avLst/>
          </a:prstGeom>
          <a:solidFill>
            <a:srgbClr val="33B1FF">
              <a:alpha val="9638"/>
            </a:srgbClr>
          </a:solidFill>
          <a:ln w="19050" cap="flat" cmpd="sng">
            <a:noFill/>
            <a:prstDash val="solid"/>
            <a:round/>
            <a:headEnd type="none" w="sm" len="sm"/>
            <a:tailEnd type="none" w="sm" len="sm"/>
          </a:ln>
        </p:spPr>
        <p:txBody>
          <a:bodyPr spcFirstLastPara="1" wrap="square" lIns="71990" tIns="71990" rIns="71990" bIns="71990" anchor="t" anchorCtr="0">
            <a:noAutofit/>
          </a:bodyPr>
          <a:lstStyle/>
          <a:p>
            <a:pPr marL="0" marR="0" lvl="0" indent="0" algn="l" defTabSz="1828434" rtl="0" eaLnBrk="1" fontAlgn="auto" latinLnBrk="0" hangingPunct="1">
              <a:lnSpc>
                <a:spcPct val="90000"/>
              </a:lnSpc>
              <a:spcBef>
                <a:spcPts val="0"/>
              </a:spcBef>
              <a:spcAft>
                <a:spcPts val="0"/>
              </a:spcAft>
              <a:buClr>
                <a:srgbClr val="FFFFFF"/>
              </a:buClr>
              <a:buSzPts val="1400"/>
              <a:buFontTx/>
              <a:buNone/>
              <a:tabLst/>
              <a:defRPr/>
            </a:pPr>
            <a:endParaRPr kumimoji="0" lang="en-US" sz="2800" b="0" i="0" u="none" strike="noStrike" kern="0" cap="none" spc="0" normalizeH="0" baseline="0" noProof="0" dirty="0">
              <a:ln>
                <a:noFill/>
              </a:ln>
              <a:solidFill>
                <a:srgbClr val="FFFFFF"/>
              </a:solidFill>
              <a:effectLst/>
              <a:uLnTx/>
              <a:uFillTx/>
              <a:ea typeface="IBM Plex Sans Light"/>
              <a:cs typeface="IBM Plex Sans Light"/>
              <a:sym typeface="IBM Plex Sans Light"/>
            </a:endParaRPr>
          </a:p>
        </p:txBody>
      </p:sp>
      <p:sp>
        <p:nvSpPr>
          <p:cNvPr id="14" name="Freeform 13">
            <a:extLst>
              <a:ext uri="{FF2B5EF4-FFF2-40B4-BE49-F238E27FC236}">
                <a16:creationId xmlns:a16="http://schemas.microsoft.com/office/drawing/2014/main" id="{245F6F89-69F9-E3E3-633C-3616352F0450}"/>
              </a:ext>
            </a:extLst>
          </p:cNvPr>
          <p:cNvSpPr/>
          <p:nvPr/>
        </p:nvSpPr>
        <p:spPr>
          <a:xfrm>
            <a:off x="440894" y="6644222"/>
            <a:ext cx="732456" cy="723873"/>
          </a:xfrm>
          <a:custGeom>
            <a:avLst/>
            <a:gdLst>
              <a:gd name="connsiteX0" fmla="*/ 732457 w 732456"/>
              <a:gd name="connsiteY0" fmla="*/ 723874 h 723873"/>
              <a:gd name="connsiteX1" fmla="*/ 715290 w 732456"/>
              <a:gd name="connsiteY1" fmla="*/ 723874 h 723873"/>
              <a:gd name="connsiteX2" fmla="*/ 444457 w 732456"/>
              <a:gd name="connsiteY2" fmla="*/ 395031 h 723873"/>
              <a:gd name="connsiteX3" fmla="*/ 437901 w 732456"/>
              <a:gd name="connsiteY3" fmla="*/ 387473 h 723873"/>
              <a:gd name="connsiteX4" fmla="*/ 442955 w 732456"/>
              <a:gd name="connsiteY4" fmla="*/ 378841 h 723873"/>
              <a:gd name="connsiteX5" fmla="*/ 555256 w 732456"/>
              <a:gd name="connsiteY5" fmla="*/ 206194 h 723873"/>
              <a:gd name="connsiteX6" fmla="*/ 366252 w 732456"/>
              <a:gd name="connsiteY6" fmla="*/ 17191 h 723873"/>
              <a:gd name="connsiteX7" fmla="*/ 177225 w 732456"/>
              <a:gd name="connsiteY7" fmla="*/ 206194 h 723873"/>
              <a:gd name="connsiteX8" fmla="*/ 289549 w 732456"/>
              <a:gd name="connsiteY8" fmla="*/ 378841 h 723873"/>
              <a:gd name="connsiteX9" fmla="*/ 294604 w 732456"/>
              <a:gd name="connsiteY9" fmla="*/ 387473 h 723873"/>
              <a:gd name="connsiteX10" fmla="*/ 288047 w 732456"/>
              <a:gd name="connsiteY10" fmla="*/ 395031 h 723873"/>
              <a:gd name="connsiteX11" fmla="*/ 17167 w 732456"/>
              <a:gd name="connsiteY11" fmla="*/ 723874 h 723873"/>
              <a:gd name="connsiteX12" fmla="*/ 0 w 732456"/>
              <a:gd name="connsiteY12" fmla="*/ 723874 h 723873"/>
              <a:gd name="connsiteX13" fmla="*/ 262321 w 732456"/>
              <a:gd name="connsiteY13" fmla="*/ 384158 h 723873"/>
              <a:gd name="connsiteX14" fmla="*/ 160010 w 732456"/>
              <a:gd name="connsiteY14" fmla="*/ 206170 h 723873"/>
              <a:gd name="connsiteX15" fmla="*/ 366205 w 732456"/>
              <a:gd name="connsiteY15" fmla="*/ 0 h 723873"/>
              <a:gd name="connsiteX16" fmla="*/ 572375 w 732456"/>
              <a:gd name="connsiteY16" fmla="*/ 206170 h 723873"/>
              <a:gd name="connsiteX17" fmla="*/ 470089 w 732456"/>
              <a:gd name="connsiteY17" fmla="*/ 384158 h 723873"/>
              <a:gd name="connsiteX18" fmla="*/ 732457 w 732456"/>
              <a:gd name="connsiteY18" fmla="*/ 723874 h 72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456" h="723873">
                <a:moveTo>
                  <a:pt x="732457" y="723874"/>
                </a:moveTo>
                <a:lnTo>
                  <a:pt x="715290" y="723874"/>
                </a:lnTo>
                <a:cubicBezTo>
                  <a:pt x="715290" y="570515"/>
                  <a:pt x="601392" y="432226"/>
                  <a:pt x="444457" y="395031"/>
                </a:cubicBezTo>
                <a:cubicBezTo>
                  <a:pt x="440881" y="394173"/>
                  <a:pt x="438234" y="391144"/>
                  <a:pt x="437901" y="387473"/>
                </a:cubicBezTo>
                <a:cubicBezTo>
                  <a:pt x="437543" y="383825"/>
                  <a:pt x="439593" y="380344"/>
                  <a:pt x="442955" y="378841"/>
                </a:cubicBezTo>
                <a:cubicBezTo>
                  <a:pt x="511170" y="348489"/>
                  <a:pt x="555256" y="280704"/>
                  <a:pt x="555256" y="206194"/>
                </a:cubicBezTo>
                <a:cubicBezTo>
                  <a:pt x="555256" y="101977"/>
                  <a:pt x="470470" y="17191"/>
                  <a:pt x="366252" y="17191"/>
                </a:cubicBezTo>
                <a:cubicBezTo>
                  <a:pt x="262011" y="17191"/>
                  <a:pt x="177225" y="101977"/>
                  <a:pt x="177225" y="206194"/>
                </a:cubicBezTo>
                <a:cubicBezTo>
                  <a:pt x="177225" y="280704"/>
                  <a:pt x="221311" y="348489"/>
                  <a:pt x="289549" y="378841"/>
                </a:cubicBezTo>
                <a:cubicBezTo>
                  <a:pt x="292911" y="380344"/>
                  <a:pt x="294938" y="383825"/>
                  <a:pt x="294604" y="387473"/>
                </a:cubicBezTo>
                <a:cubicBezTo>
                  <a:pt x="294270" y="391144"/>
                  <a:pt x="291624" y="394173"/>
                  <a:pt x="288047" y="395031"/>
                </a:cubicBezTo>
                <a:cubicBezTo>
                  <a:pt x="131065" y="432226"/>
                  <a:pt x="17167" y="570515"/>
                  <a:pt x="17167" y="723874"/>
                </a:cubicBezTo>
                <a:lnTo>
                  <a:pt x="0" y="723874"/>
                </a:lnTo>
                <a:cubicBezTo>
                  <a:pt x="0" y="569848"/>
                  <a:pt x="109058" y="430318"/>
                  <a:pt x="262321" y="384158"/>
                </a:cubicBezTo>
                <a:cubicBezTo>
                  <a:pt x="199518" y="347464"/>
                  <a:pt x="160010" y="279845"/>
                  <a:pt x="160010" y="206170"/>
                </a:cubicBezTo>
                <a:cubicBezTo>
                  <a:pt x="160010" y="92487"/>
                  <a:pt x="252497" y="0"/>
                  <a:pt x="366205" y="0"/>
                </a:cubicBezTo>
                <a:cubicBezTo>
                  <a:pt x="479888" y="0"/>
                  <a:pt x="572375" y="92487"/>
                  <a:pt x="572375" y="206170"/>
                </a:cubicBezTo>
                <a:cubicBezTo>
                  <a:pt x="572375" y="279845"/>
                  <a:pt x="532891" y="347464"/>
                  <a:pt x="470089" y="384158"/>
                </a:cubicBezTo>
                <a:cubicBezTo>
                  <a:pt x="623399" y="430318"/>
                  <a:pt x="732457" y="569848"/>
                  <a:pt x="732457" y="723874"/>
                </a:cubicBezTo>
                <a:close/>
              </a:path>
            </a:pathLst>
          </a:custGeom>
          <a:solidFill>
            <a:schemeClr val="accent1"/>
          </a:solidFill>
          <a:ln w="23813"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ea typeface="IBM Plex Sans Light"/>
              <a:cs typeface="IBM Plex Sans Light"/>
            </a:endParaRPr>
          </a:p>
        </p:txBody>
      </p:sp>
      <p:sp>
        <p:nvSpPr>
          <p:cNvPr id="22" name="TextBox 21">
            <a:extLst>
              <a:ext uri="{FF2B5EF4-FFF2-40B4-BE49-F238E27FC236}">
                <a16:creationId xmlns:a16="http://schemas.microsoft.com/office/drawing/2014/main" id="{51EC6D60-BE48-42C7-0B5B-D5D4146776DF}"/>
              </a:ext>
            </a:extLst>
          </p:cNvPr>
          <p:cNvSpPr txBox="1"/>
          <p:nvPr/>
        </p:nvSpPr>
        <p:spPr>
          <a:xfrm>
            <a:off x="5888676" y="2499423"/>
            <a:ext cx="2854953" cy="460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Understand</a:t>
            </a:r>
          </a:p>
        </p:txBody>
      </p:sp>
      <p:sp>
        <p:nvSpPr>
          <p:cNvPr id="23" name="TextBox 22">
            <a:extLst>
              <a:ext uri="{FF2B5EF4-FFF2-40B4-BE49-F238E27FC236}">
                <a16:creationId xmlns:a16="http://schemas.microsoft.com/office/drawing/2014/main" id="{292AE391-7202-D0C7-7A2F-135728AA61DA}"/>
              </a:ext>
            </a:extLst>
          </p:cNvPr>
          <p:cNvSpPr txBox="1"/>
          <p:nvPr/>
        </p:nvSpPr>
        <p:spPr>
          <a:xfrm>
            <a:off x="10766111" y="2499423"/>
            <a:ext cx="2854953" cy="460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Guide</a:t>
            </a:r>
          </a:p>
        </p:txBody>
      </p:sp>
      <p:sp>
        <p:nvSpPr>
          <p:cNvPr id="25" name="TextBox 24">
            <a:extLst>
              <a:ext uri="{FF2B5EF4-FFF2-40B4-BE49-F238E27FC236}">
                <a16:creationId xmlns:a16="http://schemas.microsoft.com/office/drawing/2014/main" id="{2F999BC4-DB63-975F-833F-3C872CECD59A}"/>
              </a:ext>
            </a:extLst>
          </p:cNvPr>
          <p:cNvSpPr txBox="1"/>
          <p:nvPr/>
        </p:nvSpPr>
        <p:spPr>
          <a:xfrm>
            <a:off x="20520981" y="2499423"/>
            <a:ext cx="2854953" cy="460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Support</a:t>
            </a:r>
          </a:p>
        </p:txBody>
      </p:sp>
      <p:grpSp>
        <p:nvGrpSpPr>
          <p:cNvPr id="100" name="Group 99">
            <a:extLst>
              <a:ext uri="{FF2B5EF4-FFF2-40B4-BE49-F238E27FC236}">
                <a16:creationId xmlns:a16="http://schemas.microsoft.com/office/drawing/2014/main" id="{7A53E220-5399-0508-8937-3E55AD44B2EB}"/>
              </a:ext>
            </a:extLst>
          </p:cNvPr>
          <p:cNvGrpSpPr/>
          <p:nvPr/>
        </p:nvGrpSpPr>
        <p:grpSpPr>
          <a:xfrm>
            <a:off x="5839042" y="3662987"/>
            <a:ext cx="2798319" cy="707870"/>
            <a:chOff x="5839042" y="3211343"/>
            <a:chExt cx="2798319" cy="707870"/>
          </a:xfrm>
        </p:grpSpPr>
        <p:pic>
          <p:nvPicPr>
            <p:cNvPr id="18" name="Google Shape;1600;p10">
              <a:extLst>
                <a:ext uri="{FF2B5EF4-FFF2-40B4-BE49-F238E27FC236}">
                  <a16:creationId xmlns:a16="http://schemas.microsoft.com/office/drawing/2014/main" id="{82198984-C1B8-B6A6-8FE6-15DD6626A867}"/>
                </a:ext>
              </a:extLst>
            </p:cNvPr>
            <p:cNvPicPr preferRelativeResize="0"/>
            <p:nvPr/>
          </p:nvPicPr>
          <p:blipFill rotWithShape="1">
            <a:blip r:embed="rId3"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5839042" y="3290994"/>
              <a:ext cx="548568" cy="548568"/>
            </a:xfrm>
            <a:prstGeom prst="rect">
              <a:avLst/>
            </a:prstGeom>
            <a:noFill/>
            <a:ln>
              <a:noFill/>
            </a:ln>
          </p:spPr>
        </p:pic>
        <p:sp>
          <p:nvSpPr>
            <p:cNvPr id="26" name="TextBox 25">
              <a:extLst>
                <a:ext uri="{FF2B5EF4-FFF2-40B4-BE49-F238E27FC236}">
                  <a16:creationId xmlns:a16="http://schemas.microsoft.com/office/drawing/2014/main" id="{EA1498E4-05E4-1245-F879-D2A532BCADF3}"/>
                </a:ext>
              </a:extLst>
            </p:cNvPr>
            <p:cNvSpPr txBox="1"/>
            <p:nvPr/>
          </p:nvSpPr>
          <p:spPr>
            <a:xfrm>
              <a:off x="6706544" y="3211343"/>
              <a:ext cx="1930817" cy="7078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Learn about the tasks</a:t>
              </a:r>
            </a:p>
          </p:txBody>
        </p:sp>
      </p:grpSp>
      <p:pic>
        <p:nvPicPr>
          <p:cNvPr id="19" name="Google Shape;1602;p10">
            <a:extLst>
              <a:ext uri="{FF2B5EF4-FFF2-40B4-BE49-F238E27FC236}">
                <a16:creationId xmlns:a16="http://schemas.microsoft.com/office/drawing/2014/main" id="{946F56D6-4EBA-EDBB-0527-97C4E9E53A82}"/>
              </a:ext>
            </a:extLst>
          </p:cNvPr>
          <p:cNvPicPr preferRelativeResize="0"/>
          <p:nvPr/>
        </p:nvPicPr>
        <p:blipFill rotWithShape="1">
          <a:blip r:embed="rId4"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5593912" y="3712162"/>
            <a:ext cx="609520" cy="609520"/>
          </a:xfrm>
          <a:prstGeom prst="rect">
            <a:avLst/>
          </a:prstGeom>
          <a:noFill/>
          <a:ln>
            <a:noFill/>
          </a:ln>
        </p:spPr>
      </p:pic>
      <p:sp>
        <p:nvSpPr>
          <p:cNvPr id="27" name="TextBox 26">
            <a:extLst>
              <a:ext uri="{FF2B5EF4-FFF2-40B4-BE49-F238E27FC236}">
                <a16:creationId xmlns:a16="http://schemas.microsoft.com/office/drawing/2014/main" id="{C5E68D1C-080C-0383-ED25-5C8DB1B01E3A}"/>
              </a:ext>
            </a:extLst>
          </p:cNvPr>
          <p:cNvSpPr txBox="1"/>
          <p:nvPr/>
        </p:nvSpPr>
        <p:spPr>
          <a:xfrm>
            <a:off x="11583979" y="3662987"/>
            <a:ext cx="2171375" cy="7078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Learn how </a:t>
            </a:r>
            <a:b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b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to use the tools</a:t>
            </a:r>
          </a:p>
        </p:txBody>
      </p:sp>
      <p:grpSp>
        <p:nvGrpSpPr>
          <p:cNvPr id="103" name="Group 102">
            <a:extLst>
              <a:ext uri="{FF2B5EF4-FFF2-40B4-BE49-F238E27FC236}">
                <a16:creationId xmlns:a16="http://schemas.microsoft.com/office/drawing/2014/main" id="{45EC25B3-8605-9DAD-B5BB-9E3B124DB73F}"/>
              </a:ext>
            </a:extLst>
          </p:cNvPr>
          <p:cNvGrpSpPr/>
          <p:nvPr/>
        </p:nvGrpSpPr>
        <p:grpSpPr>
          <a:xfrm>
            <a:off x="20308502" y="3662987"/>
            <a:ext cx="3273677" cy="707870"/>
            <a:chOff x="20471347" y="3211343"/>
            <a:chExt cx="3273677" cy="707870"/>
          </a:xfrm>
        </p:grpSpPr>
        <p:pic>
          <p:nvPicPr>
            <p:cNvPr id="21" name="Google Shape;1601;p10">
              <a:extLst>
                <a:ext uri="{FF2B5EF4-FFF2-40B4-BE49-F238E27FC236}">
                  <a16:creationId xmlns:a16="http://schemas.microsoft.com/office/drawing/2014/main" id="{F3A78555-B602-14B4-FD10-1C19DD39136B}"/>
                </a:ext>
              </a:extLst>
            </p:cNvPr>
            <p:cNvPicPr preferRelativeResize="0"/>
            <p:nvPr/>
          </p:nvPicPr>
          <p:blipFill rotWithShape="1">
            <a:blip r:embed="rId5"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20471347" y="3307033"/>
              <a:ext cx="516490" cy="516490"/>
            </a:xfrm>
            <a:prstGeom prst="rect">
              <a:avLst/>
            </a:prstGeom>
            <a:noFill/>
            <a:ln>
              <a:noFill/>
            </a:ln>
          </p:spPr>
        </p:pic>
        <p:sp>
          <p:nvSpPr>
            <p:cNvPr id="29" name="TextBox 28">
              <a:extLst>
                <a:ext uri="{FF2B5EF4-FFF2-40B4-BE49-F238E27FC236}">
                  <a16:creationId xmlns:a16="http://schemas.microsoft.com/office/drawing/2014/main" id="{CE6C1651-ECAF-299C-EB8F-AE2B7951D80D}"/>
                </a:ext>
              </a:extLst>
            </p:cNvPr>
            <p:cNvSpPr txBox="1"/>
            <p:nvPr/>
          </p:nvSpPr>
          <p:spPr>
            <a:xfrm>
              <a:off x="21296998" y="3211343"/>
              <a:ext cx="2448026" cy="7078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Escalate to the right expert</a:t>
              </a:r>
            </a:p>
          </p:txBody>
        </p:sp>
      </p:grpSp>
      <p:sp>
        <p:nvSpPr>
          <p:cNvPr id="30" name="Google Shape;1607;p10">
            <a:extLst>
              <a:ext uri="{FF2B5EF4-FFF2-40B4-BE49-F238E27FC236}">
                <a16:creationId xmlns:a16="http://schemas.microsoft.com/office/drawing/2014/main" id="{BCE4C62E-1735-53E6-3354-1F9A2D3218BF}"/>
              </a:ext>
            </a:extLst>
          </p:cNvPr>
          <p:cNvSpPr txBox="1"/>
          <p:nvPr/>
        </p:nvSpPr>
        <p:spPr>
          <a:xfrm>
            <a:off x="351690" y="8311962"/>
            <a:ext cx="2330550" cy="738664"/>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So </a:t>
            </a:r>
            <a:r>
              <a:rPr kumimoji="0" lang="en-US" sz="2400" b="0" i="0" u="none" strike="noStrike" kern="0" cap="none" spc="0" normalizeH="0" baseline="0" noProof="0" dirty="0">
                <a:ln>
                  <a:noFill/>
                </a:ln>
                <a:solidFill>
                  <a:srgbClr val="0F62FE"/>
                </a:solidFill>
                <a:effectLst/>
                <a:uLnTx/>
                <a:uFillTx/>
                <a:ea typeface="IBM Plex Sans Light"/>
                <a:cs typeface="IBM Plex Sans Light"/>
                <a:sym typeface="IBM Plex Sans Light"/>
              </a:rPr>
              <a:t>Cade</a:t>
            </a: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 can focus on…</a:t>
            </a:r>
            <a:endPar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endParaRPr>
          </a:p>
        </p:txBody>
      </p:sp>
      <p:sp>
        <p:nvSpPr>
          <p:cNvPr id="31" name="Google Shape;1612;p10">
            <a:extLst>
              <a:ext uri="{FF2B5EF4-FFF2-40B4-BE49-F238E27FC236}">
                <a16:creationId xmlns:a16="http://schemas.microsoft.com/office/drawing/2014/main" id="{2590213A-A765-765D-4EBA-2DBCAD2E8FB9}"/>
              </a:ext>
            </a:extLst>
          </p:cNvPr>
          <p:cNvSpPr txBox="1"/>
          <p:nvPr/>
        </p:nvSpPr>
        <p:spPr>
          <a:xfrm>
            <a:off x="5229125" y="8311962"/>
            <a:ext cx="4114800" cy="1477328"/>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Understanding new responsibilities &amp; start planning to execute </a:t>
            </a:r>
            <a:b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new tasks </a:t>
            </a:r>
          </a:p>
        </p:txBody>
      </p:sp>
      <p:sp>
        <p:nvSpPr>
          <p:cNvPr id="32" name="Google Shape;1614;p10">
            <a:extLst>
              <a:ext uri="{FF2B5EF4-FFF2-40B4-BE49-F238E27FC236}">
                <a16:creationId xmlns:a16="http://schemas.microsoft.com/office/drawing/2014/main" id="{C1CD8E78-7D96-7BDF-4637-1516C2B59377}"/>
              </a:ext>
            </a:extLst>
          </p:cNvPr>
          <p:cNvSpPr txBox="1"/>
          <p:nvPr/>
        </p:nvSpPr>
        <p:spPr>
          <a:xfrm>
            <a:off x="10106560" y="8311962"/>
            <a:ext cx="4114800" cy="1107996"/>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Using the tools effectively </a:t>
            </a:r>
            <a:b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to reduce the amount of time spent using them each week</a:t>
            </a:r>
          </a:p>
        </p:txBody>
      </p:sp>
      <p:sp>
        <p:nvSpPr>
          <p:cNvPr id="33" name="Google Shape;1615;p10">
            <a:extLst>
              <a:ext uri="{FF2B5EF4-FFF2-40B4-BE49-F238E27FC236}">
                <a16:creationId xmlns:a16="http://schemas.microsoft.com/office/drawing/2014/main" id="{E990500A-01DF-FE9B-3E2B-2977EB61EBF8}"/>
              </a:ext>
            </a:extLst>
          </p:cNvPr>
          <p:cNvSpPr txBox="1"/>
          <p:nvPr/>
        </p:nvSpPr>
        <p:spPr>
          <a:xfrm>
            <a:off x="19861430" y="8311962"/>
            <a:ext cx="2998570" cy="1477328"/>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Completing the task at hand without being distracted from non-job related matters</a:t>
            </a:r>
            <a:endPar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endParaRPr>
          </a:p>
        </p:txBody>
      </p:sp>
      <p:sp>
        <p:nvSpPr>
          <p:cNvPr id="34" name="Google Shape;1607;p10">
            <a:extLst>
              <a:ext uri="{FF2B5EF4-FFF2-40B4-BE49-F238E27FC236}">
                <a16:creationId xmlns:a16="http://schemas.microsoft.com/office/drawing/2014/main" id="{7E7D4672-65E2-8C68-3448-9ED2491CA8E4}"/>
              </a:ext>
            </a:extLst>
          </p:cNvPr>
          <p:cNvSpPr txBox="1"/>
          <p:nvPr/>
        </p:nvSpPr>
        <p:spPr>
          <a:xfrm>
            <a:off x="351690" y="5683062"/>
            <a:ext cx="2907094" cy="738664"/>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Tx/>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Orchestrate helps</a:t>
            </a:r>
            <a:r>
              <a:rPr kumimoji="0" lang="en-US" sz="2400" u="none" strike="noStrike" kern="0" cap="none" spc="0" normalizeH="0" baseline="0" noProof="0" dirty="0">
                <a:ln>
                  <a:noFill/>
                </a:ln>
                <a:solidFill>
                  <a:srgbClr val="0F62FE"/>
                </a:solidFill>
                <a:effectLst/>
                <a:uLnTx/>
                <a:uFillTx/>
                <a:ea typeface="IBM Plex Sans Light"/>
                <a:cs typeface="IBM Plex Sans Light"/>
                <a:sym typeface="IBM Plex Sans Light"/>
              </a:rPr>
              <a:t> Cade</a:t>
            </a: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 the new hire</a:t>
            </a:r>
          </a:p>
        </p:txBody>
      </p:sp>
      <p:sp>
        <p:nvSpPr>
          <p:cNvPr id="35" name="Google Shape;1604;p10">
            <a:extLst>
              <a:ext uri="{FF2B5EF4-FFF2-40B4-BE49-F238E27FC236}">
                <a16:creationId xmlns:a16="http://schemas.microsoft.com/office/drawing/2014/main" id="{5C43EB41-9958-5B77-2CFF-C4CAFD658E07}"/>
              </a:ext>
            </a:extLst>
          </p:cNvPr>
          <p:cNvSpPr txBox="1"/>
          <p:nvPr/>
        </p:nvSpPr>
        <p:spPr>
          <a:xfrm>
            <a:off x="5229125" y="5683062"/>
            <a:ext cx="4114800" cy="1107996"/>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Understand all the onboarding steps to get started and ramp up in the new role</a:t>
            </a:r>
          </a:p>
        </p:txBody>
      </p:sp>
      <p:sp>
        <p:nvSpPr>
          <p:cNvPr id="36" name="Google Shape;1604;p10">
            <a:extLst>
              <a:ext uri="{FF2B5EF4-FFF2-40B4-BE49-F238E27FC236}">
                <a16:creationId xmlns:a16="http://schemas.microsoft.com/office/drawing/2014/main" id="{4E2D6704-0B89-CA43-D552-94D8F76FDB2F}"/>
              </a:ext>
            </a:extLst>
          </p:cNvPr>
          <p:cNvSpPr txBox="1"/>
          <p:nvPr/>
        </p:nvSpPr>
        <p:spPr>
          <a:xfrm>
            <a:off x="10106560" y="5683062"/>
            <a:ext cx="4114800" cy="1107996"/>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Learn how to use new tools that he does not use often (e.g. fill out timesheet)</a:t>
            </a:r>
          </a:p>
        </p:txBody>
      </p:sp>
      <p:sp>
        <p:nvSpPr>
          <p:cNvPr id="37" name="Google Shape;1604;p10">
            <a:extLst>
              <a:ext uri="{FF2B5EF4-FFF2-40B4-BE49-F238E27FC236}">
                <a16:creationId xmlns:a16="http://schemas.microsoft.com/office/drawing/2014/main" id="{48823561-BD1D-C79E-1B7E-B5B4B3B4842D}"/>
              </a:ext>
            </a:extLst>
          </p:cNvPr>
          <p:cNvSpPr txBox="1"/>
          <p:nvPr/>
        </p:nvSpPr>
        <p:spPr>
          <a:xfrm>
            <a:off x="19861430" y="5683062"/>
            <a:ext cx="4114800" cy="738664"/>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Reach the right expert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to resolve issue quickly</a:t>
            </a:r>
          </a:p>
        </p:txBody>
      </p:sp>
      <p:sp>
        <p:nvSpPr>
          <p:cNvPr id="41" name="Rounded Rectangle 40">
            <a:extLst>
              <a:ext uri="{FF2B5EF4-FFF2-40B4-BE49-F238E27FC236}">
                <a16:creationId xmlns:a16="http://schemas.microsoft.com/office/drawing/2014/main" id="{6C312AEC-D677-9C8E-5FEC-0A0F8B3B75C9}"/>
              </a:ext>
            </a:extLst>
          </p:cNvPr>
          <p:cNvSpPr/>
          <p:nvPr/>
        </p:nvSpPr>
        <p:spPr bwMode="auto">
          <a:xfrm>
            <a:off x="5229125" y="10989222"/>
            <a:ext cx="3657600"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Fast-tracks employee </a:t>
            </a:r>
            <a:br>
              <a:rPr kumimoji="0" lang="en-US" sz="2400" b="0" i="0" u="none" strike="noStrike" kern="1200" cap="none" spc="0" normalizeH="0" baseline="0" noProof="0" dirty="0">
                <a:ln>
                  <a:noFill/>
                </a:ln>
                <a:solidFill>
                  <a:srgbClr val="0F62FE"/>
                </a:solidFill>
                <a:effectLst/>
                <a:uLnTx/>
                <a:uFillTx/>
                <a:ea typeface="IBM Plex Sans Light"/>
                <a:cs typeface="IBM Plex Sans Light"/>
              </a:rPr>
            </a:br>
            <a:r>
              <a:rPr kumimoji="0" lang="en-US" sz="2400" b="0" i="0" u="none" strike="noStrike" kern="1200" cap="none" spc="0" normalizeH="0" baseline="0" noProof="0" dirty="0">
                <a:ln>
                  <a:noFill/>
                </a:ln>
                <a:solidFill>
                  <a:srgbClr val="0F62FE"/>
                </a:solidFill>
                <a:effectLst/>
                <a:uLnTx/>
                <a:uFillTx/>
                <a:ea typeface="IBM Plex Sans Light"/>
                <a:cs typeface="IBM Plex Sans Light"/>
              </a:rPr>
              <a:t>to solution and reduces need for experts help </a:t>
            </a:r>
          </a:p>
        </p:txBody>
      </p:sp>
      <p:sp>
        <p:nvSpPr>
          <p:cNvPr id="42" name="Rounded Rectangle 41">
            <a:extLst>
              <a:ext uri="{FF2B5EF4-FFF2-40B4-BE49-F238E27FC236}">
                <a16:creationId xmlns:a16="http://schemas.microsoft.com/office/drawing/2014/main" id="{5ED9C72D-4AEA-45C5-0111-618AF065AA78}"/>
              </a:ext>
            </a:extLst>
          </p:cNvPr>
          <p:cNvSpPr/>
          <p:nvPr/>
        </p:nvSpPr>
        <p:spPr bwMode="auto">
          <a:xfrm>
            <a:off x="10106560" y="10989222"/>
            <a:ext cx="3657600"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Reduces the need </a:t>
            </a:r>
            <a:br>
              <a:rPr kumimoji="0" lang="en-US" sz="2400" b="0" i="0" u="none" strike="noStrike" kern="1200" cap="none" spc="0" normalizeH="0" baseline="0" noProof="0" dirty="0">
                <a:ln>
                  <a:noFill/>
                </a:ln>
                <a:solidFill>
                  <a:srgbClr val="0F62FE"/>
                </a:solidFill>
                <a:effectLst/>
                <a:uLnTx/>
                <a:uFillTx/>
                <a:ea typeface="IBM Plex Sans Light"/>
                <a:cs typeface="IBM Plex Sans Light"/>
              </a:rPr>
            </a:br>
            <a:r>
              <a:rPr kumimoji="0" lang="en-US" sz="2400" b="0" i="0" u="none" strike="noStrike" kern="1200" cap="none" spc="0" normalizeH="0" baseline="0" noProof="0" dirty="0">
                <a:ln>
                  <a:noFill/>
                </a:ln>
                <a:solidFill>
                  <a:srgbClr val="0F62FE"/>
                </a:solidFill>
                <a:effectLst/>
                <a:uLnTx/>
                <a:uFillTx/>
                <a:ea typeface="IBM Plex Sans Light"/>
                <a:cs typeface="IBM Plex Sans Light"/>
              </a:rPr>
              <a:t>for employee to learn tools they don’t use often</a:t>
            </a:r>
          </a:p>
        </p:txBody>
      </p:sp>
      <p:sp>
        <p:nvSpPr>
          <p:cNvPr id="44" name="Rounded Rectangle 43">
            <a:extLst>
              <a:ext uri="{FF2B5EF4-FFF2-40B4-BE49-F238E27FC236}">
                <a16:creationId xmlns:a16="http://schemas.microsoft.com/office/drawing/2014/main" id="{77DF4134-C090-825A-A737-CD23EDC4EC08}"/>
              </a:ext>
            </a:extLst>
          </p:cNvPr>
          <p:cNvSpPr/>
          <p:nvPr/>
        </p:nvSpPr>
        <p:spPr bwMode="auto">
          <a:xfrm>
            <a:off x="19861430" y="10989222"/>
            <a:ext cx="3657600"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Ensure a positive </a:t>
            </a:r>
            <a:br>
              <a:rPr kumimoji="0" lang="en-US" sz="2400" b="0" i="0" u="none" strike="noStrike" kern="1200" cap="none" spc="0" normalizeH="0" baseline="0" noProof="0" dirty="0">
                <a:ln>
                  <a:noFill/>
                </a:ln>
                <a:solidFill>
                  <a:srgbClr val="0F62FE"/>
                </a:solidFill>
                <a:effectLst/>
                <a:uLnTx/>
                <a:uFillTx/>
                <a:ea typeface="IBM Plex Sans Light"/>
                <a:cs typeface="IBM Plex Sans Light"/>
              </a:rPr>
            </a:br>
            <a:r>
              <a:rPr kumimoji="0" lang="en-US" sz="2400" b="0" i="0" u="none" strike="noStrike" kern="1200" cap="none" spc="0" normalizeH="0" baseline="0" noProof="0" dirty="0">
                <a:ln>
                  <a:noFill/>
                </a:ln>
                <a:solidFill>
                  <a:srgbClr val="0F62FE"/>
                </a:solidFill>
                <a:effectLst/>
                <a:uLnTx/>
                <a:uFillTx/>
                <a:ea typeface="IBM Plex Sans Light"/>
                <a:cs typeface="IBM Plex Sans Light"/>
              </a:rPr>
              <a:t>new hire experience</a:t>
            </a:r>
          </a:p>
        </p:txBody>
      </p:sp>
      <p:pic>
        <p:nvPicPr>
          <p:cNvPr id="46" name="Picture Placeholder 21" descr="A blue and black logo&#10;&#10;Description automatically generated">
            <a:extLst>
              <a:ext uri="{FF2B5EF4-FFF2-40B4-BE49-F238E27FC236}">
                <a16:creationId xmlns:a16="http://schemas.microsoft.com/office/drawing/2014/main" id="{8EE6CEAC-3A44-62E3-C146-95B04F7D5C09}"/>
              </a:ext>
            </a:extLst>
          </p:cNvPr>
          <p:cNvPicPr>
            <a:picLocks noChangeAspect="1"/>
          </p:cNvPicPr>
          <p:nvPr/>
        </p:nvPicPr>
        <p:blipFill>
          <a:blip r:embed="rId6"/>
          <a:srcRect/>
          <a:stretch>
            <a:fillRect/>
          </a:stretch>
        </p:blipFill>
        <p:spPr>
          <a:xfrm>
            <a:off x="1830642" y="3408846"/>
            <a:ext cx="1216152" cy="1216152"/>
          </a:xfrm>
          <a:prstGeom prst="rect">
            <a:avLst/>
          </a:prstGeom>
        </p:spPr>
      </p:pic>
      <p:sp>
        <p:nvSpPr>
          <p:cNvPr id="24" name="TextBox 23">
            <a:extLst>
              <a:ext uri="{FF2B5EF4-FFF2-40B4-BE49-F238E27FC236}">
                <a16:creationId xmlns:a16="http://schemas.microsoft.com/office/drawing/2014/main" id="{9283C9C2-F20F-EE7D-A264-20CEDC86F9AB}"/>
              </a:ext>
            </a:extLst>
          </p:cNvPr>
          <p:cNvSpPr txBox="1"/>
          <p:nvPr/>
        </p:nvSpPr>
        <p:spPr>
          <a:xfrm>
            <a:off x="15643546" y="2499423"/>
            <a:ext cx="2854953" cy="460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Do</a:t>
            </a:r>
          </a:p>
        </p:txBody>
      </p:sp>
      <p:sp>
        <p:nvSpPr>
          <p:cNvPr id="28" name="TextBox 27">
            <a:extLst>
              <a:ext uri="{FF2B5EF4-FFF2-40B4-BE49-F238E27FC236}">
                <a16:creationId xmlns:a16="http://schemas.microsoft.com/office/drawing/2014/main" id="{94FF09BF-0259-5CBE-775E-98C37C3F0958}"/>
              </a:ext>
            </a:extLst>
          </p:cNvPr>
          <p:cNvSpPr txBox="1"/>
          <p:nvPr/>
        </p:nvSpPr>
        <p:spPr>
          <a:xfrm>
            <a:off x="16461414" y="3662987"/>
            <a:ext cx="2420889" cy="7078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Learn how to fill out a timesheet</a:t>
            </a:r>
          </a:p>
        </p:txBody>
      </p:sp>
      <p:sp>
        <p:nvSpPr>
          <p:cNvPr id="38" name="Google Shape;1604;p10">
            <a:extLst>
              <a:ext uri="{FF2B5EF4-FFF2-40B4-BE49-F238E27FC236}">
                <a16:creationId xmlns:a16="http://schemas.microsoft.com/office/drawing/2014/main" id="{E42F417F-B143-D862-C3ED-20230EB63D89}"/>
              </a:ext>
            </a:extLst>
          </p:cNvPr>
          <p:cNvSpPr txBox="1"/>
          <p:nvPr/>
        </p:nvSpPr>
        <p:spPr>
          <a:xfrm>
            <a:off x="14983995" y="8311962"/>
            <a:ext cx="3514504" cy="1107996"/>
          </a:xfrm>
          <a:prstGeom prst="rect">
            <a:avLst/>
          </a:prstGeom>
          <a:noFill/>
          <a:ln>
            <a:noFill/>
          </a:ln>
        </p:spPr>
        <p:txBody>
          <a:bodyPr spcFirstLastPara="1" wrap="square" lIns="0" tIns="0" rIns="0" bIns="0" anchor="t" anchorCtr="0">
            <a:spAutoFit/>
          </a:bodyPr>
          <a:lstStyle/>
          <a:p>
            <a:pPr marL="0" marR="0" lvl="0" indent="0" algn="l" defTabSz="1829014" rtl="0" eaLnBrk="1" fontAlgn="auto" latinLnBrk="0" hangingPunct="1">
              <a:lnSpc>
                <a:spcPct val="100000"/>
              </a:lnSpc>
              <a:spcBef>
                <a:spcPts val="0"/>
              </a:spcBef>
              <a:spcAft>
                <a:spcPts val="0"/>
              </a:spcAft>
              <a:buClr>
                <a:srgbClr val="000000"/>
              </a:buClr>
              <a:buSzPts val="1100"/>
              <a:buFontTx/>
              <a:buNone/>
              <a:tabLst/>
              <a:defRPr/>
            </a:pPr>
            <a:r>
              <a:rPr kumimoji="0" lang="en-US" sz="2400" b="0" i="0" u="none" strike="noStrike" kern="1200" cap="none" spc="0" normalizeH="0" baseline="0" noProof="0" dirty="0">
                <a:ln>
                  <a:noFill/>
                </a:ln>
                <a:solidFill>
                  <a:srgbClr val="000000"/>
                </a:solidFill>
                <a:effectLst/>
                <a:uLnTx/>
                <a:uFillTx/>
                <a:ea typeface="IBM Plex Sans Light"/>
                <a:cs typeface="IBM Plex Sans Light"/>
                <a:sym typeface="IBM Plex Sans Light"/>
              </a:rPr>
              <a:t>Preparing and collecting </a:t>
            </a:r>
            <a:br>
              <a:rPr kumimoji="0" lang="en-US" sz="2400" b="0" i="0" u="none" strike="noStrike" kern="1200" cap="none" spc="0" normalizeH="0" baseline="0" noProof="0" dirty="0">
                <a:ln>
                  <a:noFill/>
                </a:ln>
                <a:solidFill>
                  <a:srgbClr val="000000"/>
                </a:solidFill>
                <a:effectLst/>
                <a:uLnTx/>
                <a:uFillTx/>
                <a:ea typeface="IBM Plex Sans Light"/>
                <a:cs typeface="IBM Plex Sans Light"/>
                <a:sym typeface="IBM Plex Sans Light"/>
              </a:rPr>
            </a:br>
            <a:r>
              <a:rPr kumimoji="0" lang="en-US" sz="2400" b="0" i="0" u="none" strike="noStrike" kern="1200" cap="none" spc="0" normalizeH="0" baseline="0" noProof="0" dirty="0">
                <a:ln>
                  <a:noFill/>
                </a:ln>
                <a:solidFill>
                  <a:srgbClr val="000000"/>
                </a:solidFill>
                <a:effectLst/>
                <a:uLnTx/>
                <a:uFillTx/>
                <a:ea typeface="IBM Plex Sans Light"/>
                <a:cs typeface="IBM Plex Sans Light"/>
                <a:sym typeface="IBM Plex Sans Light"/>
              </a:rPr>
              <a:t>the right insight needed to complete big projects</a:t>
            </a:r>
            <a:endParaRPr kumimoji="0" lang="en-US" sz="2400" b="0" i="0" u="none" strike="noStrike" kern="1200" cap="none" spc="0" normalizeH="0" baseline="0" noProof="0" dirty="0">
              <a:ln>
                <a:noFill/>
              </a:ln>
              <a:solidFill>
                <a:srgbClr val="FFFFFF"/>
              </a:solidFill>
              <a:effectLst/>
              <a:uLnTx/>
              <a:uFillTx/>
              <a:ea typeface="IBM Plex Sans Light"/>
              <a:cs typeface="IBM Plex Sans Light"/>
            </a:endParaRPr>
          </a:p>
        </p:txBody>
      </p:sp>
      <p:sp>
        <p:nvSpPr>
          <p:cNvPr id="39" name="Google Shape;1604;p10">
            <a:extLst>
              <a:ext uri="{FF2B5EF4-FFF2-40B4-BE49-F238E27FC236}">
                <a16:creationId xmlns:a16="http://schemas.microsoft.com/office/drawing/2014/main" id="{EC19D12C-B279-0E4F-1BEA-A9E17B70C95C}"/>
              </a:ext>
            </a:extLst>
          </p:cNvPr>
          <p:cNvSpPr txBox="1"/>
          <p:nvPr/>
        </p:nvSpPr>
        <p:spPr>
          <a:xfrm>
            <a:off x="14983995" y="5683062"/>
            <a:ext cx="3657600" cy="1107996"/>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Resolve critical items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that block him from working on key projects</a:t>
            </a:r>
          </a:p>
        </p:txBody>
      </p:sp>
      <p:sp>
        <p:nvSpPr>
          <p:cNvPr id="43" name="Rounded Rectangle 42">
            <a:extLst>
              <a:ext uri="{FF2B5EF4-FFF2-40B4-BE49-F238E27FC236}">
                <a16:creationId xmlns:a16="http://schemas.microsoft.com/office/drawing/2014/main" id="{AEE167D5-A4CE-2AE2-D887-E112AC8562B1}"/>
              </a:ext>
            </a:extLst>
          </p:cNvPr>
          <p:cNvSpPr/>
          <p:nvPr/>
        </p:nvSpPr>
        <p:spPr bwMode="auto">
          <a:xfrm>
            <a:off x="14983995" y="10989222"/>
            <a:ext cx="2796005"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Learn how to use tools effectively</a:t>
            </a:r>
          </a:p>
        </p:txBody>
      </p:sp>
      <p:cxnSp>
        <p:nvCxnSpPr>
          <p:cNvPr id="75" name="Google Shape;1596;p10">
            <a:extLst>
              <a:ext uri="{FF2B5EF4-FFF2-40B4-BE49-F238E27FC236}">
                <a16:creationId xmlns:a16="http://schemas.microsoft.com/office/drawing/2014/main" id="{4F46E6B8-B436-B51F-58C9-C3F4A926B4B4}"/>
              </a:ext>
            </a:extLst>
          </p:cNvPr>
          <p:cNvCxnSpPr>
            <a:cxnSpLocks/>
          </p:cNvCxnSpPr>
          <p:nvPr/>
        </p:nvCxnSpPr>
        <p:spPr>
          <a:xfrm>
            <a:off x="3595789" y="4016922"/>
            <a:ext cx="1882077" cy="0"/>
          </a:xfrm>
          <a:prstGeom prst="straightConnector1">
            <a:avLst/>
          </a:prstGeom>
          <a:noFill/>
          <a:ln w="50800" cap="rnd" cmpd="sng">
            <a:solidFill>
              <a:schemeClr val="accent1"/>
            </a:solidFill>
            <a:prstDash val="sysDot"/>
            <a:round/>
            <a:headEnd type="none" w="sm" len="sm"/>
            <a:tailEnd type="arrow" w="med" len="med"/>
          </a:ln>
        </p:spPr>
      </p:cxnSp>
      <p:cxnSp>
        <p:nvCxnSpPr>
          <p:cNvPr id="107" name="Google Shape;1596;p10">
            <a:extLst>
              <a:ext uri="{FF2B5EF4-FFF2-40B4-BE49-F238E27FC236}">
                <a16:creationId xmlns:a16="http://schemas.microsoft.com/office/drawing/2014/main" id="{A90885BE-E157-BA2A-BDED-6271ABC3F9D3}"/>
              </a:ext>
            </a:extLst>
          </p:cNvPr>
          <p:cNvCxnSpPr>
            <a:cxnSpLocks/>
          </p:cNvCxnSpPr>
          <p:nvPr/>
        </p:nvCxnSpPr>
        <p:spPr>
          <a:xfrm>
            <a:off x="23350025" y="4016922"/>
            <a:ext cx="823790" cy="0"/>
          </a:xfrm>
          <a:prstGeom prst="straightConnector1">
            <a:avLst/>
          </a:prstGeom>
          <a:noFill/>
          <a:ln w="50800" cap="rnd" cmpd="sng">
            <a:solidFill>
              <a:schemeClr val="accent1"/>
            </a:solidFill>
            <a:prstDash val="sysDot"/>
            <a:round/>
            <a:headEnd type="none" w="sm" len="sm"/>
            <a:tailEnd type="arrow" w="med" len="med"/>
          </a:ln>
        </p:spPr>
      </p:cxnSp>
      <p:pic>
        <p:nvPicPr>
          <p:cNvPr id="5" name="Google Shape;1603;p10">
            <a:extLst>
              <a:ext uri="{FF2B5EF4-FFF2-40B4-BE49-F238E27FC236}">
                <a16:creationId xmlns:a16="http://schemas.microsoft.com/office/drawing/2014/main" id="{441CF35F-96C2-016D-84B7-B4297EDB27AE}"/>
              </a:ext>
            </a:extLst>
          </p:cNvPr>
          <p:cNvPicPr preferRelativeResize="0"/>
          <p:nvPr/>
        </p:nvPicPr>
        <p:blipFill rotWithShape="1">
          <a:blip r:embed="rId7"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0716477" y="3742638"/>
            <a:ext cx="548568" cy="548568"/>
          </a:xfrm>
          <a:prstGeom prst="rect">
            <a:avLst/>
          </a:prstGeom>
          <a:noFill/>
          <a:ln>
            <a:noFill/>
          </a:ln>
        </p:spPr>
      </p:pic>
      <p:cxnSp>
        <p:nvCxnSpPr>
          <p:cNvPr id="9" name="Google Shape;1596;p10">
            <a:extLst>
              <a:ext uri="{FF2B5EF4-FFF2-40B4-BE49-F238E27FC236}">
                <a16:creationId xmlns:a16="http://schemas.microsoft.com/office/drawing/2014/main" id="{C6CF556B-7A13-A9BA-53E3-5A34945B11B6}"/>
              </a:ext>
            </a:extLst>
          </p:cNvPr>
          <p:cNvCxnSpPr>
            <a:cxnSpLocks/>
          </p:cNvCxnSpPr>
          <p:nvPr/>
        </p:nvCxnSpPr>
        <p:spPr>
          <a:xfrm>
            <a:off x="18857326" y="4016922"/>
            <a:ext cx="1237293" cy="0"/>
          </a:xfrm>
          <a:prstGeom prst="straightConnector1">
            <a:avLst/>
          </a:prstGeom>
          <a:noFill/>
          <a:ln w="50800" cap="rnd" cmpd="sng">
            <a:solidFill>
              <a:schemeClr val="accent1"/>
            </a:solidFill>
            <a:prstDash val="sysDot"/>
            <a:round/>
            <a:headEnd type="none" w="sm" len="sm"/>
            <a:tailEnd type="arrow" w="med" len="med"/>
          </a:ln>
        </p:spPr>
      </p:cxnSp>
      <p:cxnSp>
        <p:nvCxnSpPr>
          <p:cNvPr id="10" name="Google Shape;1596;p10">
            <a:extLst>
              <a:ext uri="{FF2B5EF4-FFF2-40B4-BE49-F238E27FC236}">
                <a16:creationId xmlns:a16="http://schemas.microsoft.com/office/drawing/2014/main" id="{D9BD99E5-71F7-1189-2A00-D22E090C7FF2}"/>
              </a:ext>
            </a:extLst>
          </p:cNvPr>
          <p:cNvCxnSpPr>
            <a:cxnSpLocks/>
          </p:cNvCxnSpPr>
          <p:nvPr/>
        </p:nvCxnSpPr>
        <p:spPr>
          <a:xfrm>
            <a:off x="14013336" y="4016922"/>
            <a:ext cx="1237293" cy="0"/>
          </a:xfrm>
          <a:prstGeom prst="straightConnector1">
            <a:avLst/>
          </a:prstGeom>
          <a:noFill/>
          <a:ln w="50800" cap="rnd" cmpd="sng">
            <a:solidFill>
              <a:schemeClr val="accent1"/>
            </a:solidFill>
            <a:prstDash val="sysDot"/>
            <a:round/>
            <a:headEnd type="none" w="sm" len="sm"/>
            <a:tailEnd type="arrow" w="med" len="med"/>
          </a:ln>
        </p:spPr>
      </p:cxnSp>
      <p:cxnSp>
        <p:nvCxnSpPr>
          <p:cNvPr id="11" name="Google Shape;1596;p10">
            <a:extLst>
              <a:ext uri="{FF2B5EF4-FFF2-40B4-BE49-F238E27FC236}">
                <a16:creationId xmlns:a16="http://schemas.microsoft.com/office/drawing/2014/main" id="{42DA63B2-3058-2A60-85DE-7621863D1284}"/>
              </a:ext>
            </a:extLst>
          </p:cNvPr>
          <p:cNvCxnSpPr>
            <a:cxnSpLocks/>
          </p:cNvCxnSpPr>
          <p:nvPr/>
        </p:nvCxnSpPr>
        <p:spPr>
          <a:xfrm>
            <a:off x="9127172" y="4016922"/>
            <a:ext cx="1237293" cy="0"/>
          </a:xfrm>
          <a:prstGeom prst="straightConnector1">
            <a:avLst/>
          </a:prstGeom>
          <a:noFill/>
          <a:ln w="50800" cap="rnd" cmpd="sng">
            <a:solidFill>
              <a:schemeClr val="accent1"/>
            </a:solidFill>
            <a:prstDash val="sysDot"/>
            <a:round/>
            <a:headEnd type="none" w="sm" len="sm"/>
            <a:tailEnd type="arrow" w="med" len="med"/>
          </a:ln>
        </p:spPr>
      </p:cxnSp>
      <p:sp>
        <p:nvSpPr>
          <p:cNvPr id="2" name="Title 1">
            <a:extLst>
              <a:ext uri="{FF2B5EF4-FFF2-40B4-BE49-F238E27FC236}">
                <a16:creationId xmlns:a16="http://schemas.microsoft.com/office/drawing/2014/main" id="{05E2AE70-FD2D-DF86-E94E-3003E5F04EE5}"/>
              </a:ext>
            </a:extLst>
          </p:cNvPr>
          <p:cNvSpPr>
            <a:spLocks noGrp="1"/>
          </p:cNvSpPr>
          <p:nvPr>
            <p:ph type="title"/>
          </p:nvPr>
        </p:nvSpPr>
        <p:spPr>
          <a:xfrm>
            <a:off x="576072" y="385200"/>
            <a:ext cx="15885342" cy="1527048"/>
          </a:xfrm>
        </p:spPr>
        <p:txBody>
          <a:bodyPr/>
          <a:lstStyle/>
          <a:p>
            <a: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t>How watsonx Orchestrate </a:t>
            </a:r>
            <a:r>
              <a:rPr kumimoji="0" lang="en-US" sz="4200" u="none" strike="noStrike" kern="0" cap="none" spc="0" normalizeH="0" baseline="0" noProof="0" dirty="0">
                <a:ln>
                  <a:noFill/>
                </a:ln>
                <a:solidFill>
                  <a:srgbClr val="0F62FE"/>
                </a:solidFill>
                <a:effectLst/>
                <a:uLnTx/>
                <a:uFillTx/>
                <a:latin typeface="+mn-lt"/>
                <a:ea typeface="IBM Plex Sans Light"/>
                <a:cs typeface="IBM Plex Sans Light"/>
                <a:sym typeface="IBM Plex Sans Light"/>
              </a:rPr>
              <a:t>helps</a:t>
            </a:r>
            <a: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t> HR:</a:t>
            </a:r>
            <a:b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br>
            <a: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t>Cade, the new hire</a:t>
            </a:r>
            <a:br>
              <a:rPr kumimoji="0" lang="en-US" sz="4200" u="none" strike="noStrike" kern="0" cap="none" spc="0" normalizeH="0" baseline="0" noProof="0" dirty="0">
                <a:ln>
                  <a:noFill/>
                </a:ln>
                <a:solidFill>
                  <a:srgbClr val="0F62FE"/>
                </a:solidFill>
                <a:effectLst/>
                <a:uLnTx/>
                <a:uFillTx/>
                <a:latin typeface="+mn-lt"/>
                <a:ea typeface="IBM Plex Sans Light"/>
                <a:cs typeface="IBM Plex Sans Light"/>
                <a:sym typeface="IBM Plex Sans Light"/>
              </a:rPr>
            </a:br>
            <a:endParaRPr lang="en-US" sz="4200" noProof="0" dirty="0">
              <a:latin typeface="+mn-lt"/>
            </a:endParaRPr>
          </a:p>
        </p:txBody>
      </p:sp>
      <p:sp>
        <p:nvSpPr>
          <p:cNvPr id="13" name="TextBox 12">
            <a:extLst>
              <a:ext uri="{FF2B5EF4-FFF2-40B4-BE49-F238E27FC236}">
                <a16:creationId xmlns:a16="http://schemas.microsoft.com/office/drawing/2014/main" id="{B3C13FA3-C69C-1DD2-CE6B-D3FDA5FE5543}"/>
              </a:ext>
            </a:extLst>
          </p:cNvPr>
          <p:cNvSpPr txBox="1"/>
          <p:nvPr/>
        </p:nvSpPr>
        <p:spPr>
          <a:xfrm>
            <a:off x="351690" y="11057837"/>
            <a:ext cx="2068062" cy="432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defTabSz="2438400" rtl="0" eaLnBrk="1" fontAlgn="auto" latinLnBrk="0" hangingPunct="1">
              <a:lnSpc>
                <a:spcPct val="100000"/>
              </a:lnSpc>
              <a:spcBef>
                <a:spcPts val="0"/>
              </a:spcBef>
              <a:spcAft>
                <a:spcPts val="0"/>
              </a:spcAft>
              <a:buClrTx/>
              <a:buSzPct val="100000"/>
              <a:buFontTx/>
              <a:buNone/>
              <a:tabLst/>
              <a:defRPr/>
            </a:pPr>
            <a:r>
              <a:rPr kumimoji="0" lang="en-US" sz="2800" b="1" u="none" strike="noStrike" kern="1200" cap="none" spc="0" normalizeH="0" baseline="0" noProof="0" dirty="0">
                <a:ln>
                  <a:noFill/>
                </a:ln>
                <a:effectLst/>
                <a:uLnTx/>
                <a:uFillTx/>
                <a:ea typeface="IBM Plex Sans Light"/>
                <a:cs typeface="IBM Plex Sans Light" panose="020B0604020202020204" pitchFamily="34" charset="0"/>
              </a:rPr>
              <a:t>Benefits</a:t>
            </a:r>
          </a:p>
        </p:txBody>
      </p:sp>
    </p:spTree>
    <p:extLst>
      <p:ext uri="{BB962C8B-B14F-4D97-AF65-F5344CB8AC3E}">
        <p14:creationId xmlns:p14="http://schemas.microsoft.com/office/powerpoint/2010/main" val="1751573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13F2D-3918-4478-BECE-34AA62B54D37}"/>
            </a:ext>
          </a:extLst>
        </p:cNvPr>
        <p:cNvGrpSpPr/>
        <p:nvPr/>
      </p:nvGrpSpPr>
      <p:grpSpPr>
        <a:xfrm>
          <a:off x="0" y="0"/>
          <a:ext cx="0" cy="0"/>
          <a:chOff x="0" y="0"/>
          <a:chExt cx="0" cy="0"/>
        </a:xfrm>
      </p:grpSpPr>
      <p:sp>
        <p:nvSpPr>
          <p:cNvPr id="12" name="Rounded Rectangle 11">
            <a:extLst>
              <a:ext uri="{FF2B5EF4-FFF2-40B4-BE49-F238E27FC236}">
                <a16:creationId xmlns:a16="http://schemas.microsoft.com/office/drawing/2014/main" id="{41CF480A-5E7B-CB05-5021-694C882F7BEB}"/>
              </a:ext>
            </a:extLst>
          </p:cNvPr>
          <p:cNvSpPr/>
          <p:nvPr/>
        </p:nvSpPr>
        <p:spPr bwMode="auto">
          <a:xfrm>
            <a:off x="16615941" y="4459927"/>
            <a:ext cx="6855236" cy="6454226"/>
          </a:xfrm>
          <a:prstGeom prst="roundRect">
            <a:avLst>
              <a:gd name="adj" fmla="val 8480"/>
            </a:avLst>
          </a:prstGeom>
          <a:solidFill>
            <a:schemeClr val="accent5">
              <a:lumMod val="20000"/>
              <a:lumOff val="80000"/>
              <a:alpha val="42819"/>
            </a:schemeClr>
          </a:solidFill>
          <a:ln w="19050">
            <a:no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fontAlgn="base">
              <a:spcBef>
                <a:spcPct val="0"/>
              </a:spcBef>
              <a:spcAft>
                <a:spcPct val="0"/>
              </a:spcAft>
            </a:pPr>
            <a:endParaRPr lang="en-US" sz="2800" noProof="0" dirty="0">
              <a:solidFill>
                <a:schemeClr val="bg1"/>
              </a:solidFill>
            </a:endParaRPr>
          </a:p>
        </p:txBody>
      </p:sp>
      <p:sp>
        <p:nvSpPr>
          <p:cNvPr id="32" name="Rounded Rectangle 31">
            <a:extLst>
              <a:ext uri="{FF2B5EF4-FFF2-40B4-BE49-F238E27FC236}">
                <a16:creationId xmlns:a16="http://schemas.microsoft.com/office/drawing/2014/main" id="{F36A841F-F83B-4FF2-DC15-CE2775B50304}"/>
              </a:ext>
            </a:extLst>
          </p:cNvPr>
          <p:cNvSpPr/>
          <p:nvPr/>
        </p:nvSpPr>
        <p:spPr bwMode="auto">
          <a:xfrm>
            <a:off x="16616560" y="2348200"/>
            <a:ext cx="3567546" cy="1573736"/>
          </a:xfrm>
          <a:prstGeom prst="roundRect">
            <a:avLst>
              <a:gd name="adj" fmla="val 18296"/>
            </a:avLst>
          </a:prstGeom>
          <a:solidFill>
            <a:schemeClr val="accent5">
              <a:lumMod val="20000"/>
              <a:lumOff val="80000"/>
              <a:alpha val="42819"/>
            </a:schemeClr>
          </a:solidFill>
          <a:ln w="19050">
            <a:no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fontAlgn="base">
              <a:spcBef>
                <a:spcPct val="0"/>
              </a:spcBef>
              <a:spcAft>
                <a:spcPct val="0"/>
              </a:spcAft>
            </a:pPr>
            <a:endParaRPr lang="en-US" sz="2800" noProof="0" dirty="0">
              <a:solidFill>
                <a:schemeClr val="bg1"/>
              </a:solidFill>
            </a:endParaRPr>
          </a:p>
        </p:txBody>
      </p:sp>
      <p:sp>
        <p:nvSpPr>
          <p:cNvPr id="33" name="TextBox 32">
            <a:extLst>
              <a:ext uri="{FF2B5EF4-FFF2-40B4-BE49-F238E27FC236}">
                <a16:creationId xmlns:a16="http://schemas.microsoft.com/office/drawing/2014/main" id="{0C6A05B4-75D1-8A90-BD82-74E6660DD221}"/>
              </a:ext>
            </a:extLst>
          </p:cNvPr>
          <p:cNvSpPr txBox="1"/>
          <p:nvPr/>
        </p:nvSpPr>
        <p:spPr>
          <a:xfrm>
            <a:off x="19382011" y="1222322"/>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4876800">
              <a:spcBef>
                <a:spcPts val="5800"/>
              </a:spcBef>
              <a:buSzPct val="100000"/>
            </a:pPr>
            <a:endParaRPr lang="en-US" sz="7200" kern="0" noProof="0" dirty="0">
              <a:solidFill>
                <a:srgbClr val="000000"/>
              </a:solidFill>
              <a:ea typeface="IBM Plex Sans Light"/>
              <a:cs typeface="IBM Plex Sans Light"/>
              <a:sym typeface="IBM Plex Sans Light"/>
            </a:endParaRPr>
          </a:p>
        </p:txBody>
      </p:sp>
      <p:sp>
        <p:nvSpPr>
          <p:cNvPr id="35" name="TextBox 34">
            <a:extLst>
              <a:ext uri="{FF2B5EF4-FFF2-40B4-BE49-F238E27FC236}">
                <a16:creationId xmlns:a16="http://schemas.microsoft.com/office/drawing/2014/main" id="{EB873646-C92B-C19B-79DF-E109422CB751}"/>
              </a:ext>
            </a:extLst>
          </p:cNvPr>
          <p:cNvSpPr txBox="1"/>
          <p:nvPr/>
        </p:nvSpPr>
        <p:spPr>
          <a:xfrm>
            <a:off x="478698" y="312638"/>
            <a:ext cx="16347478" cy="738664"/>
          </a:xfrm>
          <a:prstGeom prst="rect">
            <a:avLst/>
          </a:prstGeom>
          <a:noFill/>
        </p:spPr>
        <p:txBody>
          <a:bodyPr wrap="square" lIns="0" tIns="0" rIns="0" bIns="0" anchor="t">
            <a:spAutoFit/>
          </a:bodyPr>
          <a:lstStyle/>
          <a:p>
            <a:pPr defTabSz="1218498" hangingPunct="0">
              <a:defRPr/>
            </a:pPr>
            <a:r>
              <a:rPr lang="en-US" sz="4800" kern="0" noProof="0" dirty="0">
                <a:solidFill>
                  <a:srgbClr val="000000"/>
                </a:solidFill>
                <a:cs typeface="IBM Plex Sans Light"/>
                <a:sym typeface="IBM Plex Sans Light"/>
              </a:rPr>
              <a:t>Orchestrator Agent Example Use Case: Manager Support</a:t>
            </a:r>
            <a:endParaRPr lang="en-US" sz="4800" kern="0" noProof="0" dirty="0">
              <a:solidFill>
                <a:srgbClr val="000000"/>
              </a:solidFill>
              <a:sym typeface="IBM Plex Sans Light"/>
            </a:endParaRPr>
          </a:p>
        </p:txBody>
      </p:sp>
      <p:sp>
        <p:nvSpPr>
          <p:cNvPr id="37" name="Text Placeholder 3">
            <a:extLst>
              <a:ext uri="{FF2B5EF4-FFF2-40B4-BE49-F238E27FC236}">
                <a16:creationId xmlns:a16="http://schemas.microsoft.com/office/drawing/2014/main" id="{B99BA3C0-05DD-A44D-084F-5451823D51D8}"/>
              </a:ext>
            </a:extLst>
          </p:cNvPr>
          <p:cNvSpPr txBox="1">
            <a:spLocks/>
          </p:cNvSpPr>
          <p:nvPr/>
        </p:nvSpPr>
        <p:spPr>
          <a:xfrm rot="16200000">
            <a:off x="-2304416" y="6864836"/>
            <a:ext cx="6503570" cy="486744"/>
          </a:xfrm>
          <a:prstGeom prst="rect">
            <a:avLst/>
          </a:prstGeom>
          <a:solidFill>
            <a:schemeClr val="bg1"/>
          </a:solidFill>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a:r>
              <a:rPr lang="en-US" sz="2800" i="1" kern="0" noProof="0" dirty="0">
                <a:solidFill>
                  <a:schemeClr val="tx1">
                    <a:lumMod val="50000"/>
                    <a:lumOff val="50000"/>
                  </a:schemeClr>
                </a:solidFill>
                <a:latin typeface="+mn-lt"/>
              </a:rPr>
              <a:t>AI Agent Chat</a:t>
            </a:r>
          </a:p>
        </p:txBody>
      </p:sp>
      <p:sp>
        <p:nvSpPr>
          <p:cNvPr id="38" name="Rounded Rectangle 37">
            <a:extLst>
              <a:ext uri="{FF2B5EF4-FFF2-40B4-BE49-F238E27FC236}">
                <a16:creationId xmlns:a16="http://schemas.microsoft.com/office/drawing/2014/main" id="{62AA2B6B-0CD9-AF7F-08FC-10A7CDDC8DF4}"/>
              </a:ext>
            </a:extLst>
          </p:cNvPr>
          <p:cNvSpPr/>
          <p:nvPr/>
        </p:nvSpPr>
        <p:spPr bwMode="auto">
          <a:xfrm>
            <a:off x="1326886" y="2139353"/>
            <a:ext cx="7245214" cy="10565266"/>
          </a:xfrm>
          <a:prstGeom prst="roundRect">
            <a:avLst>
              <a:gd name="adj" fmla="val 4479"/>
            </a:avLst>
          </a:prstGeom>
          <a:solidFill>
            <a:srgbClr val="E5F6FF"/>
          </a:solidFill>
          <a:ln w="19050">
            <a:solidFill>
              <a:schemeClr val="accent1"/>
            </a:solid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noProof="0" dirty="0">
              <a:solidFill>
                <a:schemeClr val="bg1"/>
              </a:solidFill>
            </a:endParaRPr>
          </a:p>
        </p:txBody>
      </p:sp>
      <p:grpSp>
        <p:nvGrpSpPr>
          <p:cNvPr id="43" name="Group 42">
            <a:extLst>
              <a:ext uri="{FF2B5EF4-FFF2-40B4-BE49-F238E27FC236}">
                <a16:creationId xmlns:a16="http://schemas.microsoft.com/office/drawing/2014/main" id="{44786EA4-058E-6AFD-BC17-75F9AE2E7027}"/>
              </a:ext>
            </a:extLst>
          </p:cNvPr>
          <p:cNvGrpSpPr/>
          <p:nvPr/>
        </p:nvGrpSpPr>
        <p:grpSpPr>
          <a:xfrm>
            <a:off x="1884016" y="2668102"/>
            <a:ext cx="6391486" cy="1083828"/>
            <a:chOff x="910550" y="1189676"/>
            <a:chExt cx="3195743" cy="541914"/>
          </a:xfrm>
        </p:grpSpPr>
        <p:sp>
          <p:nvSpPr>
            <p:cNvPr id="46" name="Freeform 45">
              <a:extLst>
                <a:ext uri="{FF2B5EF4-FFF2-40B4-BE49-F238E27FC236}">
                  <a16:creationId xmlns:a16="http://schemas.microsoft.com/office/drawing/2014/main" id="{33D2545C-2F3F-3600-DF21-B12625128910}"/>
                </a:ext>
              </a:extLst>
            </p:cNvPr>
            <p:cNvSpPr/>
            <p:nvPr/>
          </p:nvSpPr>
          <p:spPr bwMode="auto">
            <a:xfrm>
              <a:off x="910550" y="1189676"/>
              <a:ext cx="2830048" cy="541914"/>
            </a:xfrm>
            <a:custGeom>
              <a:avLst/>
              <a:gdLst>
                <a:gd name="connsiteX0" fmla="*/ 149951 w 7452980"/>
                <a:gd name="connsiteY0" fmla="*/ 0 h 899691"/>
                <a:gd name="connsiteX1" fmla="*/ 7090377 w 7452980"/>
                <a:gd name="connsiteY1" fmla="*/ 0 h 899691"/>
                <a:gd name="connsiteX2" fmla="*/ 7240328 w 7452980"/>
                <a:gd name="connsiteY2" fmla="*/ 149951 h 899691"/>
                <a:gd name="connsiteX3" fmla="*/ 7240328 w 7452980"/>
                <a:gd name="connsiteY3" fmla="*/ 300991 h 899691"/>
                <a:gd name="connsiteX4" fmla="*/ 7240329 w 7452980"/>
                <a:gd name="connsiteY4" fmla="*/ 300990 h 899691"/>
                <a:gd name="connsiteX5" fmla="*/ 7452980 w 7452980"/>
                <a:gd name="connsiteY5" fmla="*/ 449846 h 899691"/>
                <a:gd name="connsiteX6" fmla="*/ 7240329 w 7452980"/>
                <a:gd name="connsiteY6" fmla="*/ 598701 h 899691"/>
                <a:gd name="connsiteX7" fmla="*/ 7240328 w 7452980"/>
                <a:gd name="connsiteY7" fmla="*/ 598700 h 899691"/>
                <a:gd name="connsiteX8" fmla="*/ 7240328 w 7452980"/>
                <a:gd name="connsiteY8" fmla="*/ 749740 h 899691"/>
                <a:gd name="connsiteX9" fmla="*/ 7090377 w 7452980"/>
                <a:gd name="connsiteY9" fmla="*/ 899691 h 899691"/>
                <a:gd name="connsiteX10" fmla="*/ 149951 w 7452980"/>
                <a:gd name="connsiteY10" fmla="*/ 899691 h 899691"/>
                <a:gd name="connsiteX11" fmla="*/ 0 w 7452980"/>
                <a:gd name="connsiteY11" fmla="*/ 749740 h 899691"/>
                <a:gd name="connsiteX12" fmla="*/ 0 w 7452980"/>
                <a:gd name="connsiteY12" fmla="*/ 149951 h 899691"/>
                <a:gd name="connsiteX13" fmla="*/ 149951 w 7452980"/>
                <a:gd name="connsiteY13" fmla="*/ 0 h 89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52980" h="899691">
                  <a:moveTo>
                    <a:pt x="149951" y="0"/>
                  </a:moveTo>
                  <a:lnTo>
                    <a:pt x="7090377" y="0"/>
                  </a:lnTo>
                  <a:cubicBezTo>
                    <a:pt x="7173193" y="0"/>
                    <a:pt x="7240328" y="67135"/>
                    <a:pt x="7240328" y="149951"/>
                  </a:cubicBezTo>
                  <a:lnTo>
                    <a:pt x="7240328" y="300991"/>
                  </a:lnTo>
                  <a:lnTo>
                    <a:pt x="7240329" y="300990"/>
                  </a:lnTo>
                  <a:lnTo>
                    <a:pt x="7452980" y="449846"/>
                  </a:lnTo>
                  <a:lnTo>
                    <a:pt x="7240329" y="598701"/>
                  </a:lnTo>
                  <a:lnTo>
                    <a:pt x="7240328" y="598700"/>
                  </a:lnTo>
                  <a:lnTo>
                    <a:pt x="7240328" y="749740"/>
                  </a:lnTo>
                  <a:cubicBezTo>
                    <a:pt x="7240328" y="832556"/>
                    <a:pt x="7173193" y="899691"/>
                    <a:pt x="7090377" y="899691"/>
                  </a:cubicBezTo>
                  <a:lnTo>
                    <a:pt x="149951" y="899691"/>
                  </a:lnTo>
                  <a:cubicBezTo>
                    <a:pt x="67135" y="899691"/>
                    <a:pt x="0" y="832556"/>
                    <a:pt x="0" y="749740"/>
                  </a:cubicBezTo>
                  <a:lnTo>
                    <a:pt x="0" y="149951"/>
                  </a:lnTo>
                  <a:cubicBezTo>
                    <a:pt x="0" y="67135"/>
                    <a:pt x="67135" y="0"/>
                    <a:pt x="149951" y="0"/>
                  </a:cubicBezTo>
                  <a:close/>
                </a:path>
              </a:pathLst>
            </a:custGeom>
            <a:solidFill>
              <a:schemeClr val="accent1"/>
            </a:solidFill>
            <a:ln w="254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91428" rIns="182856" bIns="91428" numCol="1" rtlCol="0" anchor="ctr" anchorCtr="0" compatLnSpc="1">
              <a:prstTxWarp prst="textNoShape">
                <a:avLst/>
              </a:prstTxWarp>
              <a:noAutofit/>
            </a:bodyPr>
            <a:lstStyle/>
            <a:p>
              <a:pPr defTabSz="914218" fontAlgn="base">
                <a:spcBef>
                  <a:spcPct val="0"/>
                </a:spcBef>
                <a:spcAft>
                  <a:spcPct val="0"/>
                </a:spcAft>
              </a:pPr>
              <a:endParaRPr lang="en-US" sz="2000" noProof="0" dirty="0">
                <a:solidFill>
                  <a:schemeClr val="bg1"/>
                </a:solidFill>
                <a:cs typeface="IBM Plex Sans Light" panose="020B0604020202020204" pitchFamily="34" charset="0"/>
              </a:endParaRPr>
            </a:p>
          </p:txBody>
        </p:sp>
        <p:sp>
          <p:nvSpPr>
            <p:cNvPr id="53" name="Oval 52">
              <a:extLst>
                <a:ext uri="{FF2B5EF4-FFF2-40B4-BE49-F238E27FC236}">
                  <a16:creationId xmlns:a16="http://schemas.microsoft.com/office/drawing/2014/main" id="{87A2BC90-EBA5-A165-75C0-7D15E05033C1}"/>
                </a:ext>
              </a:extLst>
            </p:cNvPr>
            <p:cNvSpPr/>
            <p:nvPr/>
          </p:nvSpPr>
          <p:spPr bwMode="auto">
            <a:xfrm>
              <a:off x="3819063" y="1316917"/>
              <a:ext cx="287230" cy="293146"/>
            </a:xfrm>
            <a:prstGeom prst="ellipse">
              <a:avLst/>
            </a:prstGeom>
            <a:solidFill>
              <a:schemeClr val="accent1"/>
            </a:solidFill>
            <a:ln w="254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noProof="0" dirty="0">
                <a:solidFill>
                  <a:schemeClr val="bg1"/>
                </a:solidFill>
              </a:endParaRPr>
            </a:p>
          </p:txBody>
        </p:sp>
        <p:pic>
          <p:nvPicPr>
            <p:cNvPr id="55" name="Picture 54">
              <a:extLst>
                <a:ext uri="{FF2B5EF4-FFF2-40B4-BE49-F238E27FC236}">
                  <a16:creationId xmlns:a16="http://schemas.microsoft.com/office/drawing/2014/main" id="{018E8843-712F-646C-F365-4392551C3016}"/>
                </a:ext>
              </a:extLst>
            </p:cNvPr>
            <p:cNvPicPr>
              <a:picLocks noChangeAspect="1"/>
            </p:cNvPicPr>
            <p:nvPr/>
          </p:nvPicPr>
          <p:blipFill>
            <a:blip r:embed="rId3"/>
            <a:stretch>
              <a:fillRect/>
            </a:stretch>
          </p:blipFill>
          <p:spPr>
            <a:xfrm>
              <a:off x="3898910" y="1352448"/>
              <a:ext cx="143616" cy="205204"/>
            </a:xfrm>
            <a:prstGeom prst="rect">
              <a:avLst/>
            </a:prstGeom>
          </p:spPr>
        </p:pic>
        <p:sp>
          <p:nvSpPr>
            <p:cNvPr id="59" name="TextBox 58">
              <a:extLst>
                <a:ext uri="{FF2B5EF4-FFF2-40B4-BE49-F238E27FC236}">
                  <a16:creationId xmlns:a16="http://schemas.microsoft.com/office/drawing/2014/main" id="{C382FEAA-52FD-8BDB-443A-FC91EDFF1E76}"/>
                </a:ext>
              </a:extLst>
            </p:cNvPr>
            <p:cNvSpPr txBox="1"/>
            <p:nvPr/>
          </p:nvSpPr>
          <p:spPr>
            <a:xfrm>
              <a:off x="1005185" y="1232189"/>
              <a:ext cx="2601604" cy="4738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000" noProof="0" dirty="0">
                  <a:solidFill>
                    <a:schemeClr val="bg1"/>
                  </a:solidFill>
                  <a:cs typeface="IBM Plex Sans Light" panose="020B0604020202020204" pitchFamily="34" charset="0"/>
                </a:rPr>
                <a:t>I need to transfer Francesca Lopez to Katherine Howe before the holidays and before end of year.</a:t>
              </a:r>
            </a:p>
            <a:p>
              <a:pPr algn="ctr" defTabSz="4876800">
                <a:spcBef>
                  <a:spcPts val="5800"/>
                </a:spcBef>
                <a:buSzPct val="100000"/>
              </a:pPr>
              <a:endParaRPr lang="en-US" sz="7200" kern="0" noProof="0" dirty="0">
                <a:solidFill>
                  <a:srgbClr val="000000"/>
                </a:solidFill>
                <a:ea typeface="IBM Plex Sans Light"/>
                <a:cs typeface="IBM Plex Sans Light"/>
                <a:sym typeface="IBM Plex Sans Light"/>
              </a:endParaRPr>
            </a:p>
          </p:txBody>
        </p:sp>
      </p:grpSp>
      <p:sp>
        <p:nvSpPr>
          <p:cNvPr id="61" name="Text Placeholder 3">
            <a:extLst>
              <a:ext uri="{FF2B5EF4-FFF2-40B4-BE49-F238E27FC236}">
                <a16:creationId xmlns:a16="http://schemas.microsoft.com/office/drawing/2014/main" id="{F8CE334D-F253-1C01-3559-BC1BCB1156CD}"/>
              </a:ext>
            </a:extLst>
          </p:cNvPr>
          <p:cNvSpPr txBox="1">
            <a:spLocks/>
          </p:cNvSpPr>
          <p:nvPr/>
        </p:nvSpPr>
        <p:spPr>
          <a:xfrm>
            <a:off x="1680198" y="1498002"/>
            <a:ext cx="6503570" cy="486744"/>
          </a:xfrm>
          <a:prstGeom prst="rect">
            <a:avLst/>
          </a:prstGeom>
          <a:solidFill>
            <a:schemeClr val="bg1"/>
          </a:solidFill>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a:r>
              <a:rPr lang="en-US" sz="2800" i="1" kern="0" noProof="0" dirty="0">
                <a:solidFill>
                  <a:schemeClr val="tx1">
                    <a:lumMod val="50000"/>
                    <a:lumOff val="50000"/>
                  </a:schemeClr>
                </a:solidFill>
                <a:latin typeface="+mn-lt"/>
              </a:rPr>
              <a:t>Conversation</a:t>
            </a:r>
          </a:p>
        </p:txBody>
      </p:sp>
      <p:grpSp>
        <p:nvGrpSpPr>
          <p:cNvPr id="64" name="Group 63">
            <a:extLst>
              <a:ext uri="{FF2B5EF4-FFF2-40B4-BE49-F238E27FC236}">
                <a16:creationId xmlns:a16="http://schemas.microsoft.com/office/drawing/2014/main" id="{B9C2065C-86FD-1FCF-C012-FAB7C8C39EA9}"/>
              </a:ext>
            </a:extLst>
          </p:cNvPr>
          <p:cNvGrpSpPr/>
          <p:nvPr/>
        </p:nvGrpSpPr>
        <p:grpSpPr>
          <a:xfrm>
            <a:off x="9687201" y="2589771"/>
            <a:ext cx="6665232" cy="1578906"/>
            <a:chOff x="4877402" y="1237868"/>
            <a:chExt cx="3332616" cy="789453"/>
          </a:xfrm>
        </p:grpSpPr>
        <p:sp>
          <p:nvSpPr>
            <p:cNvPr id="65" name="Rounded Rectangle 64">
              <a:extLst>
                <a:ext uri="{FF2B5EF4-FFF2-40B4-BE49-F238E27FC236}">
                  <a16:creationId xmlns:a16="http://schemas.microsoft.com/office/drawing/2014/main" id="{25571FA4-65C7-B3C3-E134-AC1191CB05AF}"/>
                </a:ext>
              </a:extLst>
            </p:cNvPr>
            <p:cNvSpPr/>
            <p:nvPr/>
          </p:nvSpPr>
          <p:spPr bwMode="auto">
            <a:xfrm>
              <a:off x="4877402" y="1237868"/>
              <a:ext cx="2946120" cy="449007"/>
            </a:xfrm>
            <a:prstGeom prst="roundRect">
              <a:avLst>
                <a:gd name="adj" fmla="val 20741"/>
              </a:avLst>
            </a:prstGeom>
            <a:noFill/>
            <a:ln w="19050">
              <a:solidFill>
                <a:schemeClr val="accent1"/>
              </a:solid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noProof="0" dirty="0">
                <a:solidFill>
                  <a:schemeClr val="bg1"/>
                </a:solidFill>
              </a:endParaRPr>
            </a:p>
          </p:txBody>
        </p:sp>
        <p:sp>
          <p:nvSpPr>
            <p:cNvPr id="66" name="TextBox 65">
              <a:extLst>
                <a:ext uri="{FF2B5EF4-FFF2-40B4-BE49-F238E27FC236}">
                  <a16:creationId xmlns:a16="http://schemas.microsoft.com/office/drawing/2014/main" id="{A3497E4F-9828-1508-9244-F7FA9DD4D95C}"/>
                </a:ext>
              </a:extLst>
            </p:cNvPr>
            <p:cNvSpPr txBox="1"/>
            <p:nvPr/>
          </p:nvSpPr>
          <p:spPr>
            <a:xfrm>
              <a:off x="5517928" y="1351329"/>
              <a:ext cx="2692090" cy="6759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914218" fontAlgn="base">
                <a:spcBef>
                  <a:spcPct val="0"/>
                </a:spcBef>
                <a:spcAft>
                  <a:spcPct val="0"/>
                </a:spcAft>
              </a:pPr>
              <a:r>
                <a:rPr lang="en-US" sz="2400" noProof="0" dirty="0">
                  <a:solidFill>
                    <a:srgbClr val="161616"/>
                  </a:solidFill>
                </a:rPr>
                <a:t>Supervises and routes</a:t>
              </a:r>
            </a:p>
            <a:p>
              <a:pPr defTabSz="914218" fontAlgn="base">
                <a:spcBef>
                  <a:spcPct val="0"/>
                </a:spcBef>
                <a:spcAft>
                  <a:spcPct val="0"/>
                </a:spcAft>
              </a:pPr>
              <a:endParaRPr lang="en-US" sz="2200" noProof="0" dirty="0">
                <a:solidFill>
                  <a:srgbClr val="161616"/>
                </a:solidFill>
              </a:endParaRPr>
            </a:p>
          </p:txBody>
        </p:sp>
      </p:grpSp>
      <p:sp>
        <p:nvSpPr>
          <p:cNvPr id="67" name="Text Placeholder 3">
            <a:extLst>
              <a:ext uri="{FF2B5EF4-FFF2-40B4-BE49-F238E27FC236}">
                <a16:creationId xmlns:a16="http://schemas.microsoft.com/office/drawing/2014/main" id="{CBFAA469-D801-9879-218D-30D2265FF2CD}"/>
              </a:ext>
            </a:extLst>
          </p:cNvPr>
          <p:cNvSpPr txBox="1">
            <a:spLocks/>
          </p:cNvSpPr>
          <p:nvPr/>
        </p:nvSpPr>
        <p:spPr>
          <a:xfrm>
            <a:off x="9417608" y="1466470"/>
            <a:ext cx="6503570" cy="486744"/>
          </a:xfrm>
          <a:prstGeom prst="rect">
            <a:avLst/>
          </a:prstGeom>
          <a:solidFill>
            <a:schemeClr val="bg1"/>
          </a:solidFill>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a:r>
              <a:rPr lang="en-US" sz="2800" i="1" kern="0" noProof="0" dirty="0">
                <a:solidFill>
                  <a:schemeClr val="tx1">
                    <a:lumMod val="50000"/>
                    <a:lumOff val="50000"/>
                  </a:schemeClr>
                </a:solidFill>
                <a:latin typeface="+mn-lt"/>
              </a:rPr>
              <a:t>Agentic orchestration</a:t>
            </a:r>
          </a:p>
        </p:txBody>
      </p:sp>
      <p:sp>
        <p:nvSpPr>
          <p:cNvPr id="68" name="Text Placeholder 3">
            <a:extLst>
              <a:ext uri="{FF2B5EF4-FFF2-40B4-BE49-F238E27FC236}">
                <a16:creationId xmlns:a16="http://schemas.microsoft.com/office/drawing/2014/main" id="{8BC053D8-D158-4999-AFF5-C725F180E359}"/>
              </a:ext>
            </a:extLst>
          </p:cNvPr>
          <p:cNvSpPr txBox="1">
            <a:spLocks/>
          </p:cNvSpPr>
          <p:nvPr/>
        </p:nvSpPr>
        <p:spPr>
          <a:xfrm>
            <a:off x="16708132" y="1470848"/>
            <a:ext cx="6503570" cy="486744"/>
          </a:xfrm>
          <a:prstGeom prst="rect">
            <a:avLst/>
          </a:prstGeom>
          <a:solidFill>
            <a:schemeClr val="bg1"/>
          </a:solidFill>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a:r>
              <a:rPr lang="en-US" sz="2800" i="1" kern="0" noProof="0" dirty="0">
                <a:solidFill>
                  <a:schemeClr val="tx1">
                    <a:lumMod val="50000"/>
                    <a:lumOff val="50000"/>
                  </a:schemeClr>
                </a:solidFill>
                <a:latin typeface="+mn-lt"/>
              </a:rPr>
              <a:t>Agents, Assistants &amp; Skills </a:t>
            </a:r>
          </a:p>
        </p:txBody>
      </p:sp>
      <p:cxnSp>
        <p:nvCxnSpPr>
          <p:cNvPr id="69" name="Straight Arrow Connector 68">
            <a:extLst>
              <a:ext uri="{FF2B5EF4-FFF2-40B4-BE49-F238E27FC236}">
                <a16:creationId xmlns:a16="http://schemas.microsoft.com/office/drawing/2014/main" id="{6A3307FE-63CA-2A3B-D725-F520C3E5F007}"/>
              </a:ext>
            </a:extLst>
          </p:cNvPr>
          <p:cNvCxnSpPr>
            <a:cxnSpLocks/>
          </p:cNvCxnSpPr>
          <p:nvPr/>
        </p:nvCxnSpPr>
        <p:spPr>
          <a:xfrm>
            <a:off x="12445835" y="3663054"/>
            <a:ext cx="0" cy="572744"/>
          </a:xfrm>
          <a:prstGeom prst="straightConnector1">
            <a:avLst/>
          </a:prstGeom>
          <a:ln>
            <a:solidFill>
              <a:schemeClr val="tx2">
                <a:lumMod val="75000"/>
                <a:lumOff val="25000"/>
              </a:schemeClr>
            </a:solidFill>
            <a:prstDash val="dash"/>
            <a:tailEnd type="triangle" w="med" len="sm"/>
          </a:ln>
          <a:effectLst/>
        </p:spPr>
        <p:style>
          <a:lnRef idx="2">
            <a:schemeClr val="accent1"/>
          </a:lnRef>
          <a:fillRef idx="0">
            <a:schemeClr val="accent1"/>
          </a:fillRef>
          <a:effectRef idx="1">
            <a:schemeClr val="accent1"/>
          </a:effectRef>
          <a:fontRef idx="minor">
            <a:schemeClr val="tx1"/>
          </a:fontRef>
        </p:style>
      </p:cxnSp>
      <p:grpSp>
        <p:nvGrpSpPr>
          <p:cNvPr id="70" name="Group 69">
            <a:extLst>
              <a:ext uri="{FF2B5EF4-FFF2-40B4-BE49-F238E27FC236}">
                <a16:creationId xmlns:a16="http://schemas.microsoft.com/office/drawing/2014/main" id="{2E53D989-5BF6-458B-0527-7F497275B3A6}"/>
              </a:ext>
            </a:extLst>
          </p:cNvPr>
          <p:cNvGrpSpPr/>
          <p:nvPr/>
        </p:nvGrpSpPr>
        <p:grpSpPr>
          <a:xfrm>
            <a:off x="9680643" y="5485879"/>
            <a:ext cx="5892240" cy="1556900"/>
            <a:chOff x="4865293" y="2767469"/>
            <a:chExt cx="2946120" cy="856856"/>
          </a:xfrm>
        </p:grpSpPr>
        <p:sp>
          <p:nvSpPr>
            <p:cNvPr id="71" name="Rounded Rectangle 70">
              <a:extLst>
                <a:ext uri="{FF2B5EF4-FFF2-40B4-BE49-F238E27FC236}">
                  <a16:creationId xmlns:a16="http://schemas.microsoft.com/office/drawing/2014/main" id="{A479E99D-5E25-3FEE-98EB-A3BB9C8AC7BB}"/>
                </a:ext>
              </a:extLst>
            </p:cNvPr>
            <p:cNvSpPr/>
            <p:nvPr/>
          </p:nvSpPr>
          <p:spPr bwMode="auto">
            <a:xfrm>
              <a:off x="4865293" y="2767469"/>
              <a:ext cx="2946120" cy="856856"/>
            </a:xfrm>
            <a:prstGeom prst="roundRect">
              <a:avLst>
                <a:gd name="adj" fmla="val 21977"/>
              </a:avLst>
            </a:prstGeom>
            <a:noFill/>
            <a:ln w="19050">
              <a:solidFill>
                <a:schemeClr val="accent1"/>
              </a:solid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noProof="0" dirty="0">
                <a:solidFill>
                  <a:schemeClr val="bg1"/>
                </a:solidFill>
              </a:endParaRPr>
            </a:p>
          </p:txBody>
        </p:sp>
        <p:sp>
          <p:nvSpPr>
            <p:cNvPr id="72" name="TextBox 71">
              <a:extLst>
                <a:ext uri="{FF2B5EF4-FFF2-40B4-BE49-F238E27FC236}">
                  <a16:creationId xmlns:a16="http://schemas.microsoft.com/office/drawing/2014/main" id="{6CFFA954-4BFB-D5AC-0106-8679C15177B6}"/>
                </a:ext>
              </a:extLst>
            </p:cNvPr>
            <p:cNvSpPr txBox="1"/>
            <p:nvPr/>
          </p:nvSpPr>
          <p:spPr>
            <a:xfrm>
              <a:off x="5242064" y="2870533"/>
              <a:ext cx="2213870" cy="6679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914218" fontAlgn="base">
                <a:spcBef>
                  <a:spcPct val="0"/>
                </a:spcBef>
                <a:spcAft>
                  <a:spcPct val="0"/>
                </a:spcAft>
              </a:pPr>
              <a:r>
                <a:rPr lang="en-US" sz="2400" noProof="0" dirty="0">
                  <a:solidFill>
                    <a:srgbClr val="161616"/>
                  </a:solidFill>
                </a:rPr>
                <a:t>Evaluates, plans &amp; executes, including HITL as needed</a:t>
              </a:r>
            </a:p>
          </p:txBody>
        </p:sp>
      </p:grpSp>
      <p:sp>
        <p:nvSpPr>
          <p:cNvPr id="73" name="Freeform 72">
            <a:extLst>
              <a:ext uri="{FF2B5EF4-FFF2-40B4-BE49-F238E27FC236}">
                <a16:creationId xmlns:a16="http://schemas.microsoft.com/office/drawing/2014/main" id="{574FAA73-B3F2-80D2-861E-149620794B8C}"/>
              </a:ext>
            </a:extLst>
          </p:cNvPr>
          <p:cNvSpPr/>
          <p:nvPr/>
        </p:nvSpPr>
        <p:spPr bwMode="auto">
          <a:xfrm flipH="1">
            <a:off x="1649341" y="4144391"/>
            <a:ext cx="6387695" cy="1206850"/>
          </a:xfrm>
          <a:custGeom>
            <a:avLst/>
            <a:gdLst>
              <a:gd name="connsiteX0" fmla="*/ 149951 w 7452980"/>
              <a:gd name="connsiteY0" fmla="*/ 0 h 899691"/>
              <a:gd name="connsiteX1" fmla="*/ 7090377 w 7452980"/>
              <a:gd name="connsiteY1" fmla="*/ 0 h 899691"/>
              <a:gd name="connsiteX2" fmla="*/ 7240328 w 7452980"/>
              <a:gd name="connsiteY2" fmla="*/ 149951 h 899691"/>
              <a:gd name="connsiteX3" fmla="*/ 7240328 w 7452980"/>
              <a:gd name="connsiteY3" fmla="*/ 300991 h 899691"/>
              <a:gd name="connsiteX4" fmla="*/ 7240329 w 7452980"/>
              <a:gd name="connsiteY4" fmla="*/ 300990 h 899691"/>
              <a:gd name="connsiteX5" fmla="*/ 7452980 w 7452980"/>
              <a:gd name="connsiteY5" fmla="*/ 449846 h 899691"/>
              <a:gd name="connsiteX6" fmla="*/ 7240329 w 7452980"/>
              <a:gd name="connsiteY6" fmla="*/ 598701 h 899691"/>
              <a:gd name="connsiteX7" fmla="*/ 7240328 w 7452980"/>
              <a:gd name="connsiteY7" fmla="*/ 598700 h 899691"/>
              <a:gd name="connsiteX8" fmla="*/ 7240328 w 7452980"/>
              <a:gd name="connsiteY8" fmla="*/ 749740 h 899691"/>
              <a:gd name="connsiteX9" fmla="*/ 7090377 w 7452980"/>
              <a:gd name="connsiteY9" fmla="*/ 899691 h 899691"/>
              <a:gd name="connsiteX10" fmla="*/ 149951 w 7452980"/>
              <a:gd name="connsiteY10" fmla="*/ 899691 h 899691"/>
              <a:gd name="connsiteX11" fmla="*/ 0 w 7452980"/>
              <a:gd name="connsiteY11" fmla="*/ 749740 h 899691"/>
              <a:gd name="connsiteX12" fmla="*/ 0 w 7452980"/>
              <a:gd name="connsiteY12" fmla="*/ 149951 h 899691"/>
              <a:gd name="connsiteX13" fmla="*/ 149951 w 7452980"/>
              <a:gd name="connsiteY13" fmla="*/ 0 h 89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52980" h="899691">
                <a:moveTo>
                  <a:pt x="149951" y="0"/>
                </a:moveTo>
                <a:lnTo>
                  <a:pt x="7090377" y="0"/>
                </a:lnTo>
                <a:cubicBezTo>
                  <a:pt x="7173193" y="0"/>
                  <a:pt x="7240328" y="67135"/>
                  <a:pt x="7240328" y="149951"/>
                </a:cubicBezTo>
                <a:lnTo>
                  <a:pt x="7240328" y="300991"/>
                </a:lnTo>
                <a:lnTo>
                  <a:pt x="7240329" y="300990"/>
                </a:lnTo>
                <a:lnTo>
                  <a:pt x="7452980" y="449846"/>
                </a:lnTo>
                <a:lnTo>
                  <a:pt x="7240329" y="598701"/>
                </a:lnTo>
                <a:lnTo>
                  <a:pt x="7240328" y="598700"/>
                </a:lnTo>
                <a:lnTo>
                  <a:pt x="7240328" y="749740"/>
                </a:lnTo>
                <a:cubicBezTo>
                  <a:pt x="7240328" y="832556"/>
                  <a:pt x="7173193" y="899691"/>
                  <a:pt x="7090377" y="899691"/>
                </a:cubicBezTo>
                <a:lnTo>
                  <a:pt x="149951" y="899691"/>
                </a:lnTo>
                <a:cubicBezTo>
                  <a:pt x="67135" y="899691"/>
                  <a:pt x="0" y="832556"/>
                  <a:pt x="0" y="749740"/>
                </a:cubicBezTo>
                <a:lnTo>
                  <a:pt x="0" y="149951"/>
                </a:lnTo>
                <a:cubicBezTo>
                  <a:pt x="0" y="67135"/>
                  <a:pt x="67135" y="0"/>
                  <a:pt x="149951" y="0"/>
                </a:cubicBezTo>
                <a:close/>
              </a:path>
            </a:pathLst>
          </a:custGeom>
          <a:noFill/>
          <a:ln w="254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0" tIns="91428" rIns="182856" bIns="91428" numCol="1" rtlCol="0" anchor="t" anchorCtr="0" compatLnSpc="1">
            <a:prstTxWarp prst="textNoShape">
              <a:avLst/>
            </a:prstTxWarp>
            <a:noAutofit/>
          </a:bodyPr>
          <a:lstStyle/>
          <a:p>
            <a:pPr defTabSz="914218" fontAlgn="base">
              <a:spcBef>
                <a:spcPct val="0"/>
              </a:spcBef>
              <a:spcAft>
                <a:spcPct val="0"/>
              </a:spcAft>
            </a:pPr>
            <a:r>
              <a:rPr lang="en-US" sz="2000" noProof="0" dirty="0">
                <a:solidFill>
                  <a:schemeClr val="tx1"/>
                </a:solidFill>
                <a:cs typeface="IBM Plex Sans Light" panose="020B0604020202020204" pitchFamily="34" charset="0"/>
              </a:rPr>
              <a:t>AI Agent searches for the employee’s &amp; the new manager’s details in the HR database &amp; validates the transfer request</a:t>
            </a:r>
          </a:p>
        </p:txBody>
      </p:sp>
      <p:grpSp>
        <p:nvGrpSpPr>
          <p:cNvPr id="82" name="Group 81">
            <a:extLst>
              <a:ext uri="{FF2B5EF4-FFF2-40B4-BE49-F238E27FC236}">
                <a16:creationId xmlns:a16="http://schemas.microsoft.com/office/drawing/2014/main" id="{57493E71-6E6B-3707-2088-9DBC6B193A71}"/>
              </a:ext>
            </a:extLst>
          </p:cNvPr>
          <p:cNvGrpSpPr/>
          <p:nvPr/>
        </p:nvGrpSpPr>
        <p:grpSpPr>
          <a:xfrm>
            <a:off x="1378401" y="9331520"/>
            <a:ext cx="6513176" cy="1302992"/>
            <a:chOff x="757293" y="4723600"/>
            <a:chExt cx="3256588" cy="651496"/>
          </a:xfrm>
        </p:grpSpPr>
        <p:sp>
          <p:nvSpPr>
            <p:cNvPr id="83" name="Freeform 82">
              <a:extLst>
                <a:ext uri="{FF2B5EF4-FFF2-40B4-BE49-F238E27FC236}">
                  <a16:creationId xmlns:a16="http://schemas.microsoft.com/office/drawing/2014/main" id="{364707E4-F718-638E-C1F6-87674754A7DD}"/>
                </a:ext>
              </a:extLst>
            </p:cNvPr>
            <p:cNvSpPr/>
            <p:nvPr/>
          </p:nvSpPr>
          <p:spPr bwMode="auto">
            <a:xfrm flipH="1">
              <a:off x="1133895" y="4723600"/>
              <a:ext cx="2879986" cy="651496"/>
            </a:xfrm>
            <a:custGeom>
              <a:avLst/>
              <a:gdLst>
                <a:gd name="connsiteX0" fmla="*/ 149951 w 7452980"/>
                <a:gd name="connsiteY0" fmla="*/ 0 h 899691"/>
                <a:gd name="connsiteX1" fmla="*/ 7090377 w 7452980"/>
                <a:gd name="connsiteY1" fmla="*/ 0 h 899691"/>
                <a:gd name="connsiteX2" fmla="*/ 7240328 w 7452980"/>
                <a:gd name="connsiteY2" fmla="*/ 149951 h 899691"/>
                <a:gd name="connsiteX3" fmla="*/ 7240328 w 7452980"/>
                <a:gd name="connsiteY3" fmla="*/ 300991 h 899691"/>
                <a:gd name="connsiteX4" fmla="*/ 7240329 w 7452980"/>
                <a:gd name="connsiteY4" fmla="*/ 300990 h 899691"/>
                <a:gd name="connsiteX5" fmla="*/ 7452980 w 7452980"/>
                <a:gd name="connsiteY5" fmla="*/ 449846 h 899691"/>
                <a:gd name="connsiteX6" fmla="*/ 7240329 w 7452980"/>
                <a:gd name="connsiteY6" fmla="*/ 598701 h 899691"/>
                <a:gd name="connsiteX7" fmla="*/ 7240328 w 7452980"/>
                <a:gd name="connsiteY7" fmla="*/ 598700 h 899691"/>
                <a:gd name="connsiteX8" fmla="*/ 7240328 w 7452980"/>
                <a:gd name="connsiteY8" fmla="*/ 749740 h 899691"/>
                <a:gd name="connsiteX9" fmla="*/ 7090377 w 7452980"/>
                <a:gd name="connsiteY9" fmla="*/ 899691 h 899691"/>
                <a:gd name="connsiteX10" fmla="*/ 149951 w 7452980"/>
                <a:gd name="connsiteY10" fmla="*/ 899691 h 899691"/>
                <a:gd name="connsiteX11" fmla="*/ 0 w 7452980"/>
                <a:gd name="connsiteY11" fmla="*/ 749740 h 899691"/>
                <a:gd name="connsiteX12" fmla="*/ 0 w 7452980"/>
                <a:gd name="connsiteY12" fmla="*/ 149951 h 899691"/>
                <a:gd name="connsiteX13" fmla="*/ 149951 w 7452980"/>
                <a:gd name="connsiteY13" fmla="*/ 0 h 89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52980" h="899691">
                  <a:moveTo>
                    <a:pt x="149951" y="0"/>
                  </a:moveTo>
                  <a:lnTo>
                    <a:pt x="7090377" y="0"/>
                  </a:lnTo>
                  <a:cubicBezTo>
                    <a:pt x="7173193" y="0"/>
                    <a:pt x="7240328" y="67135"/>
                    <a:pt x="7240328" y="149951"/>
                  </a:cubicBezTo>
                  <a:lnTo>
                    <a:pt x="7240328" y="300991"/>
                  </a:lnTo>
                  <a:lnTo>
                    <a:pt x="7240329" y="300990"/>
                  </a:lnTo>
                  <a:lnTo>
                    <a:pt x="7452980" y="449846"/>
                  </a:lnTo>
                  <a:lnTo>
                    <a:pt x="7240329" y="598701"/>
                  </a:lnTo>
                  <a:lnTo>
                    <a:pt x="7240328" y="598700"/>
                  </a:lnTo>
                  <a:lnTo>
                    <a:pt x="7240328" y="749740"/>
                  </a:lnTo>
                  <a:cubicBezTo>
                    <a:pt x="7240328" y="832556"/>
                    <a:pt x="7173193" y="899691"/>
                    <a:pt x="7090377" y="899691"/>
                  </a:cubicBezTo>
                  <a:lnTo>
                    <a:pt x="149951" y="899691"/>
                  </a:lnTo>
                  <a:cubicBezTo>
                    <a:pt x="67135" y="899691"/>
                    <a:pt x="0" y="832556"/>
                    <a:pt x="0" y="749740"/>
                  </a:cubicBezTo>
                  <a:lnTo>
                    <a:pt x="0" y="149951"/>
                  </a:lnTo>
                  <a:cubicBezTo>
                    <a:pt x="0" y="67135"/>
                    <a:pt x="67135" y="0"/>
                    <a:pt x="149951" y="0"/>
                  </a:cubicBezTo>
                  <a:close/>
                </a:path>
              </a:pathLst>
            </a:custGeom>
            <a:solidFill>
              <a:schemeClr val="bg1"/>
            </a:solidFill>
            <a:ln w="254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0" tIns="91428" rIns="182856" bIns="91428" numCol="1" rtlCol="0" anchor="ctr" anchorCtr="0" compatLnSpc="1">
              <a:prstTxWarp prst="textNoShape">
                <a:avLst/>
              </a:prstTxWarp>
              <a:noAutofit/>
            </a:bodyPr>
            <a:lstStyle/>
            <a:p>
              <a:pPr defTabSz="914218" fontAlgn="base">
                <a:spcBef>
                  <a:spcPct val="0"/>
                </a:spcBef>
                <a:spcAft>
                  <a:spcPct val="0"/>
                </a:spcAft>
              </a:pPr>
              <a:endParaRPr lang="en-US" sz="2000" noProof="0" dirty="0">
                <a:solidFill>
                  <a:srgbClr val="161616"/>
                </a:solidFill>
              </a:endParaRPr>
            </a:p>
          </p:txBody>
        </p:sp>
        <p:sp>
          <p:nvSpPr>
            <p:cNvPr id="85" name="TextBox 84">
              <a:extLst>
                <a:ext uri="{FF2B5EF4-FFF2-40B4-BE49-F238E27FC236}">
                  <a16:creationId xmlns:a16="http://schemas.microsoft.com/office/drawing/2014/main" id="{6F9A79DC-B5FD-733F-7656-642C076E247E}"/>
                </a:ext>
              </a:extLst>
            </p:cNvPr>
            <p:cNvSpPr txBox="1"/>
            <p:nvPr/>
          </p:nvSpPr>
          <p:spPr>
            <a:xfrm>
              <a:off x="1334234" y="4751181"/>
              <a:ext cx="2624752" cy="378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914218" fontAlgn="base">
                <a:spcBef>
                  <a:spcPct val="0"/>
                </a:spcBef>
                <a:spcAft>
                  <a:spcPct val="0"/>
                </a:spcAft>
              </a:pPr>
              <a:endParaRPr lang="en-US" sz="2000" noProof="0" dirty="0">
                <a:solidFill>
                  <a:srgbClr val="161616"/>
                </a:solidFill>
              </a:endParaRPr>
            </a:p>
          </p:txBody>
        </p:sp>
        <p:sp>
          <p:nvSpPr>
            <p:cNvPr id="86" name="Oval 85">
              <a:extLst>
                <a:ext uri="{FF2B5EF4-FFF2-40B4-BE49-F238E27FC236}">
                  <a16:creationId xmlns:a16="http://schemas.microsoft.com/office/drawing/2014/main" id="{D545A61B-B33F-843D-A8B7-BB577733BAB4}"/>
                </a:ext>
              </a:extLst>
            </p:cNvPr>
            <p:cNvSpPr/>
            <p:nvPr/>
          </p:nvSpPr>
          <p:spPr bwMode="auto">
            <a:xfrm>
              <a:off x="757293" y="4925441"/>
              <a:ext cx="329272" cy="289110"/>
            </a:xfrm>
            <a:prstGeom prst="ellipse">
              <a:avLst/>
            </a:prstGeom>
            <a:solidFill>
              <a:schemeClr val="bg1"/>
            </a:solidFill>
            <a:ln w="254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noProof="0" dirty="0">
                <a:solidFill>
                  <a:schemeClr val="bg1"/>
                </a:solidFill>
              </a:endParaRPr>
            </a:p>
          </p:txBody>
        </p:sp>
        <p:sp>
          <p:nvSpPr>
            <p:cNvPr id="87" name="TextBox 86">
              <a:extLst>
                <a:ext uri="{FF2B5EF4-FFF2-40B4-BE49-F238E27FC236}">
                  <a16:creationId xmlns:a16="http://schemas.microsoft.com/office/drawing/2014/main" id="{D37DBAB5-4DFC-3DE8-A0DD-C13CBD5018D6}"/>
                </a:ext>
              </a:extLst>
            </p:cNvPr>
            <p:cNvSpPr txBox="1"/>
            <p:nvPr/>
          </p:nvSpPr>
          <p:spPr>
            <a:xfrm>
              <a:off x="1307894" y="4796765"/>
              <a:ext cx="2624752" cy="514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914218" fontAlgn="base">
                <a:spcBef>
                  <a:spcPct val="0"/>
                </a:spcBef>
                <a:spcAft>
                  <a:spcPct val="0"/>
                </a:spcAft>
              </a:pPr>
              <a:r>
                <a:rPr lang="en-US" sz="2000" noProof="0" dirty="0">
                  <a:solidFill>
                    <a:srgbClr val="161616"/>
                  </a:solidFill>
                </a:rPr>
                <a:t>The transfer request has been completed. Francesca Lopez will be transferred to Katherine Howe’s team starting 4/16/25.</a:t>
              </a:r>
            </a:p>
            <a:p>
              <a:pPr defTabSz="914218" fontAlgn="base">
                <a:spcBef>
                  <a:spcPct val="0"/>
                </a:spcBef>
                <a:spcAft>
                  <a:spcPct val="0"/>
                </a:spcAft>
              </a:pPr>
              <a:endParaRPr lang="en-US" sz="2000" noProof="0" dirty="0">
                <a:solidFill>
                  <a:srgbClr val="161616"/>
                </a:solidFill>
              </a:endParaRPr>
            </a:p>
          </p:txBody>
        </p:sp>
        <p:pic>
          <p:nvPicPr>
            <p:cNvPr id="88" name="Graphic 87">
              <a:extLst>
                <a:ext uri="{FF2B5EF4-FFF2-40B4-BE49-F238E27FC236}">
                  <a16:creationId xmlns:a16="http://schemas.microsoft.com/office/drawing/2014/main" id="{028F7E14-398C-FEA8-E568-FEBB7558CF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427" y="4943972"/>
              <a:ext cx="252615" cy="252615"/>
            </a:xfrm>
            <a:prstGeom prst="rect">
              <a:avLst/>
            </a:prstGeom>
          </p:spPr>
        </p:pic>
      </p:grpSp>
      <p:sp>
        <p:nvSpPr>
          <p:cNvPr id="89" name="Freeform 88">
            <a:extLst>
              <a:ext uri="{FF2B5EF4-FFF2-40B4-BE49-F238E27FC236}">
                <a16:creationId xmlns:a16="http://schemas.microsoft.com/office/drawing/2014/main" id="{876C1805-7094-72F7-95F2-D78E6124C773}"/>
              </a:ext>
            </a:extLst>
          </p:cNvPr>
          <p:cNvSpPr/>
          <p:nvPr/>
        </p:nvSpPr>
        <p:spPr bwMode="auto">
          <a:xfrm flipH="1">
            <a:off x="1680197" y="11183979"/>
            <a:ext cx="6387696" cy="1164030"/>
          </a:xfrm>
          <a:custGeom>
            <a:avLst/>
            <a:gdLst>
              <a:gd name="connsiteX0" fmla="*/ 149951 w 7452980"/>
              <a:gd name="connsiteY0" fmla="*/ 0 h 899691"/>
              <a:gd name="connsiteX1" fmla="*/ 7090377 w 7452980"/>
              <a:gd name="connsiteY1" fmla="*/ 0 h 899691"/>
              <a:gd name="connsiteX2" fmla="*/ 7240328 w 7452980"/>
              <a:gd name="connsiteY2" fmla="*/ 149951 h 899691"/>
              <a:gd name="connsiteX3" fmla="*/ 7240328 w 7452980"/>
              <a:gd name="connsiteY3" fmla="*/ 300991 h 899691"/>
              <a:gd name="connsiteX4" fmla="*/ 7240329 w 7452980"/>
              <a:gd name="connsiteY4" fmla="*/ 300990 h 899691"/>
              <a:gd name="connsiteX5" fmla="*/ 7452980 w 7452980"/>
              <a:gd name="connsiteY5" fmla="*/ 449846 h 899691"/>
              <a:gd name="connsiteX6" fmla="*/ 7240329 w 7452980"/>
              <a:gd name="connsiteY6" fmla="*/ 598701 h 899691"/>
              <a:gd name="connsiteX7" fmla="*/ 7240328 w 7452980"/>
              <a:gd name="connsiteY7" fmla="*/ 598700 h 899691"/>
              <a:gd name="connsiteX8" fmla="*/ 7240328 w 7452980"/>
              <a:gd name="connsiteY8" fmla="*/ 749740 h 899691"/>
              <a:gd name="connsiteX9" fmla="*/ 7090377 w 7452980"/>
              <a:gd name="connsiteY9" fmla="*/ 899691 h 899691"/>
              <a:gd name="connsiteX10" fmla="*/ 149951 w 7452980"/>
              <a:gd name="connsiteY10" fmla="*/ 899691 h 899691"/>
              <a:gd name="connsiteX11" fmla="*/ 0 w 7452980"/>
              <a:gd name="connsiteY11" fmla="*/ 749740 h 899691"/>
              <a:gd name="connsiteX12" fmla="*/ 0 w 7452980"/>
              <a:gd name="connsiteY12" fmla="*/ 149951 h 899691"/>
              <a:gd name="connsiteX13" fmla="*/ 149951 w 7452980"/>
              <a:gd name="connsiteY13" fmla="*/ 0 h 89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52980" h="899691">
                <a:moveTo>
                  <a:pt x="149951" y="0"/>
                </a:moveTo>
                <a:lnTo>
                  <a:pt x="7090377" y="0"/>
                </a:lnTo>
                <a:cubicBezTo>
                  <a:pt x="7173193" y="0"/>
                  <a:pt x="7240328" y="67135"/>
                  <a:pt x="7240328" y="149951"/>
                </a:cubicBezTo>
                <a:lnTo>
                  <a:pt x="7240328" y="300991"/>
                </a:lnTo>
                <a:lnTo>
                  <a:pt x="7240329" y="300990"/>
                </a:lnTo>
                <a:lnTo>
                  <a:pt x="7452980" y="449846"/>
                </a:lnTo>
                <a:lnTo>
                  <a:pt x="7240329" y="598701"/>
                </a:lnTo>
                <a:lnTo>
                  <a:pt x="7240328" y="598700"/>
                </a:lnTo>
                <a:lnTo>
                  <a:pt x="7240328" y="749740"/>
                </a:lnTo>
                <a:cubicBezTo>
                  <a:pt x="7240328" y="832556"/>
                  <a:pt x="7173193" y="899691"/>
                  <a:pt x="7090377" y="899691"/>
                </a:cubicBezTo>
                <a:lnTo>
                  <a:pt x="149951" y="899691"/>
                </a:lnTo>
                <a:cubicBezTo>
                  <a:pt x="67135" y="899691"/>
                  <a:pt x="0" y="832556"/>
                  <a:pt x="0" y="749740"/>
                </a:cubicBezTo>
                <a:lnTo>
                  <a:pt x="0" y="149951"/>
                </a:lnTo>
                <a:cubicBezTo>
                  <a:pt x="0" y="67135"/>
                  <a:pt x="67135" y="0"/>
                  <a:pt x="149951" y="0"/>
                </a:cubicBezTo>
                <a:close/>
              </a:path>
            </a:pathLst>
          </a:custGeom>
          <a:noFill/>
          <a:ln w="254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0" tIns="91428" rIns="182856" bIns="91428" numCol="1" rtlCol="0" anchor="ctr" anchorCtr="0" compatLnSpc="1">
            <a:prstTxWarp prst="textNoShape">
              <a:avLst/>
            </a:prstTxWarp>
            <a:noAutofit/>
          </a:bodyPr>
          <a:lstStyle/>
          <a:p>
            <a:pPr defTabSz="914218" fontAlgn="base">
              <a:spcBef>
                <a:spcPct val="0"/>
              </a:spcBef>
              <a:spcAft>
                <a:spcPct val="0"/>
              </a:spcAft>
            </a:pPr>
            <a:r>
              <a:rPr lang="en-US" sz="2000" noProof="0" dirty="0">
                <a:solidFill>
                  <a:schemeClr val="tx1"/>
                </a:solidFill>
                <a:cs typeface="IBM Plex Sans Light" panose="020B0604020202020204" pitchFamily="34" charset="0"/>
              </a:rPr>
              <a:t>The AI Agent continues by asking if there are further actions needed, such as confirming a salary increase, job posting, employee rewards...</a:t>
            </a:r>
            <a:endParaRPr lang="en-US" sz="2000" i="1" noProof="0" dirty="0">
              <a:solidFill>
                <a:schemeClr val="tx1"/>
              </a:solidFill>
            </a:endParaRPr>
          </a:p>
        </p:txBody>
      </p:sp>
      <p:grpSp>
        <p:nvGrpSpPr>
          <p:cNvPr id="90" name="Group 89">
            <a:extLst>
              <a:ext uri="{FF2B5EF4-FFF2-40B4-BE49-F238E27FC236}">
                <a16:creationId xmlns:a16="http://schemas.microsoft.com/office/drawing/2014/main" id="{06DE9693-6CE6-CDEA-B405-8A7EDD043AB7}"/>
              </a:ext>
            </a:extLst>
          </p:cNvPr>
          <p:cNvGrpSpPr/>
          <p:nvPr/>
        </p:nvGrpSpPr>
        <p:grpSpPr>
          <a:xfrm>
            <a:off x="9680643" y="9471513"/>
            <a:ext cx="5892240" cy="839102"/>
            <a:chOff x="4836651" y="3839287"/>
            <a:chExt cx="2946120" cy="936682"/>
          </a:xfrm>
        </p:grpSpPr>
        <p:sp>
          <p:nvSpPr>
            <p:cNvPr id="91" name="TextBox 90">
              <a:extLst>
                <a:ext uri="{FF2B5EF4-FFF2-40B4-BE49-F238E27FC236}">
                  <a16:creationId xmlns:a16="http://schemas.microsoft.com/office/drawing/2014/main" id="{47DFC4E0-32DA-2BBC-5D86-59F696484463}"/>
                </a:ext>
              </a:extLst>
            </p:cNvPr>
            <p:cNvSpPr txBox="1"/>
            <p:nvPr/>
          </p:nvSpPr>
          <p:spPr>
            <a:xfrm>
              <a:off x="5415754" y="4086356"/>
              <a:ext cx="1721857" cy="689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914218" fontAlgn="base">
                <a:spcBef>
                  <a:spcPct val="0"/>
                </a:spcBef>
                <a:spcAft>
                  <a:spcPct val="0"/>
                </a:spcAft>
              </a:pPr>
              <a:r>
                <a:rPr lang="en-US" sz="2400" noProof="0" dirty="0">
                  <a:solidFill>
                    <a:srgbClr val="161616"/>
                  </a:solidFill>
                </a:rPr>
                <a:t>Completes and confirms</a:t>
              </a:r>
            </a:p>
          </p:txBody>
        </p:sp>
        <p:sp>
          <p:nvSpPr>
            <p:cNvPr id="92" name="Rounded Rectangle 91">
              <a:extLst>
                <a:ext uri="{FF2B5EF4-FFF2-40B4-BE49-F238E27FC236}">
                  <a16:creationId xmlns:a16="http://schemas.microsoft.com/office/drawing/2014/main" id="{91348B5E-05CA-1E62-4CF5-CCC6205D9CFD}"/>
                </a:ext>
              </a:extLst>
            </p:cNvPr>
            <p:cNvSpPr/>
            <p:nvPr/>
          </p:nvSpPr>
          <p:spPr bwMode="auto">
            <a:xfrm>
              <a:off x="4836651" y="3839287"/>
              <a:ext cx="2946120" cy="897085"/>
            </a:xfrm>
            <a:prstGeom prst="roundRect">
              <a:avLst>
                <a:gd name="adj" fmla="val 23760"/>
              </a:avLst>
            </a:prstGeom>
            <a:noFill/>
            <a:ln w="19050">
              <a:solidFill>
                <a:schemeClr val="accent1"/>
              </a:solid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noProof="0" dirty="0">
                <a:solidFill>
                  <a:schemeClr val="bg1"/>
                </a:solidFill>
              </a:endParaRPr>
            </a:p>
          </p:txBody>
        </p:sp>
      </p:grpSp>
      <p:grpSp>
        <p:nvGrpSpPr>
          <p:cNvPr id="93" name="Group 92">
            <a:extLst>
              <a:ext uri="{FF2B5EF4-FFF2-40B4-BE49-F238E27FC236}">
                <a16:creationId xmlns:a16="http://schemas.microsoft.com/office/drawing/2014/main" id="{16F37065-C8C1-1EF4-8FBC-5283FD3CA00D}"/>
              </a:ext>
            </a:extLst>
          </p:cNvPr>
          <p:cNvGrpSpPr/>
          <p:nvPr/>
        </p:nvGrpSpPr>
        <p:grpSpPr>
          <a:xfrm>
            <a:off x="9696571" y="11425835"/>
            <a:ext cx="6387840" cy="1049818"/>
            <a:chOff x="4853512" y="5143553"/>
            <a:chExt cx="3193920" cy="759417"/>
          </a:xfrm>
        </p:grpSpPr>
        <p:sp>
          <p:nvSpPr>
            <p:cNvPr id="94" name="Rounded Rectangle 93">
              <a:extLst>
                <a:ext uri="{FF2B5EF4-FFF2-40B4-BE49-F238E27FC236}">
                  <a16:creationId xmlns:a16="http://schemas.microsoft.com/office/drawing/2014/main" id="{DBFA7356-A962-5F44-8BB5-BE6BB19C0677}"/>
                </a:ext>
              </a:extLst>
            </p:cNvPr>
            <p:cNvSpPr/>
            <p:nvPr/>
          </p:nvSpPr>
          <p:spPr bwMode="auto">
            <a:xfrm>
              <a:off x="4853512" y="5143553"/>
              <a:ext cx="2946120" cy="622664"/>
            </a:xfrm>
            <a:prstGeom prst="roundRect">
              <a:avLst>
                <a:gd name="adj" fmla="val 15925"/>
              </a:avLst>
            </a:prstGeom>
            <a:noFill/>
            <a:ln w="19050">
              <a:solidFill>
                <a:schemeClr val="accent1"/>
              </a:solid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noProof="0" dirty="0">
                <a:solidFill>
                  <a:schemeClr val="bg1"/>
                </a:solidFill>
              </a:endParaRPr>
            </a:p>
          </p:txBody>
        </p:sp>
        <p:sp>
          <p:nvSpPr>
            <p:cNvPr id="95" name="TextBox 94">
              <a:extLst>
                <a:ext uri="{FF2B5EF4-FFF2-40B4-BE49-F238E27FC236}">
                  <a16:creationId xmlns:a16="http://schemas.microsoft.com/office/drawing/2014/main" id="{09886B18-DBEA-3EE2-AFF2-583FA7EE8C0F}"/>
                </a:ext>
              </a:extLst>
            </p:cNvPr>
            <p:cNvSpPr txBox="1"/>
            <p:nvPr/>
          </p:nvSpPr>
          <p:spPr>
            <a:xfrm>
              <a:off x="4988390" y="5226978"/>
              <a:ext cx="2692090" cy="6759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914218" fontAlgn="base">
                <a:spcBef>
                  <a:spcPct val="0"/>
                </a:spcBef>
                <a:spcAft>
                  <a:spcPct val="0"/>
                </a:spcAft>
              </a:pPr>
              <a:endParaRPr lang="en-US" sz="2200" noProof="0" dirty="0">
                <a:solidFill>
                  <a:srgbClr val="161616"/>
                </a:solidFill>
              </a:endParaRPr>
            </a:p>
          </p:txBody>
        </p:sp>
        <p:sp>
          <p:nvSpPr>
            <p:cNvPr id="96" name="TextBox 95">
              <a:extLst>
                <a:ext uri="{FF2B5EF4-FFF2-40B4-BE49-F238E27FC236}">
                  <a16:creationId xmlns:a16="http://schemas.microsoft.com/office/drawing/2014/main" id="{7D2B1313-07B5-6195-C11A-70D1F7AAEE42}"/>
                </a:ext>
              </a:extLst>
            </p:cNvPr>
            <p:cNvSpPr txBox="1"/>
            <p:nvPr/>
          </p:nvSpPr>
          <p:spPr>
            <a:xfrm>
              <a:off x="5355342" y="5315280"/>
              <a:ext cx="2692090" cy="4137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914218" fontAlgn="base">
                <a:spcBef>
                  <a:spcPct val="0"/>
                </a:spcBef>
                <a:spcAft>
                  <a:spcPct val="0"/>
                </a:spcAft>
              </a:pPr>
              <a:r>
                <a:rPr lang="en-US" sz="2400" noProof="0" dirty="0">
                  <a:solidFill>
                    <a:srgbClr val="161616"/>
                  </a:solidFill>
                </a:rPr>
                <a:t>Reflects and recommends</a:t>
              </a:r>
            </a:p>
          </p:txBody>
        </p:sp>
      </p:grpSp>
      <p:cxnSp>
        <p:nvCxnSpPr>
          <p:cNvPr id="97" name="Straight Arrow Connector 96">
            <a:extLst>
              <a:ext uri="{FF2B5EF4-FFF2-40B4-BE49-F238E27FC236}">
                <a16:creationId xmlns:a16="http://schemas.microsoft.com/office/drawing/2014/main" id="{00523345-9D95-8226-32CA-9291A0F56FD7}"/>
              </a:ext>
            </a:extLst>
          </p:cNvPr>
          <p:cNvCxnSpPr>
            <a:cxnSpLocks/>
          </p:cNvCxnSpPr>
          <p:nvPr/>
        </p:nvCxnSpPr>
        <p:spPr>
          <a:xfrm>
            <a:off x="12445835" y="4731569"/>
            <a:ext cx="0" cy="645430"/>
          </a:xfrm>
          <a:prstGeom prst="straightConnector1">
            <a:avLst/>
          </a:prstGeom>
          <a:ln>
            <a:solidFill>
              <a:schemeClr val="tx2">
                <a:lumMod val="75000"/>
                <a:lumOff val="25000"/>
              </a:schemeClr>
            </a:solidFill>
            <a:prstDash val="dash"/>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B9645407-7542-294E-B852-A77231249D94}"/>
              </a:ext>
            </a:extLst>
          </p:cNvPr>
          <p:cNvCxnSpPr>
            <a:cxnSpLocks/>
          </p:cNvCxnSpPr>
          <p:nvPr/>
        </p:nvCxnSpPr>
        <p:spPr>
          <a:xfrm>
            <a:off x="12472189" y="7134993"/>
            <a:ext cx="0" cy="942082"/>
          </a:xfrm>
          <a:prstGeom prst="straightConnector1">
            <a:avLst/>
          </a:prstGeom>
          <a:ln>
            <a:solidFill>
              <a:schemeClr val="tx2">
                <a:lumMod val="75000"/>
                <a:lumOff val="25000"/>
              </a:schemeClr>
            </a:solidFill>
            <a:prstDash val="dash"/>
            <a:tailEnd type="triangle" w="med" len="sm"/>
          </a:ln>
          <a:effectLst/>
        </p:spPr>
        <p:style>
          <a:lnRef idx="2">
            <a:schemeClr val="accent1"/>
          </a:lnRef>
          <a:fillRef idx="0">
            <a:schemeClr val="accent1"/>
          </a:fillRef>
          <a:effectRef idx="1">
            <a:schemeClr val="accent1"/>
          </a:effectRef>
          <a:fontRef idx="minor">
            <a:schemeClr val="tx1"/>
          </a:fontRef>
        </p:style>
      </p:cxnSp>
      <p:sp>
        <p:nvSpPr>
          <p:cNvPr id="99" name="Rounded Rectangle 98">
            <a:extLst>
              <a:ext uri="{FF2B5EF4-FFF2-40B4-BE49-F238E27FC236}">
                <a16:creationId xmlns:a16="http://schemas.microsoft.com/office/drawing/2014/main" id="{20054430-8D31-6145-309B-805BDF850611}"/>
              </a:ext>
            </a:extLst>
          </p:cNvPr>
          <p:cNvSpPr/>
          <p:nvPr/>
        </p:nvSpPr>
        <p:spPr bwMode="auto">
          <a:xfrm>
            <a:off x="16828188" y="4740510"/>
            <a:ext cx="6383514" cy="5901588"/>
          </a:xfrm>
          <a:prstGeom prst="roundRect">
            <a:avLst>
              <a:gd name="adj" fmla="val 7387"/>
            </a:avLst>
          </a:prstGeom>
          <a:solidFill>
            <a:schemeClr val="bg1"/>
          </a:solidFill>
          <a:ln w="19050">
            <a:solidFill>
              <a:schemeClr val="bg1">
                <a:lumMod val="6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noProof="0" dirty="0">
              <a:solidFill>
                <a:schemeClr val="bg1"/>
              </a:solidFill>
            </a:endParaRPr>
          </a:p>
        </p:txBody>
      </p:sp>
      <p:grpSp>
        <p:nvGrpSpPr>
          <p:cNvPr id="101" name="Group 100">
            <a:extLst>
              <a:ext uri="{FF2B5EF4-FFF2-40B4-BE49-F238E27FC236}">
                <a16:creationId xmlns:a16="http://schemas.microsoft.com/office/drawing/2014/main" id="{C0ACA824-8423-303F-D932-ED469E3476FA}"/>
              </a:ext>
            </a:extLst>
          </p:cNvPr>
          <p:cNvGrpSpPr/>
          <p:nvPr/>
        </p:nvGrpSpPr>
        <p:grpSpPr>
          <a:xfrm>
            <a:off x="16836690" y="2608849"/>
            <a:ext cx="3123226" cy="1105050"/>
            <a:chOff x="9704247" y="-331150"/>
            <a:chExt cx="946658" cy="629112"/>
          </a:xfrm>
        </p:grpSpPr>
        <p:sp>
          <p:nvSpPr>
            <p:cNvPr id="102" name="Rounded Rectangle 101">
              <a:extLst>
                <a:ext uri="{FF2B5EF4-FFF2-40B4-BE49-F238E27FC236}">
                  <a16:creationId xmlns:a16="http://schemas.microsoft.com/office/drawing/2014/main" id="{8CFF7E2D-B7AF-6E5C-277A-D88EC461D2C2}"/>
                </a:ext>
              </a:extLst>
            </p:cNvPr>
            <p:cNvSpPr/>
            <p:nvPr/>
          </p:nvSpPr>
          <p:spPr bwMode="auto">
            <a:xfrm>
              <a:off x="9704247" y="-331150"/>
              <a:ext cx="939444" cy="629112"/>
            </a:xfrm>
            <a:prstGeom prst="roundRect">
              <a:avLst>
                <a:gd name="adj" fmla="val 21023"/>
              </a:avLst>
            </a:prstGeom>
            <a:solidFill>
              <a:schemeClr val="bg1"/>
            </a:solidFill>
            <a:ln w="19050">
              <a:solidFill>
                <a:schemeClr val="bg1">
                  <a:lumMod val="6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noProof="0" dirty="0">
                <a:solidFill>
                  <a:schemeClr val="bg1"/>
                </a:solidFill>
              </a:endParaRPr>
            </a:p>
          </p:txBody>
        </p:sp>
        <p:sp>
          <p:nvSpPr>
            <p:cNvPr id="103" name="TextBox 102">
              <a:extLst>
                <a:ext uri="{FF2B5EF4-FFF2-40B4-BE49-F238E27FC236}">
                  <a16:creationId xmlns:a16="http://schemas.microsoft.com/office/drawing/2014/main" id="{7999766A-37F4-34C7-DE7F-065E75BAFC99}"/>
                </a:ext>
              </a:extLst>
            </p:cNvPr>
            <p:cNvSpPr txBox="1"/>
            <p:nvPr/>
          </p:nvSpPr>
          <p:spPr>
            <a:xfrm>
              <a:off x="9963585" y="-139015"/>
              <a:ext cx="687320" cy="526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400" kern="0" noProof="0" dirty="0">
                  <a:solidFill>
                    <a:srgbClr val="000000"/>
                  </a:solidFill>
                  <a:ea typeface="IBM Plex Sans Light"/>
                  <a:cs typeface="IBM Plex Sans Light"/>
                  <a:sym typeface="IBM Plex Sans Light"/>
                </a:rPr>
                <a:t>AskHR Agent</a:t>
              </a:r>
            </a:p>
          </p:txBody>
        </p:sp>
      </p:grpSp>
      <p:sp>
        <p:nvSpPr>
          <p:cNvPr id="108" name="TextBox 107">
            <a:extLst>
              <a:ext uri="{FF2B5EF4-FFF2-40B4-BE49-F238E27FC236}">
                <a16:creationId xmlns:a16="http://schemas.microsoft.com/office/drawing/2014/main" id="{E5976326-7BD1-7CC8-7410-FCBD2C713721}"/>
              </a:ext>
            </a:extLst>
          </p:cNvPr>
          <p:cNvSpPr txBox="1"/>
          <p:nvPr/>
        </p:nvSpPr>
        <p:spPr>
          <a:xfrm>
            <a:off x="17191317" y="3526285"/>
            <a:ext cx="2992788" cy="2735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endParaRPr lang="en-US" sz="2000" noProof="0" dirty="0">
              <a:solidFill>
                <a:srgbClr val="161616"/>
              </a:solidFill>
              <a:sym typeface="IBM Plex Sans Light"/>
            </a:endParaRPr>
          </a:p>
        </p:txBody>
      </p:sp>
      <p:sp>
        <p:nvSpPr>
          <p:cNvPr id="109" name="TextBox 108">
            <a:extLst>
              <a:ext uri="{FF2B5EF4-FFF2-40B4-BE49-F238E27FC236}">
                <a16:creationId xmlns:a16="http://schemas.microsoft.com/office/drawing/2014/main" id="{E86BD99D-8537-E221-A558-F1DF8D68B29C}"/>
              </a:ext>
            </a:extLst>
          </p:cNvPr>
          <p:cNvSpPr txBox="1"/>
          <p:nvPr/>
        </p:nvSpPr>
        <p:spPr>
          <a:xfrm>
            <a:off x="18141473" y="8758955"/>
            <a:ext cx="3051188" cy="7489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400" kern="0" noProof="0" dirty="0">
                <a:solidFill>
                  <a:srgbClr val="000000"/>
                </a:solidFill>
                <a:ea typeface="IBM Plex Sans Light"/>
                <a:cs typeface="IBM Plex Sans Light"/>
                <a:sym typeface="IBM Plex Sans Light"/>
              </a:rPr>
              <a:t>Generate email</a:t>
            </a:r>
          </a:p>
        </p:txBody>
      </p:sp>
      <p:sp>
        <p:nvSpPr>
          <p:cNvPr id="110" name="TextBox 109">
            <a:extLst>
              <a:ext uri="{FF2B5EF4-FFF2-40B4-BE49-F238E27FC236}">
                <a16:creationId xmlns:a16="http://schemas.microsoft.com/office/drawing/2014/main" id="{A90CE26E-B9BF-E7B6-5B9B-DD2ADF68D7EB}"/>
              </a:ext>
            </a:extLst>
          </p:cNvPr>
          <p:cNvSpPr txBox="1"/>
          <p:nvPr/>
        </p:nvSpPr>
        <p:spPr>
          <a:xfrm>
            <a:off x="17393355" y="8642010"/>
            <a:ext cx="4672132" cy="348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endParaRPr lang="en-US" sz="2000" noProof="0" dirty="0">
              <a:solidFill>
                <a:srgbClr val="161616"/>
              </a:solidFill>
              <a:sym typeface="IBM Plex Sans Light"/>
            </a:endParaRPr>
          </a:p>
        </p:txBody>
      </p:sp>
      <p:sp>
        <p:nvSpPr>
          <p:cNvPr id="111" name="TextBox 110">
            <a:extLst>
              <a:ext uri="{FF2B5EF4-FFF2-40B4-BE49-F238E27FC236}">
                <a16:creationId xmlns:a16="http://schemas.microsoft.com/office/drawing/2014/main" id="{36F20A7B-B244-625B-2D76-950BB5D94013}"/>
              </a:ext>
            </a:extLst>
          </p:cNvPr>
          <p:cNvSpPr txBox="1"/>
          <p:nvPr/>
        </p:nvSpPr>
        <p:spPr>
          <a:xfrm>
            <a:off x="18139733" y="9694358"/>
            <a:ext cx="2363520" cy="7294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400" kern="0" noProof="0" dirty="0">
                <a:solidFill>
                  <a:srgbClr val="000000"/>
                </a:solidFill>
                <a:ea typeface="IBM Plex Sans Light"/>
                <a:cs typeface="IBM Plex Sans Light"/>
                <a:sym typeface="IBM Plex Sans Light"/>
              </a:rPr>
              <a:t>Send email</a:t>
            </a:r>
          </a:p>
        </p:txBody>
      </p:sp>
      <p:pic>
        <p:nvPicPr>
          <p:cNvPr id="112" name="Picture 111" descr="A logo with blue letters and orange circle&#10;&#10;Description automatically generated">
            <a:extLst>
              <a:ext uri="{FF2B5EF4-FFF2-40B4-BE49-F238E27FC236}">
                <a16:creationId xmlns:a16="http://schemas.microsoft.com/office/drawing/2014/main" id="{B5FECE17-4CDB-2335-5E1B-91C6C6757E61}"/>
              </a:ext>
            </a:extLst>
          </p:cNvPr>
          <p:cNvPicPr>
            <a:picLocks noChangeAspect="1"/>
          </p:cNvPicPr>
          <p:nvPr/>
        </p:nvPicPr>
        <p:blipFill>
          <a:blip r:embed="rId6"/>
          <a:stretch>
            <a:fillRect/>
          </a:stretch>
        </p:blipFill>
        <p:spPr>
          <a:xfrm>
            <a:off x="20996300" y="6548973"/>
            <a:ext cx="1498498" cy="627088"/>
          </a:xfrm>
          <a:prstGeom prst="rect">
            <a:avLst/>
          </a:prstGeom>
        </p:spPr>
      </p:pic>
      <p:pic>
        <p:nvPicPr>
          <p:cNvPr id="113" name="Picture 112" descr="A black text on a white background&#10;&#10;Description automatically generated">
            <a:extLst>
              <a:ext uri="{FF2B5EF4-FFF2-40B4-BE49-F238E27FC236}">
                <a16:creationId xmlns:a16="http://schemas.microsoft.com/office/drawing/2014/main" id="{C50C2665-8255-9989-2E1D-3630F949808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458456" y="8806944"/>
            <a:ext cx="2355150" cy="324588"/>
          </a:xfrm>
          <a:prstGeom prst="rect">
            <a:avLst/>
          </a:prstGeom>
        </p:spPr>
      </p:pic>
      <p:pic>
        <p:nvPicPr>
          <p:cNvPr id="114" name="Picture 113" descr="A blue and white logo&#10;&#10;Description automatically generated">
            <a:extLst>
              <a:ext uri="{FF2B5EF4-FFF2-40B4-BE49-F238E27FC236}">
                <a16:creationId xmlns:a16="http://schemas.microsoft.com/office/drawing/2014/main" id="{A790190B-3134-DDA6-CE1A-5358F76C147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9742987" y="9554434"/>
            <a:ext cx="763924" cy="625860"/>
          </a:xfrm>
          <a:prstGeom prst="rect">
            <a:avLst/>
          </a:prstGeom>
        </p:spPr>
      </p:pic>
      <p:pic>
        <p:nvPicPr>
          <p:cNvPr id="115" name="Picture 114" descr="A black magnifying glass&#10;&#10;Description automatically generated">
            <a:extLst>
              <a:ext uri="{FF2B5EF4-FFF2-40B4-BE49-F238E27FC236}">
                <a16:creationId xmlns:a16="http://schemas.microsoft.com/office/drawing/2014/main" id="{6FD194CF-26F4-730F-0A7B-080288E705C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210757" y="5847522"/>
            <a:ext cx="632528" cy="594576"/>
          </a:xfrm>
          <a:prstGeom prst="rect">
            <a:avLst/>
          </a:prstGeom>
        </p:spPr>
      </p:pic>
      <p:pic>
        <p:nvPicPr>
          <p:cNvPr id="116" name="Picture 115" descr="A blue and white logo&#10;&#10;Description automatically generated">
            <a:extLst>
              <a:ext uri="{FF2B5EF4-FFF2-40B4-BE49-F238E27FC236}">
                <a16:creationId xmlns:a16="http://schemas.microsoft.com/office/drawing/2014/main" id="{1BB79055-85BC-2D5F-1253-301697B84D1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0321614" y="7239400"/>
            <a:ext cx="2658734" cy="421566"/>
          </a:xfrm>
          <a:prstGeom prst="rect">
            <a:avLst/>
          </a:prstGeom>
        </p:spPr>
      </p:pic>
      <p:sp>
        <p:nvSpPr>
          <p:cNvPr id="117" name="TextBox 116">
            <a:extLst>
              <a:ext uri="{FF2B5EF4-FFF2-40B4-BE49-F238E27FC236}">
                <a16:creationId xmlns:a16="http://schemas.microsoft.com/office/drawing/2014/main" id="{85F06662-5F8A-6176-0328-4B997F5978CD}"/>
              </a:ext>
            </a:extLst>
          </p:cNvPr>
          <p:cNvSpPr txBox="1"/>
          <p:nvPr/>
        </p:nvSpPr>
        <p:spPr>
          <a:xfrm>
            <a:off x="18141473" y="6011746"/>
            <a:ext cx="1879056" cy="490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400" kern="0" noProof="0" dirty="0">
                <a:solidFill>
                  <a:srgbClr val="000000"/>
                </a:solidFill>
                <a:ea typeface="IBM Plex Sans Light"/>
                <a:cs typeface="IBM Plex Sans Light"/>
                <a:sym typeface="IBM Plex Sans Light"/>
              </a:rPr>
              <a:t>Search</a:t>
            </a:r>
          </a:p>
        </p:txBody>
      </p:sp>
      <p:sp>
        <p:nvSpPr>
          <p:cNvPr id="118" name="TextBox 117">
            <a:extLst>
              <a:ext uri="{FF2B5EF4-FFF2-40B4-BE49-F238E27FC236}">
                <a16:creationId xmlns:a16="http://schemas.microsoft.com/office/drawing/2014/main" id="{75AA7054-B8EB-8F63-1825-9792F92AC94F}"/>
              </a:ext>
            </a:extLst>
          </p:cNvPr>
          <p:cNvSpPr txBox="1"/>
          <p:nvPr/>
        </p:nvSpPr>
        <p:spPr>
          <a:xfrm>
            <a:off x="18071153" y="6884115"/>
            <a:ext cx="2781068" cy="7489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buSzPct val="100000"/>
            </a:pPr>
            <a:r>
              <a:rPr lang="en-US" sz="2400" kern="0" noProof="0" dirty="0">
                <a:solidFill>
                  <a:srgbClr val="000000"/>
                </a:solidFill>
                <a:ea typeface="IBM Plex Sans Light"/>
                <a:cs typeface="IBM Plex Sans Light"/>
                <a:sym typeface="IBM Plex Sans Light"/>
              </a:rPr>
              <a:t>Transfer employee</a:t>
            </a:r>
          </a:p>
        </p:txBody>
      </p:sp>
      <p:sp>
        <p:nvSpPr>
          <p:cNvPr id="119" name="TextBox 118">
            <a:extLst>
              <a:ext uri="{FF2B5EF4-FFF2-40B4-BE49-F238E27FC236}">
                <a16:creationId xmlns:a16="http://schemas.microsoft.com/office/drawing/2014/main" id="{1F7CAF0C-74F3-0BB8-2BA1-E62C51B8A685}"/>
              </a:ext>
            </a:extLst>
          </p:cNvPr>
          <p:cNvSpPr txBox="1"/>
          <p:nvPr/>
        </p:nvSpPr>
        <p:spPr>
          <a:xfrm>
            <a:off x="11472997" y="4300156"/>
            <a:ext cx="2538412" cy="5426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400" i="1" kern="0" noProof="0" dirty="0">
                <a:solidFill>
                  <a:schemeClr val="bg2">
                    <a:lumMod val="50000"/>
                  </a:schemeClr>
                </a:solidFill>
                <a:ea typeface="IBM Plex Sans Light"/>
                <a:cs typeface="IBM Plex Sans Light"/>
                <a:sym typeface="IBM Plex Sans Light"/>
              </a:rPr>
              <a:t>Task sequence</a:t>
            </a:r>
          </a:p>
        </p:txBody>
      </p:sp>
      <p:sp>
        <p:nvSpPr>
          <p:cNvPr id="120" name="TextBox 119">
            <a:extLst>
              <a:ext uri="{FF2B5EF4-FFF2-40B4-BE49-F238E27FC236}">
                <a16:creationId xmlns:a16="http://schemas.microsoft.com/office/drawing/2014/main" id="{0B0F052C-C58E-2863-BB3B-8AB95A1E9333}"/>
              </a:ext>
            </a:extLst>
          </p:cNvPr>
          <p:cNvSpPr txBox="1"/>
          <p:nvPr/>
        </p:nvSpPr>
        <p:spPr>
          <a:xfrm>
            <a:off x="11569649" y="8238572"/>
            <a:ext cx="2496920" cy="5426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400" i="1" kern="0" noProof="0" dirty="0">
                <a:solidFill>
                  <a:schemeClr val="bg2">
                    <a:lumMod val="50000"/>
                  </a:schemeClr>
                </a:solidFill>
                <a:ea typeface="IBM Plex Sans Light"/>
                <a:cs typeface="IBM Plex Sans Light"/>
                <a:sym typeface="IBM Plex Sans Light"/>
              </a:rPr>
              <a:t>Task sequence</a:t>
            </a:r>
          </a:p>
        </p:txBody>
      </p:sp>
      <p:sp>
        <p:nvSpPr>
          <p:cNvPr id="121" name="TextBox 120">
            <a:extLst>
              <a:ext uri="{FF2B5EF4-FFF2-40B4-BE49-F238E27FC236}">
                <a16:creationId xmlns:a16="http://schemas.microsoft.com/office/drawing/2014/main" id="{4E04517E-9D77-AEF0-DB49-20684742964C}"/>
              </a:ext>
            </a:extLst>
          </p:cNvPr>
          <p:cNvSpPr txBox="1"/>
          <p:nvPr/>
        </p:nvSpPr>
        <p:spPr>
          <a:xfrm>
            <a:off x="11569649" y="10402829"/>
            <a:ext cx="3443724" cy="5426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400" i="1" kern="0" noProof="0" dirty="0">
                <a:solidFill>
                  <a:schemeClr val="bg2">
                    <a:lumMod val="50000"/>
                  </a:schemeClr>
                </a:solidFill>
                <a:ea typeface="IBM Plex Sans Light"/>
                <a:cs typeface="IBM Plex Sans Light"/>
                <a:sym typeface="IBM Plex Sans Light"/>
              </a:rPr>
              <a:t>Task sequence</a:t>
            </a:r>
          </a:p>
        </p:txBody>
      </p:sp>
      <p:sp>
        <p:nvSpPr>
          <p:cNvPr id="122" name="TextBox 121">
            <a:extLst>
              <a:ext uri="{FF2B5EF4-FFF2-40B4-BE49-F238E27FC236}">
                <a16:creationId xmlns:a16="http://schemas.microsoft.com/office/drawing/2014/main" id="{63A1D82A-84F7-73C5-665F-1E2BC404B381}"/>
              </a:ext>
            </a:extLst>
          </p:cNvPr>
          <p:cNvSpPr txBox="1"/>
          <p:nvPr/>
        </p:nvSpPr>
        <p:spPr>
          <a:xfrm>
            <a:off x="10779207" y="12235242"/>
            <a:ext cx="3443724" cy="5426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endParaRPr lang="en-US" sz="2000" i="1" kern="0" noProof="0" dirty="0">
              <a:solidFill>
                <a:schemeClr val="bg2">
                  <a:lumMod val="50000"/>
                </a:schemeClr>
              </a:solidFill>
              <a:ea typeface="IBM Plex Sans Light"/>
              <a:cs typeface="IBM Plex Sans Light"/>
              <a:sym typeface="IBM Plex Sans Light"/>
            </a:endParaRPr>
          </a:p>
        </p:txBody>
      </p:sp>
      <p:cxnSp>
        <p:nvCxnSpPr>
          <p:cNvPr id="123" name="Straight Arrow Connector 122">
            <a:extLst>
              <a:ext uri="{FF2B5EF4-FFF2-40B4-BE49-F238E27FC236}">
                <a16:creationId xmlns:a16="http://schemas.microsoft.com/office/drawing/2014/main" id="{CA0BB988-7C28-E8A9-19A8-42AE6905D20C}"/>
              </a:ext>
            </a:extLst>
          </p:cNvPr>
          <p:cNvCxnSpPr>
            <a:cxnSpLocks/>
          </p:cNvCxnSpPr>
          <p:nvPr/>
        </p:nvCxnSpPr>
        <p:spPr>
          <a:xfrm>
            <a:off x="8763551" y="3041128"/>
            <a:ext cx="763752" cy="0"/>
          </a:xfrm>
          <a:prstGeom prst="straightConnector1">
            <a:avLst/>
          </a:prstGeom>
          <a:ln w="25400">
            <a:solidFill>
              <a:schemeClr val="tx2">
                <a:lumMod val="50000"/>
                <a:lumOff val="50000"/>
              </a:schemeClr>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8A6DFEB1-6479-26A4-D40E-D662C28ED59E}"/>
              </a:ext>
            </a:extLst>
          </p:cNvPr>
          <p:cNvCxnSpPr>
            <a:cxnSpLocks/>
          </p:cNvCxnSpPr>
          <p:nvPr/>
        </p:nvCxnSpPr>
        <p:spPr>
          <a:xfrm>
            <a:off x="15702535" y="3041128"/>
            <a:ext cx="763752" cy="0"/>
          </a:xfrm>
          <a:prstGeom prst="straightConnector1">
            <a:avLst/>
          </a:prstGeom>
          <a:ln w="25400">
            <a:solidFill>
              <a:schemeClr val="tx2">
                <a:lumMod val="50000"/>
                <a:lumOff val="50000"/>
              </a:schemeClr>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BE91C900-5376-98DB-AFF6-E5799CD26166}"/>
              </a:ext>
            </a:extLst>
          </p:cNvPr>
          <p:cNvCxnSpPr>
            <a:cxnSpLocks/>
          </p:cNvCxnSpPr>
          <p:nvPr/>
        </p:nvCxnSpPr>
        <p:spPr>
          <a:xfrm>
            <a:off x="8763551" y="9917256"/>
            <a:ext cx="763752" cy="0"/>
          </a:xfrm>
          <a:prstGeom prst="straightConnector1">
            <a:avLst/>
          </a:prstGeom>
          <a:ln w="25400">
            <a:solidFill>
              <a:schemeClr val="tx2">
                <a:lumMod val="50000"/>
                <a:lumOff val="50000"/>
              </a:schemeClr>
            </a:solidFill>
            <a:headEnd type="triangle"/>
            <a:tailEnd type="none" w="med" len="sm"/>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4864DF0D-4A6F-9F8F-62C0-35F6E0723F8B}"/>
              </a:ext>
            </a:extLst>
          </p:cNvPr>
          <p:cNvCxnSpPr>
            <a:cxnSpLocks/>
          </p:cNvCxnSpPr>
          <p:nvPr/>
        </p:nvCxnSpPr>
        <p:spPr>
          <a:xfrm>
            <a:off x="15702535" y="9835612"/>
            <a:ext cx="763752" cy="0"/>
          </a:xfrm>
          <a:prstGeom prst="straightConnector1">
            <a:avLst/>
          </a:prstGeom>
          <a:ln w="25400">
            <a:solidFill>
              <a:schemeClr val="tx2">
                <a:lumMod val="50000"/>
                <a:lumOff val="50000"/>
              </a:schemeClr>
            </a:solidFill>
            <a:headEnd type="triangle"/>
            <a:tailEnd type="none" w="med" len="sm"/>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83DB569C-9FA3-83A7-E671-C700280766CD}"/>
              </a:ext>
            </a:extLst>
          </p:cNvPr>
          <p:cNvCxnSpPr>
            <a:cxnSpLocks/>
          </p:cNvCxnSpPr>
          <p:nvPr/>
        </p:nvCxnSpPr>
        <p:spPr>
          <a:xfrm>
            <a:off x="12472189" y="8812530"/>
            <a:ext cx="0" cy="505728"/>
          </a:xfrm>
          <a:prstGeom prst="straightConnector1">
            <a:avLst/>
          </a:prstGeom>
          <a:ln>
            <a:solidFill>
              <a:schemeClr val="tx2">
                <a:lumMod val="75000"/>
                <a:lumOff val="25000"/>
              </a:schemeClr>
            </a:solidFill>
            <a:prstDash val="dash"/>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27A0101A-408A-F819-F93D-F0BC0B3E94A5}"/>
              </a:ext>
            </a:extLst>
          </p:cNvPr>
          <p:cNvCxnSpPr>
            <a:cxnSpLocks/>
          </p:cNvCxnSpPr>
          <p:nvPr/>
        </p:nvCxnSpPr>
        <p:spPr>
          <a:xfrm>
            <a:off x="12472189" y="10854519"/>
            <a:ext cx="0" cy="491440"/>
          </a:xfrm>
          <a:prstGeom prst="straightConnector1">
            <a:avLst/>
          </a:prstGeom>
          <a:ln>
            <a:solidFill>
              <a:schemeClr val="tx2">
                <a:lumMod val="75000"/>
                <a:lumOff val="25000"/>
              </a:schemeClr>
            </a:solidFill>
            <a:prstDash val="dash"/>
            <a:tailEnd type="triangle" w="med" len="sm"/>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F58227A9-80FA-AD04-47A2-89E4B90AF539}"/>
              </a:ext>
            </a:extLst>
          </p:cNvPr>
          <p:cNvSpPr txBox="1"/>
          <p:nvPr/>
        </p:nvSpPr>
        <p:spPr>
          <a:xfrm>
            <a:off x="17686069" y="5027759"/>
            <a:ext cx="3837116" cy="57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400" kern="0" noProof="0" dirty="0">
                <a:solidFill>
                  <a:srgbClr val="000000"/>
                </a:solidFill>
                <a:ea typeface="IBM Plex Sans Light"/>
                <a:cs typeface="IBM Plex Sans Light"/>
                <a:sym typeface="IBM Plex Sans Light"/>
              </a:rPr>
              <a:t>AskHR</a:t>
            </a:r>
          </a:p>
        </p:txBody>
      </p:sp>
      <p:pic>
        <p:nvPicPr>
          <p:cNvPr id="133" name="Graphic 132">
            <a:extLst>
              <a:ext uri="{FF2B5EF4-FFF2-40B4-BE49-F238E27FC236}">
                <a16:creationId xmlns:a16="http://schemas.microsoft.com/office/drawing/2014/main" id="{FFD76F68-5CD1-8F12-FA9D-D40FBD5494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81039" y="2877336"/>
            <a:ext cx="521580" cy="516300"/>
          </a:xfrm>
          <a:prstGeom prst="rect">
            <a:avLst/>
          </a:prstGeom>
          <a:effectLst>
            <a:softEdge rad="0"/>
          </a:effectLst>
        </p:spPr>
      </p:pic>
      <p:pic>
        <p:nvPicPr>
          <p:cNvPr id="135" name="Graphic 134">
            <a:extLst>
              <a:ext uri="{FF2B5EF4-FFF2-40B4-BE49-F238E27FC236}">
                <a16:creationId xmlns:a16="http://schemas.microsoft.com/office/drawing/2014/main" id="{26810A6A-26F0-5408-A155-1406A488A6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91565" y="4947462"/>
            <a:ext cx="521580" cy="521580"/>
          </a:xfrm>
          <a:prstGeom prst="rect">
            <a:avLst/>
          </a:prstGeom>
        </p:spPr>
      </p:pic>
      <p:sp>
        <p:nvSpPr>
          <p:cNvPr id="136" name="Rounded Rectangle 135">
            <a:extLst>
              <a:ext uri="{FF2B5EF4-FFF2-40B4-BE49-F238E27FC236}">
                <a16:creationId xmlns:a16="http://schemas.microsoft.com/office/drawing/2014/main" id="{63F77A08-0A79-52F2-1B9B-A2947BC20DBD}"/>
              </a:ext>
            </a:extLst>
          </p:cNvPr>
          <p:cNvSpPr/>
          <p:nvPr/>
        </p:nvSpPr>
        <p:spPr bwMode="auto">
          <a:xfrm>
            <a:off x="16708132" y="11130898"/>
            <a:ext cx="3567546" cy="1573736"/>
          </a:xfrm>
          <a:prstGeom prst="roundRect">
            <a:avLst>
              <a:gd name="adj" fmla="val 18296"/>
            </a:avLst>
          </a:prstGeom>
          <a:solidFill>
            <a:schemeClr val="accent5">
              <a:lumMod val="20000"/>
              <a:lumOff val="80000"/>
              <a:alpha val="42819"/>
            </a:schemeClr>
          </a:solidFill>
          <a:ln w="19050">
            <a:no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fontAlgn="base">
              <a:spcBef>
                <a:spcPct val="0"/>
              </a:spcBef>
              <a:spcAft>
                <a:spcPct val="0"/>
              </a:spcAft>
            </a:pPr>
            <a:endParaRPr lang="en-US" sz="2800" noProof="0" dirty="0">
              <a:solidFill>
                <a:schemeClr val="bg1"/>
              </a:solidFill>
            </a:endParaRPr>
          </a:p>
        </p:txBody>
      </p:sp>
      <p:sp>
        <p:nvSpPr>
          <p:cNvPr id="137" name="Rounded Rectangle 136">
            <a:extLst>
              <a:ext uri="{FF2B5EF4-FFF2-40B4-BE49-F238E27FC236}">
                <a16:creationId xmlns:a16="http://schemas.microsoft.com/office/drawing/2014/main" id="{4641CEAA-9E5E-F33C-60B3-1514BCE6B1A8}"/>
              </a:ext>
            </a:extLst>
          </p:cNvPr>
          <p:cNvSpPr/>
          <p:nvPr/>
        </p:nvSpPr>
        <p:spPr bwMode="auto">
          <a:xfrm>
            <a:off x="16944134" y="11366609"/>
            <a:ext cx="3099426" cy="1105050"/>
          </a:xfrm>
          <a:prstGeom prst="roundRect">
            <a:avLst>
              <a:gd name="adj" fmla="val 21023"/>
            </a:avLst>
          </a:prstGeom>
          <a:solidFill>
            <a:schemeClr val="bg1"/>
          </a:solidFill>
          <a:ln w="19050">
            <a:solidFill>
              <a:schemeClr val="bg1">
                <a:lumMod val="6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noProof="0" dirty="0">
              <a:solidFill>
                <a:schemeClr val="bg1"/>
              </a:solidFill>
            </a:endParaRPr>
          </a:p>
        </p:txBody>
      </p:sp>
      <p:pic>
        <p:nvPicPr>
          <p:cNvPr id="138" name="Graphic 137">
            <a:extLst>
              <a:ext uri="{FF2B5EF4-FFF2-40B4-BE49-F238E27FC236}">
                <a16:creationId xmlns:a16="http://schemas.microsoft.com/office/drawing/2014/main" id="{F57C0F41-886C-102C-FE28-6D2E426480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43099" y="11617210"/>
            <a:ext cx="521580" cy="521580"/>
          </a:xfrm>
          <a:prstGeom prst="rect">
            <a:avLst/>
          </a:prstGeom>
        </p:spPr>
      </p:pic>
      <p:sp>
        <p:nvSpPr>
          <p:cNvPr id="141" name="TextBox 140">
            <a:extLst>
              <a:ext uri="{FF2B5EF4-FFF2-40B4-BE49-F238E27FC236}">
                <a16:creationId xmlns:a16="http://schemas.microsoft.com/office/drawing/2014/main" id="{7F4F66BA-A8AB-CE11-EC6E-499EDD8C7042}"/>
              </a:ext>
            </a:extLst>
          </p:cNvPr>
          <p:cNvSpPr txBox="1"/>
          <p:nvPr/>
        </p:nvSpPr>
        <p:spPr>
          <a:xfrm>
            <a:off x="17761192" y="11722865"/>
            <a:ext cx="2267614" cy="57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400" kern="0" noProof="0" dirty="0">
                <a:solidFill>
                  <a:srgbClr val="000000"/>
                </a:solidFill>
                <a:ea typeface="IBM Plex Sans Light"/>
                <a:cs typeface="IBM Plex Sans Light"/>
                <a:sym typeface="IBM Plex Sans Light"/>
              </a:rPr>
              <a:t>AskHR Agent</a:t>
            </a:r>
          </a:p>
        </p:txBody>
      </p:sp>
      <p:sp>
        <p:nvSpPr>
          <p:cNvPr id="142" name="TextBox 141">
            <a:extLst>
              <a:ext uri="{FF2B5EF4-FFF2-40B4-BE49-F238E27FC236}">
                <a16:creationId xmlns:a16="http://schemas.microsoft.com/office/drawing/2014/main" id="{532E8BE5-3CE5-F9AC-2CCA-BB22AFE76243}"/>
              </a:ext>
            </a:extLst>
          </p:cNvPr>
          <p:cNvSpPr txBox="1"/>
          <p:nvPr/>
        </p:nvSpPr>
        <p:spPr>
          <a:xfrm>
            <a:off x="17028474" y="5998814"/>
            <a:ext cx="1175798" cy="5426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400" i="1" kern="0" noProof="0" dirty="0">
                <a:solidFill>
                  <a:schemeClr val="bg2">
                    <a:lumMod val="50000"/>
                  </a:schemeClr>
                </a:solidFill>
                <a:ea typeface="IBM Plex Sans Light"/>
                <a:cs typeface="IBM Plex Sans Light"/>
                <a:sym typeface="IBM Plex Sans Light"/>
              </a:rPr>
              <a:t>Task 1:</a:t>
            </a:r>
          </a:p>
        </p:txBody>
      </p:sp>
      <p:sp>
        <p:nvSpPr>
          <p:cNvPr id="144" name="TextBox 143">
            <a:extLst>
              <a:ext uri="{FF2B5EF4-FFF2-40B4-BE49-F238E27FC236}">
                <a16:creationId xmlns:a16="http://schemas.microsoft.com/office/drawing/2014/main" id="{D3C8E9F6-E855-BECD-0A90-D7926E91B502}"/>
              </a:ext>
            </a:extLst>
          </p:cNvPr>
          <p:cNvSpPr txBox="1"/>
          <p:nvPr/>
        </p:nvSpPr>
        <p:spPr>
          <a:xfrm>
            <a:off x="17009327" y="6888853"/>
            <a:ext cx="1214088" cy="5426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400" i="1" kern="0" noProof="0" dirty="0">
                <a:solidFill>
                  <a:schemeClr val="bg2">
                    <a:lumMod val="50000"/>
                  </a:schemeClr>
                </a:solidFill>
                <a:ea typeface="IBM Plex Sans Light"/>
                <a:cs typeface="IBM Plex Sans Light"/>
                <a:sym typeface="IBM Plex Sans Light"/>
              </a:rPr>
              <a:t>Task 2:</a:t>
            </a:r>
          </a:p>
        </p:txBody>
      </p:sp>
      <p:sp>
        <p:nvSpPr>
          <p:cNvPr id="145" name="TextBox 144">
            <a:extLst>
              <a:ext uri="{FF2B5EF4-FFF2-40B4-BE49-F238E27FC236}">
                <a16:creationId xmlns:a16="http://schemas.microsoft.com/office/drawing/2014/main" id="{C0A6BD4C-31A0-9BD7-24D7-AD8C61CF8F92}"/>
              </a:ext>
            </a:extLst>
          </p:cNvPr>
          <p:cNvSpPr txBox="1"/>
          <p:nvPr/>
        </p:nvSpPr>
        <p:spPr>
          <a:xfrm>
            <a:off x="17029553" y="8758615"/>
            <a:ext cx="1214088" cy="5426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400" i="1" kern="0" noProof="0" dirty="0">
                <a:solidFill>
                  <a:schemeClr val="bg2">
                    <a:lumMod val="50000"/>
                  </a:schemeClr>
                </a:solidFill>
                <a:ea typeface="IBM Plex Sans Light"/>
                <a:cs typeface="IBM Plex Sans Light"/>
                <a:sym typeface="IBM Plex Sans Light"/>
              </a:rPr>
              <a:t>Task 4:</a:t>
            </a:r>
          </a:p>
        </p:txBody>
      </p:sp>
      <p:sp>
        <p:nvSpPr>
          <p:cNvPr id="146" name="TextBox 145">
            <a:extLst>
              <a:ext uri="{FF2B5EF4-FFF2-40B4-BE49-F238E27FC236}">
                <a16:creationId xmlns:a16="http://schemas.microsoft.com/office/drawing/2014/main" id="{6E8D5FCC-B855-D7CC-A61D-9D9CB407A511}"/>
              </a:ext>
            </a:extLst>
          </p:cNvPr>
          <p:cNvSpPr txBox="1"/>
          <p:nvPr/>
        </p:nvSpPr>
        <p:spPr>
          <a:xfrm>
            <a:off x="17029553" y="9693510"/>
            <a:ext cx="1214088" cy="5426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400" i="1" kern="0" noProof="0" dirty="0">
                <a:solidFill>
                  <a:schemeClr val="bg2">
                    <a:lumMod val="50000"/>
                  </a:schemeClr>
                </a:solidFill>
                <a:ea typeface="IBM Plex Sans Light"/>
                <a:cs typeface="IBM Plex Sans Light"/>
                <a:sym typeface="IBM Plex Sans Light"/>
              </a:rPr>
              <a:t>Task 5:</a:t>
            </a:r>
          </a:p>
        </p:txBody>
      </p:sp>
      <p:cxnSp>
        <p:nvCxnSpPr>
          <p:cNvPr id="147" name="Straight Arrow Connector 146">
            <a:extLst>
              <a:ext uri="{FF2B5EF4-FFF2-40B4-BE49-F238E27FC236}">
                <a16:creationId xmlns:a16="http://schemas.microsoft.com/office/drawing/2014/main" id="{D0F44F09-C01B-9D96-CA33-557299C9FB1D}"/>
              </a:ext>
            </a:extLst>
          </p:cNvPr>
          <p:cNvCxnSpPr>
            <a:cxnSpLocks/>
          </p:cNvCxnSpPr>
          <p:nvPr/>
        </p:nvCxnSpPr>
        <p:spPr>
          <a:xfrm>
            <a:off x="15715625" y="11879572"/>
            <a:ext cx="763752" cy="0"/>
          </a:xfrm>
          <a:prstGeom prst="straightConnector1">
            <a:avLst/>
          </a:prstGeom>
          <a:ln w="25400">
            <a:solidFill>
              <a:schemeClr val="tx2">
                <a:lumMod val="50000"/>
                <a:lumOff val="50000"/>
              </a:schemeClr>
            </a:solidFill>
            <a:headEnd type="triangle"/>
            <a:tailEnd type="none" w="med" len="sm"/>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07293F80-61C2-0727-7C47-4568E9DC2E6C}"/>
              </a:ext>
            </a:extLst>
          </p:cNvPr>
          <p:cNvCxnSpPr>
            <a:cxnSpLocks/>
          </p:cNvCxnSpPr>
          <p:nvPr/>
        </p:nvCxnSpPr>
        <p:spPr>
          <a:xfrm>
            <a:off x="8763551" y="11902926"/>
            <a:ext cx="763752" cy="0"/>
          </a:xfrm>
          <a:prstGeom prst="straightConnector1">
            <a:avLst/>
          </a:prstGeom>
          <a:ln w="25400">
            <a:solidFill>
              <a:schemeClr val="tx2">
                <a:lumMod val="50000"/>
                <a:lumOff val="50000"/>
              </a:schemeClr>
            </a:solidFill>
            <a:headEnd type="triangle"/>
            <a:tailEnd type="none" w="med" len="sm"/>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230F9713-84DA-FE96-3975-28575EF90039}"/>
              </a:ext>
            </a:extLst>
          </p:cNvPr>
          <p:cNvCxnSpPr>
            <a:cxnSpLocks/>
          </p:cNvCxnSpPr>
          <p:nvPr/>
        </p:nvCxnSpPr>
        <p:spPr>
          <a:xfrm>
            <a:off x="18386401" y="3799826"/>
            <a:ext cx="0" cy="544984"/>
          </a:xfrm>
          <a:prstGeom prst="straightConnector1">
            <a:avLst/>
          </a:prstGeom>
          <a:ln w="28575">
            <a:solidFill>
              <a:schemeClr val="tx2">
                <a:lumMod val="50000"/>
                <a:lumOff val="50000"/>
              </a:schemeClr>
            </a:solidFill>
            <a:tailEnd type="triangle" w="med" len="sm"/>
          </a:ln>
          <a:effectLst/>
        </p:spPr>
        <p:style>
          <a:lnRef idx="2">
            <a:schemeClr val="accent1"/>
          </a:lnRef>
          <a:fillRef idx="0">
            <a:schemeClr val="accent1"/>
          </a:fillRef>
          <a:effectRef idx="1">
            <a:schemeClr val="accent1"/>
          </a:effectRef>
          <a:fontRef idx="minor">
            <a:schemeClr val="tx1"/>
          </a:fontRef>
        </p:style>
      </p:cxnSp>
      <p:sp>
        <p:nvSpPr>
          <p:cNvPr id="152" name="Freeform 151">
            <a:extLst>
              <a:ext uri="{FF2B5EF4-FFF2-40B4-BE49-F238E27FC236}">
                <a16:creationId xmlns:a16="http://schemas.microsoft.com/office/drawing/2014/main" id="{24AF59B8-72C5-0768-4E74-E35860DF1BE3}"/>
              </a:ext>
            </a:extLst>
          </p:cNvPr>
          <p:cNvSpPr/>
          <p:nvPr/>
        </p:nvSpPr>
        <p:spPr bwMode="auto">
          <a:xfrm flipH="1">
            <a:off x="1680197" y="5433696"/>
            <a:ext cx="6491500" cy="1206850"/>
          </a:xfrm>
          <a:custGeom>
            <a:avLst/>
            <a:gdLst>
              <a:gd name="connsiteX0" fmla="*/ 149951 w 7452980"/>
              <a:gd name="connsiteY0" fmla="*/ 0 h 899691"/>
              <a:gd name="connsiteX1" fmla="*/ 7090377 w 7452980"/>
              <a:gd name="connsiteY1" fmla="*/ 0 h 899691"/>
              <a:gd name="connsiteX2" fmla="*/ 7240328 w 7452980"/>
              <a:gd name="connsiteY2" fmla="*/ 149951 h 899691"/>
              <a:gd name="connsiteX3" fmla="*/ 7240328 w 7452980"/>
              <a:gd name="connsiteY3" fmla="*/ 300991 h 899691"/>
              <a:gd name="connsiteX4" fmla="*/ 7240329 w 7452980"/>
              <a:gd name="connsiteY4" fmla="*/ 300990 h 899691"/>
              <a:gd name="connsiteX5" fmla="*/ 7452980 w 7452980"/>
              <a:gd name="connsiteY5" fmla="*/ 449846 h 899691"/>
              <a:gd name="connsiteX6" fmla="*/ 7240329 w 7452980"/>
              <a:gd name="connsiteY6" fmla="*/ 598701 h 899691"/>
              <a:gd name="connsiteX7" fmla="*/ 7240328 w 7452980"/>
              <a:gd name="connsiteY7" fmla="*/ 598700 h 899691"/>
              <a:gd name="connsiteX8" fmla="*/ 7240328 w 7452980"/>
              <a:gd name="connsiteY8" fmla="*/ 749740 h 899691"/>
              <a:gd name="connsiteX9" fmla="*/ 7090377 w 7452980"/>
              <a:gd name="connsiteY9" fmla="*/ 899691 h 899691"/>
              <a:gd name="connsiteX10" fmla="*/ 149951 w 7452980"/>
              <a:gd name="connsiteY10" fmla="*/ 899691 h 899691"/>
              <a:gd name="connsiteX11" fmla="*/ 0 w 7452980"/>
              <a:gd name="connsiteY11" fmla="*/ 749740 h 899691"/>
              <a:gd name="connsiteX12" fmla="*/ 0 w 7452980"/>
              <a:gd name="connsiteY12" fmla="*/ 149951 h 899691"/>
              <a:gd name="connsiteX13" fmla="*/ 149951 w 7452980"/>
              <a:gd name="connsiteY13" fmla="*/ 0 h 89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52980" h="899691">
                <a:moveTo>
                  <a:pt x="149951" y="0"/>
                </a:moveTo>
                <a:lnTo>
                  <a:pt x="7090377" y="0"/>
                </a:lnTo>
                <a:cubicBezTo>
                  <a:pt x="7173193" y="0"/>
                  <a:pt x="7240328" y="67135"/>
                  <a:pt x="7240328" y="149951"/>
                </a:cubicBezTo>
                <a:lnTo>
                  <a:pt x="7240328" y="300991"/>
                </a:lnTo>
                <a:lnTo>
                  <a:pt x="7240329" y="300990"/>
                </a:lnTo>
                <a:lnTo>
                  <a:pt x="7452980" y="449846"/>
                </a:lnTo>
                <a:lnTo>
                  <a:pt x="7240329" y="598701"/>
                </a:lnTo>
                <a:lnTo>
                  <a:pt x="7240328" y="598700"/>
                </a:lnTo>
                <a:lnTo>
                  <a:pt x="7240328" y="749740"/>
                </a:lnTo>
                <a:cubicBezTo>
                  <a:pt x="7240328" y="832556"/>
                  <a:pt x="7173193" y="899691"/>
                  <a:pt x="7090377" y="899691"/>
                </a:cubicBezTo>
                <a:lnTo>
                  <a:pt x="149951" y="899691"/>
                </a:lnTo>
                <a:cubicBezTo>
                  <a:pt x="67135" y="899691"/>
                  <a:pt x="0" y="832556"/>
                  <a:pt x="0" y="749740"/>
                </a:cubicBezTo>
                <a:lnTo>
                  <a:pt x="0" y="149951"/>
                </a:lnTo>
                <a:cubicBezTo>
                  <a:pt x="0" y="67135"/>
                  <a:pt x="67135" y="0"/>
                  <a:pt x="149951" y="0"/>
                </a:cubicBezTo>
                <a:close/>
              </a:path>
            </a:pathLst>
          </a:custGeom>
          <a:noFill/>
          <a:ln w="254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0" tIns="91428" rIns="182856" bIns="91428" numCol="1" rtlCol="0" anchor="t" anchorCtr="0" compatLnSpc="1">
            <a:prstTxWarp prst="textNoShape">
              <a:avLst/>
            </a:prstTxWarp>
            <a:noAutofit/>
          </a:bodyPr>
          <a:lstStyle/>
          <a:p>
            <a:pPr defTabSz="914218" fontAlgn="base">
              <a:spcBef>
                <a:spcPct val="0"/>
              </a:spcBef>
              <a:spcAft>
                <a:spcPct val="0"/>
              </a:spcAft>
            </a:pPr>
            <a:r>
              <a:rPr lang="en-US" sz="2000" noProof="0" dirty="0">
                <a:solidFill>
                  <a:schemeClr val="tx1"/>
                </a:solidFill>
                <a:cs typeface="IBM Plex Sans Light" panose="020B0604020202020204" pitchFamily="34" charset="0"/>
              </a:rPr>
              <a:t>AI Agent calls the Skill to complete the transfer with the information obtained from the HR database</a:t>
            </a:r>
          </a:p>
        </p:txBody>
      </p:sp>
      <p:sp>
        <p:nvSpPr>
          <p:cNvPr id="153" name="Freeform 152">
            <a:extLst>
              <a:ext uri="{FF2B5EF4-FFF2-40B4-BE49-F238E27FC236}">
                <a16:creationId xmlns:a16="http://schemas.microsoft.com/office/drawing/2014/main" id="{FFD2D81C-3C24-6B21-D0CC-FBAF1F427C79}"/>
              </a:ext>
            </a:extLst>
          </p:cNvPr>
          <p:cNvSpPr/>
          <p:nvPr/>
        </p:nvSpPr>
        <p:spPr bwMode="auto">
          <a:xfrm flipH="1">
            <a:off x="1755908" y="7599756"/>
            <a:ext cx="6418641" cy="1467598"/>
          </a:xfrm>
          <a:custGeom>
            <a:avLst/>
            <a:gdLst>
              <a:gd name="connsiteX0" fmla="*/ 149951 w 7452980"/>
              <a:gd name="connsiteY0" fmla="*/ 0 h 899691"/>
              <a:gd name="connsiteX1" fmla="*/ 7090377 w 7452980"/>
              <a:gd name="connsiteY1" fmla="*/ 0 h 899691"/>
              <a:gd name="connsiteX2" fmla="*/ 7240328 w 7452980"/>
              <a:gd name="connsiteY2" fmla="*/ 149951 h 899691"/>
              <a:gd name="connsiteX3" fmla="*/ 7240328 w 7452980"/>
              <a:gd name="connsiteY3" fmla="*/ 300991 h 899691"/>
              <a:gd name="connsiteX4" fmla="*/ 7240329 w 7452980"/>
              <a:gd name="connsiteY4" fmla="*/ 300990 h 899691"/>
              <a:gd name="connsiteX5" fmla="*/ 7452980 w 7452980"/>
              <a:gd name="connsiteY5" fmla="*/ 449846 h 899691"/>
              <a:gd name="connsiteX6" fmla="*/ 7240329 w 7452980"/>
              <a:gd name="connsiteY6" fmla="*/ 598701 h 899691"/>
              <a:gd name="connsiteX7" fmla="*/ 7240328 w 7452980"/>
              <a:gd name="connsiteY7" fmla="*/ 598700 h 899691"/>
              <a:gd name="connsiteX8" fmla="*/ 7240328 w 7452980"/>
              <a:gd name="connsiteY8" fmla="*/ 749740 h 899691"/>
              <a:gd name="connsiteX9" fmla="*/ 7090377 w 7452980"/>
              <a:gd name="connsiteY9" fmla="*/ 899691 h 899691"/>
              <a:gd name="connsiteX10" fmla="*/ 149951 w 7452980"/>
              <a:gd name="connsiteY10" fmla="*/ 899691 h 899691"/>
              <a:gd name="connsiteX11" fmla="*/ 0 w 7452980"/>
              <a:gd name="connsiteY11" fmla="*/ 749740 h 899691"/>
              <a:gd name="connsiteX12" fmla="*/ 0 w 7452980"/>
              <a:gd name="connsiteY12" fmla="*/ 149951 h 899691"/>
              <a:gd name="connsiteX13" fmla="*/ 149951 w 7452980"/>
              <a:gd name="connsiteY13" fmla="*/ 0 h 89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52980" h="899691">
                <a:moveTo>
                  <a:pt x="149951" y="0"/>
                </a:moveTo>
                <a:lnTo>
                  <a:pt x="7090377" y="0"/>
                </a:lnTo>
                <a:cubicBezTo>
                  <a:pt x="7173193" y="0"/>
                  <a:pt x="7240328" y="67135"/>
                  <a:pt x="7240328" y="149951"/>
                </a:cubicBezTo>
                <a:lnTo>
                  <a:pt x="7240328" y="300991"/>
                </a:lnTo>
                <a:lnTo>
                  <a:pt x="7240329" y="300990"/>
                </a:lnTo>
                <a:lnTo>
                  <a:pt x="7452980" y="449846"/>
                </a:lnTo>
                <a:lnTo>
                  <a:pt x="7240329" y="598701"/>
                </a:lnTo>
                <a:lnTo>
                  <a:pt x="7240328" y="598700"/>
                </a:lnTo>
                <a:lnTo>
                  <a:pt x="7240328" y="749740"/>
                </a:lnTo>
                <a:cubicBezTo>
                  <a:pt x="7240328" y="832556"/>
                  <a:pt x="7173193" y="899691"/>
                  <a:pt x="7090377" y="899691"/>
                </a:cubicBezTo>
                <a:lnTo>
                  <a:pt x="149951" y="899691"/>
                </a:lnTo>
                <a:cubicBezTo>
                  <a:pt x="67135" y="899691"/>
                  <a:pt x="0" y="832556"/>
                  <a:pt x="0" y="749740"/>
                </a:cubicBezTo>
                <a:lnTo>
                  <a:pt x="0" y="149951"/>
                </a:lnTo>
                <a:cubicBezTo>
                  <a:pt x="0" y="67135"/>
                  <a:pt x="67135" y="0"/>
                  <a:pt x="149951" y="0"/>
                </a:cubicBezTo>
                <a:close/>
              </a:path>
            </a:pathLst>
          </a:custGeom>
          <a:noFill/>
          <a:ln w="254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0" tIns="91428" rIns="182856" bIns="91428" numCol="1" rtlCol="0" anchor="t" anchorCtr="0" compatLnSpc="1">
            <a:prstTxWarp prst="textNoShape">
              <a:avLst/>
            </a:prstTxWarp>
            <a:noAutofit/>
          </a:bodyPr>
          <a:lstStyle/>
          <a:p>
            <a:pPr defTabSz="914218" fontAlgn="base">
              <a:spcBef>
                <a:spcPct val="0"/>
              </a:spcBef>
              <a:spcAft>
                <a:spcPct val="0"/>
              </a:spcAft>
            </a:pPr>
            <a:r>
              <a:rPr lang="en-US" sz="2000" noProof="0" dirty="0">
                <a:solidFill>
                  <a:schemeClr val="tx1"/>
                </a:solidFill>
                <a:cs typeface="IBM Plex Sans Light" panose="020B0604020202020204" pitchFamily="34" charset="0"/>
              </a:rPr>
              <a:t>AI Agent generates &amp; sends confirmation emails to current manager, employee &amp; new manager with official status of the transfer as completed</a:t>
            </a:r>
          </a:p>
        </p:txBody>
      </p:sp>
      <p:grpSp>
        <p:nvGrpSpPr>
          <p:cNvPr id="154" name="Group 153">
            <a:extLst>
              <a:ext uri="{FF2B5EF4-FFF2-40B4-BE49-F238E27FC236}">
                <a16:creationId xmlns:a16="http://schemas.microsoft.com/office/drawing/2014/main" id="{38057063-39BE-0CC4-6875-908B000C780E}"/>
              </a:ext>
            </a:extLst>
          </p:cNvPr>
          <p:cNvGrpSpPr/>
          <p:nvPr/>
        </p:nvGrpSpPr>
        <p:grpSpPr>
          <a:xfrm>
            <a:off x="1420843" y="6645026"/>
            <a:ext cx="6480256" cy="873178"/>
            <a:chOff x="773753" y="4706783"/>
            <a:chExt cx="3240128" cy="436589"/>
          </a:xfrm>
        </p:grpSpPr>
        <p:sp>
          <p:nvSpPr>
            <p:cNvPr id="155" name="Freeform 154">
              <a:extLst>
                <a:ext uri="{FF2B5EF4-FFF2-40B4-BE49-F238E27FC236}">
                  <a16:creationId xmlns:a16="http://schemas.microsoft.com/office/drawing/2014/main" id="{3E746BDD-985E-E664-A81F-E5D49F7A968A}"/>
                </a:ext>
              </a:extLst>
            </p:cNvPr>
            <p:cNvSpPr/>
            <p:nvPr/>
          </p:nvSpPr>
          <p:spPr bwMode="auto">
            <a:xfrm flipH="1">
              <a:off x="1133895" y="4723600"/>
              <a:ext cx="2879986" cy="241891"/>
            </a:xfrm>
            <a:custGeom>
              <a:avLst/>
              <a:gdLst>
                <a:gd name="connsiteX0" fmla="*/ 149951 w 7452980"/>
                <a:gd name="connsiteY0" fmla="*/ 0 h 899691"/>
                <a:gd name="connsiteX1" fmla="*/ 7090377 w 7452980"/>
                <a:gd name="connsiteY1" fmla="*/ 0 h 899691"/>
                <a:gd name="connsiteX2" fmla="*/ 7240328 w 7452980"/>
                <a:gd name="connsiteY2" fmla="*/ 149951 h 899691"/>
                <a:gd name="connsiteX3" fmla="*/ 7240328 w 7452980"/>
                <a:gd name="connsiteY3" fmla="*/ 300991 h 899691"/>
                <a:gd name="connsiteX4" fmla="*/ 7240329 w 7452980"/>
                <a:gd name="connsiteY4" fmla="*/ 300990 h 899691"/>
                <a:gd name="connsiteX5" fmla="*/ 7452980 w 7452980"/>
                <a:gd name="connsiteY5" fmla="*/ 449846 h 899691"/>
                <a:gd name="connsiteX6" fmla="*/ 7240329 w 7452980"/>
                <a:gd name="connsiteY6" fmla="*/ 598701 h 899691"/>
                <a:gd name="connsiteX7" fmla="*/ 7240328 w 7452980"/>
                <a:gd name="connsiteY7" fmla="*/ 598700 h 899691"/>
                <a:gd name="connsiteX8" fmla="*/ 7240328 w 7452980"/>
                <a:gd name="connsiteY8" fmla="*/ 749740 h 899691"/>
                <a:gd name="connsiteX9" fmla="*/ 7090377 w 7452980"/>
                <a:gd name="connsiteY9" fmla="*/ 899691 h 899691"/>
                <a:gd name="connsiteX10" fmla="*/ 149951 w 7452980"/>
                <a:gd name="connsiteY10" fmla="*/ 899691 h 899691"/>
                <a:gd name="connsiteX11" fmla="*/ 0 w 7452980"/>
                <a:gd name="connsiteY11" fmla="*/ 749740 h 899691"/>
                <a:gd name="connsiteX12" fmla="*/ 0 w 7452980"/>
                <a:gd name="connsiteY12" fmla="*/ 149951 h 899691"/>
                <a:gd name="connsiteX13" fmla="*/ 149951 w 7452980"/>
                <a:gd name="connsiteY13" fmla="*/ 0 h 89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52980" h="899691">
                  <a:moveTo>
                    <a:pt x="149951" y="0"/>
                  </a:moveTo>
                  <a:lnTo>
                    <a:pt x="7090377" y="0"/>
                  </a:lnTo>
                  <a:cubicBezTo>
                    <a:pt x="7173193" y="0"/>
                    <a:pt x="7240328" y="67135"/>
                    <a:pt x="7240328" y="149951"/>
                  </a:cubicBezTo>
                  <a:lnTo>
                    <a:pt x="7240328" y="300991"/>
                  </a:lnTo>
                  <a:lnTo>
                    <a:pt x="7240329" y="300990"/>
                  </a:lnTo>
                  <a:lnTo>
                    <a:pt x="7452980" y="449846"/>
                  </a:lnTo>
                  <a:lnTo>
                    <a:pt x="7240329" y="598701"/>
                  </a:lnTo>
                  <a:lnTo>
                    <a:pt x="7240328" y="598700"/>
                  </a:lnTo>
                  <a:lnTo>
                    <a:pt x="7240328" y="749740"/>
                  </a:lnTo>
                  <a:cubicBezTo>
                    <a:pt x="7240328" y="832556"/>
                    <a:pt x="7173193" y="899691"/>
                    <a:pt x="7090377" y="899691"/>
                  </a:cubicBezTo>
                  <a:lnTo>
                    <a:pt x="149951" y="899691"/>
                  </a:lnTo>
                  <a:cubicBezTo>
                    <a:pt x="67135" y="899691"/>
                    <a:pt x="0" y="832556"/>
                    <a:pt x="0" y="749740"/>
                  </a:cubicBezTo>
                  <a:lnTo>
                    <a:pt x="0" y="149951"/>
                  </a:lnTo>
                  <a:cubicBezTo>
                    <a:pt x="0" y="67135"/>
                    <a:pt x="67135" y="0"/>
                    <a:pt x="149951" y="0"/>
                  </a:cubicBezTo>
                  <a:close/>
                </a:path>
              </a:pathLst>
            </a:custGeom>
            <a:solidFill>
              <a:schemeClr val="bg1"/>
            </a:solidFill>
            <a:ln w="254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0" tIns="91428" rIns="182856" bIns="91428" numCol="1" rtlCol="0" anchor="ctr" anchorCtr="0" compatLnSpc="1">
              <a:prstTxWarp prst="textNoShape">
                <a:avLst/>
              </a:prstTxWarp>
              <a:noAutofit/>
            </a:bodyPr>
            <a:lstStyle/>
            <a:p>
              <a:pPr defTabSz="914218" fontAlgn="base">
                <a:spcBef>
                  <a:spcPct val="0"/>
                </a:spcBef>
                <a:spcAft>
                  <a:spcPct val="0"/>
                </a:spcAft>
              </a:pPr>
              <a:endParaRPr lang="en-US" sz="2000" noProof="0" dirty="0">
                <a:solidFill>
                  <a:srgbClr val="161616"/>
                </a:solidFill>
              </a:endParaRPr>
            </a:p>
          </p:txBody>
        </p:sp>
        <p:sp>
          <p:nvSpPr>
            <p:cNvPr id="156" name="TextBox 155">
              <a:extLst>
                <a:ext uri="{FF2B5EF4-FFF2-40B4-BE49-F238E27FC236}">
                  <a16:creationId xmlns:a16="http://schemas.microsoft.com/office/drawing/2014/main" id="{744E90A9-8D64-23BB-D4CD-53FADE259BBE}"/>
                </a:ext>
              </a:extLst>
            </p:cNvPr>
            <p:cNvSpPr txBox="1"/>
            <p:nvPr/>
          </p:nvSpPr>
          <p:spPr>
            <a:xfrm>
              <a:off x="1334234" y="4751181"/>
              <a:ext cx="2624752" cy="378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914218" fontAlgn="base">
                <a:spcBef>
                  <a:spcPct val="0"/>
                </a:spcBef>
                <a:spcAft>
                  <a:spcPct val="0"/>
                </a:spcAft>
              </a:pPr>
              <a:endParaRPr lang="en-US" sz="2000" noProof="0" dirty="0">
                <a:solidFill>
                  <a:srgbClr val="161616"/>
                </a:solidFill>
              </a:endParaRPr>
            </a:p>
          </p:txBody>
        </p:sp>
        <p:sp>
          <p:nvSpPr>
            <p:cNvPr id="157" name="Oval 156">
              <a:extLst>
                <a:ext uri="{FF2B5EF4-FFF2-40B4-BE49-F238E27FC236}">
                  <a16:creationId xmlns:a16="http://schemas.microsoft.com/office/drawing/2014/main" id="{C1D8B940-24A2-60AF-3458-1DB7E8EBF62D}"/>
                </a:ext>
              </a:extLst>
            </p:cNvPr>
            <p:cNvSpPr/>
            <p:nvPr/>
          </p:nvSpPr>
          <p:spPr bwMode="auto">
            <a:xfrm>
              <a:off x="773753" y="4706783"/>
              <a:ext cx="300200" cy="289110"/>
            </a:xfrm>
            <a:prstGeom prst="ellipse">
              <a:avLst/>
            </a:prstGeom>
            <a:solidFill>
              <a:schemeClr val="bg1"/>
            </a:solidFill>
            <a:ln w="254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noProof="0" dirty="0">
                <a:solidFill>
                  <a:schemeClr val="bg1"/>
                </a:solidFill>
              </a:endParaRPr>
            </a:p>
          </p:txBody>
        </p:sp>
        <p:sp>
          <p:nvSpPr>
            <p:cNvPr id="158" name="TextBox 157">
              <a:extLst>
                <a:ext uri="{FF2B5EF4-FFF2-40B4-BE49-F238E27FC236}">
                  <a16:creationId xmlns:a16="http://schemas.microsoft.com/office/drawing/2014/main" id="{9F08FEE5-EFCA-5B9C-51E7-7E6C6D454D70}"/>
                </a:ext>
              </a:extLst>
            </p:cNvPr>
            <p:cNvSpPr txBox="1"/>
            <p:nvPr/>
          </p:nvSpPr>
          <p:spPr>
            <a:xfrm>
              <a:off x="1307894" y="4764565"/>
              <a:ext cx="2624752" cy="3788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914218" fontAlgn="base">
                <a:spcBef>
                  <a:spcPct val="0"/>
                </a:spcBef>
                <a:spcAft>
                  <a:spcPct val="0"/>
                </a:spcAft>
              </a:pPr>
              <a:r>
                <a:rPr lang="en-US" sz="2000" noProof="0" dirty="0">
                  <a:solidFill>
                    <a:srgbClr val="161616"/>
                  </a:solidFill>
                </a:rPr>
                <a:t>Please confirm the employee transfer details…</a:t>
              </a:r>
            </a:p>
            <a:p>
              <a:pPr defTabSz="914218" fontAlgn="base">
                <a:spcBef>
                  <a:spcPct val="0"/>
                </a:spcBef>
                <a:spcAft>
                  <a:spcPct val="0"/>
                </a:spcAft>
              </a:pPr>
              <a:endParaRPr lang="en-US" sz="2000" noProof="0" dirty="0">
                <a:solidFill>
                  <a:srgbClr val="161616"/>
                </a:solidFill>
              </a:endParaRPr>
            </a:p>
          </p:txBody>
        </p:sp>
        <p:pic>
          <p:nvPicPr>
            <p:cNvPr id="159" name="Graphic 158">
              <a:extLst>
                <a:ext uri="{FF2B5EF4-FFF2-40B4-BE49-F238E27FC236}">
                  <a16:creationId xmlns:a16="http://schemas.microsoft.com/office/drawing/2014/main" id="{DC0DAE2B-BAF1-088D-A878-0D932F386E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427" y="4725314"/>
              <a:ext cx="252615" cy="252615"/>
            </a:xfrm>
            <a:prstGeom prst="rect">
              <a:avLst/>
            </a:prstGeom>
          </p:spPr>
        </p:pic>
      </p:grpSp>
      <p:sp>
        <p:nvSpPr>
          <p:cNvPr id="160" name="TextBox 159">
            <a:extLst>
              <a:ext uri="{FF2B5EF4-FFF2-40B4-BE49-F238E27FC236}">
                <a16:creationId xmlns:a16="http://schemas.microsoft.com/office/drawing/2014/main" id="{21A87B0C-6EC0-244A-1EFF-B0A62840670C}"/>
              </a:ext>
            </a:extLst>
          </p:cNvPr>
          <p:cNvSpPr txBox="1"/>
          <p:nvPr/>
        </p:nvSpPr>
        <p:spPr>
          <a:xfrm>
            <a:off x="18146915" y="7866320"/>
            <a:ext cx="3051188" cy="7489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400" kern="0" noProof="0" dirty="0">
                <a:solidFill>
                  <a:srgbClr val="000000"/>
                </a:solidFill>
                <a:ea typeface="IBM Plex Sans Light"/>
                <a:cs typeface="IBM Plex Sans Light"/>
                <a:sym typeface="IBM Plex Sans Light"/>
              </a:rPr>
              <a:t>Ask for confirmation</a:t>
            </a:r>
          </a:p>
        </p:txBody>
      </p:sp>
      <p:sp>
        <p:nvSpPr>
          <p:cNvPr id="161" name="TextBox 160">
            <a:extLst>
              <a:ext uri="{FF2B5EF4-FFF2-40B4-BE49-F238E27FC236}">
                <a16:creationId xmlns:a16="http://schemas.microsoft.com/office/drawing/2014/main" id="{3A0A1360-419D-6FED-A091-93BB1EB00287}"/>
              </a:ext>
            </a:extLst>
          </p:cNvPr>
          <p:cNvSpPr txBox="1"/>
          <p:nvPr/>
        </p:nvSpPr>
        <p:spPr>
          <a:xfrm>
            <a:off x="17398797" y="7749375"/>
            <a:ext cx="4672132" cy="348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endParaRPr lang="en-US" sz="2000" noProof="0" dirty="0">
              <a:solidFill>
                <a:srgbClr val="161616"/>
              </a:solidFill>
              <a:sym typeface="IBM Plex Sans Light"/>
            </a:endParaRPr>
          </a:p>
        </p:txBody>
      </p:sp>
      <p:sp>
        <p:nvSpPr>
          <p:cNvPr id="162" name="TextBox 161">
            <a:extLst>
              <a:ext uri="{FF2B5EF4-FFF2-40B4-BE49-F238E27FC236}">
                <a16:creationId xmlns:a16="http://schemas.microsoft.com/office/drawing/2014/main" id="{9A1CCD30-12EC-FBC6-A6A3-F9EDC037039E}"/>
              </a:ext>
            </a:extLst>
          </p:cNvPr>
          <p:cNvSpPr txBox="1"/>
          <p:nvPr/>
        </p:nvSpPr>
        <p:spPr>
          <a:xfrm>
            <a:off x="17473667" y="8236260"/>
            <a:ext cx="2979236" cy="260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endParaRPr lang="en-US" sz="2000" noProof="0" dirty="0">
              <a:solidFill>
                <a:srgbClr val="161616"/>
              </a:solidFill>
              <a:sym typeface="IBM Plex Sans Light"/>
            </a:endParaRPr>
          </a:p>
        </p:txBody>
      </p:sp>
      <p:sp>
        <p:nvSpPr>
          <p:cNvPr id="163" name="TextBox 162">
            <a:extLst>
              <a:ext uri="{FF2B5EF4-FFF2-40B4-BE49-F238E27FC236}">
                <a16:creationId xmlns:a16="http://schemas.microsoft.com/office/drawing/2014/main" id="{9B8A4BFC-52B5-BDD2-DD73-E0601243B89F}"/>
              </a:ext>
            </a:extLst>
          </p:cNvPr>
          <p:cNvSpPr txBox="1"/>
          <p:nvPr/>
        </p:nvSpPr>
        <p:spPr>
          <a:xfrm>
            <a:off x="17034995" y="7865980"/>
            <a:ext cx="1214088" cy="5426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400" i="1" kern="0" noProof="0" dirty="0">
                <a:solidFill>
                  <a:schemeClr val="bg2">
                    <a:lumMod val="50000"/>
                  </a:schemeClr>
                </a:solidFill>
                <a:ea typeface="IBM Plex Sans Light"/>
                <a:cs typeface="IBM Plex Sans Light"/>
                <a:sym typeface="IBM Plex Sans Light"/>
              </a:rPr>
              <a:t>Task 3:</a:t>
            </a:r>
          </a:p>
        </p:txBody>
      </p:sp>
    </p:spTree>
    <p:extLst>
      <p:ext uri="{BB962C8B-B14F-4D97-AF65-F5344CB8AC3E}">
        <p14:creationId xmlns:p14="http://schemas.microsoft.com/office/powerpoint/2010/main" val="388017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C6BCEBA7-E264-0BBD-E460-CCE6E62FD8D2}"/>
              </a:ext>
            </a:extLst>
          </p:cNvPr>
          <p:cNvSpPr/>
          <p:nvPr/>
        </p:nvSpPr>
        <p:spPr>
          <a:xfrm>
            <a:off x="-29945" y="16070"/>
            <a:ext cx="5891483" cy="13716001"/>
          </a:xfrm>
          <a:prstGeom prst="rect">
            <a:avLst/>
          </a:prstGeom>
          <a:solidFill>
            <a:srgbClr val="E5F6FF"/>
          </a:solidFill>
          <a:ln w="19050">
            <a:solidFill>
              <a:srgbClr val="E5F6FF"/>
            </a:solidFill>
          </a:ln>
        </p:spPr>
        <p:txBody>
          <a:bodyPr tIns="91439" bIns="91439"/>
          <a:lstStyle/>
          <a:p>
            <a:pPr defTabSz="2438430">
              <a:defRPr sz="3700"/>
            </a:pPr>
            <a:endParaRPr lang="en-US" sz="3700" noProof="0" dirty="0"/>
          </a:p>
        </p:txBody>
      </p:sp>
      <p:sp>
        <p:nvSpPr>
          <p:cNvPr id="4" name="Title 3">
            <a:extLst>
              <a:ext uri="{FF2B5EF4-FFF2-40B4-BE49-F238E27FC236}">
                <a16:creationId xmlns:a16="http://schemas.microsoft.com/office/drawing/2014/main" id="{550AFABE-4DD7-9A40-7ED7-CE6A5CF691AF}"/>
              </a:ext>
            </a:extLst>
          </p:cNvPr>
          <p:cNvSpPr>
            <a:spLocks noGrp="1"/>
          </p:cNvSpPr>
          <p:nvPr>
            <p:ph type="title"/>
          </p:nvPr>
        </p:nvSpPr>
        <p:spPr>
          <a:xfrm>
            <a:off x="577584" y="759707"/>
            <a:ext cx="3924078" cy="2483900"/>
          </a:xfrm>
        </p:spPr>
        <p:txBody>
          <a:bodyPr lIns="0" tIns="0" rIns="457140" bIns="0" anchor="t"/>
          <a:lstStyle/>
          <a:p>
            <a:r>
              <a:rPr lang="en-US" sz="4200" noProof="0" dirty="0">
                <a:solidFill>
                  <a:schemeClr val="tx1"/>
                </a:solidFill>
                <a:latin typeface="+mn-lt"/>
              </a:rPr>
              <a:t>AI Agent for HR Demo</a:t>
            </a:r>
            <a:br>
              <a:rPr lang="en-US" sz="4200" noProof="0" dirty="0">
                <a:solidFill>
                  <a:schemeClr val="tx1"/>
                </a:solidFill>
                <a:latin typeface="+mn-lt"/>
              </a:rPr>
            </a:br>
            <a:endParaRPr lang="en-US" sz="4200" noProof="0" dirty="0">
              <a:solidFill>
                <a:schemeClr val="tx1"/>
              </a:solidFill>
              <a:latin typeface="+mn-lt"/>
            </a:endParaRPr>
          </a:p>
        </p:txBody>
      </p:sp>
      <p:sp>
        <p:nvSpPr>
          <p:cNvPr id="2" name="TextBox 1">
            <a:extLst>
              <a:ext uri="{FF2B5EF4-FFF2-40B4-BE49-F238E27FC236}">
                <a16:creationId xmlns:a16="http://schemas.microsoft.com/office/drawing/2014/main" id="{52A72E1C-F2ED-DF97-DE93-2887866A308D}"/>
              </a:ext>
            </a:extLst>
          </p:cNvPr>
          <p:cNvSpPr txBox="1"/>
          <p:nvPr/>
        </p:nvSpPr>
        <p:spPr>
          <a:xfrm>
            <a:off x="577584" y="12458396"/>
            <a:ext cx="4843849" cy="991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defPPr>
              <a:defRPr lang="en-US"/>
            </a:defPPr>
            <a:lvl1pPr defTabSz="2437912">
              <a:spcBef>
                <a:spcPts val="2900"/>
              </a:spcBef>
              <a:buSzPct val="100000"/>
              <a:defRPr sz="3200" kern="0">
                <a:solidFill>
                  <a:schemeClr val="accent1"/>
                </a:solidFill>
                <a:ea typeface="IBM Plex Sans Light"/>
                <a:cs typeface="IBM Plex Sans Light"/>
              </a:defRPr>
            </a:lvl1pPr>
          </a:lstStyle>
          <a:p>
            <a:r>
              <a:rPr lang="en-US" noProof="0" dirty="0">
                <a:sym typeface="IBM Plex Sans Light"/>
                <a:hlinkClick r:id="rId5">
                  <a:extLst>
                    <a:ext uri="{A12FA001-AC4F-418D-AE19-62706E023703}">
                      <ahyp:hlinkClr xmlns:ahyp="http://schemas.microsoft.com/office/drawing/2018/hyperlinkcolor" val="tx"/>
                    </a:ext>
                  </a:extLst>
                </a:hlinkClick>
              </a:rPr>
              <a:t>HR agents on Seismic</a:t>
            </a:r>
            <a:r>
              <a:rPr lang="en-US" noProof="0" dirty="0"/>
              <a:t> →</a:t>
            </a:r>
            <a:endParaRPr lang="en-US" noProof="0" dirty="0">
              <a:sym typeface="IBM Plex Sans Light"/>
            </a:endParaRPr>
          </a:p>
        </p:txBody>
      </p:sp>
      <p:pic>
        <p:nvPicPr>
          <p:cNvPr id="3" name="HR agent demo - short sl21">
            <a:hlinkClick r:id="" action="ppaction://media"/>
            <a:extLst>
              <a:ext uri="{FF2B5EF4-FFF2-40B4-BE49-F238E27FC236}">
                <a16:creationId xmlns:a16="http://schemas.microsoft.com/office/drawing/2014/main" id="{DB56D2D2-90BE-43A1-1FFC-BCBBA5B8D54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486650" y="1007377"/>
            <a:ext cx="15437116" cy="11529796"/>
          </a:xfrm>
          <a:prstGeom prst="rect">
            <a:avLst/>
          </a:prstGeom>
          <a:ln>
            <a:solidFill>
              <a:schemeClr val="bg1">
                <a:lumMod val="50000"/>
              </a:schemeClr>
            </a:solidFill>
          </a:ln>
        </p:spPr>
      </p:pic>
    </p:spTree>
    <p:extLst>
      <p:ext uri="{BB962C8B-B14F-4D97-AF65-F5344CB8AC3E}">
        <p14:creationId xmlns:p14="http://schemas.microsoft.com/office/powerpoint/2010/main" val="16136899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7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531CA5F-9148-57CB-D602-44CB50417AAA}"/>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28985"/>
          <a:stretch/>
        </p:blipFill>
        <p:spPr bwMode="auto">
          <a:xfrm>
            <a:off x="0" y="0"/>
            <a:ext cx="24387175" cy="1371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9B7E72D-2E58-5FA9-35AF-EA3BF67E2249}"/>
              </a:ext>
            </a:extLst>
          </p:cNvPr>
          <p:cNvSpPr>
            <a:spLocks noGrp="1"/>
          </p:cNvSpPr>
          <p:nvPr>
            <p:ph type="title"/>
          </p:nvPr>
        </p:nvSpPr>
        <p:spPr>
          <a:xfrm>
            <a:off x="576000" y="576000"/>
            <a:ext cx="9449743" cy="7308850"/>
          </a:xfrm>
        </p:spPr>
        <p:txBody>
          <a:bodyPr>
            <a:normAutofit/>
          </a:bodyPr>
          <a:lstStyle/>
          <a:p>
            <a:r>
              <a:rPr lang="en-US" noProof="0" dirty="0">
                <a:latin typeface="+mn-lt"/>
              </a:rPr>
              <a:t>Procurement &amp; sales use cases</a:t>
            </a:r>
          </a:p>
        </p:txBody>
      </p:sp>
      <p:sp>
        <p:nvSpPr>
          <p:cNvPr id="6" name="TextBox 5">
            <a:extLst>
              <a:ext uri="{FF2B5EF4-FFF2-40B4-BE49-F238E27FC236}">
                <a16:creationId xmlns:a16="http://schemas.microsoft.com/office/drawing/2014/main" id="{ADF87564-CB87-CE03-3282-1DED14835367}"/>
              </a:ext>
            </a:extLst>
          </p:cNvPr>
          <p:cNvSpPr txBox="1"/>
          <p:nvPr/>
        </p:nvSpPr>
        <p:spPr>
          <a:xfrm>
            <a:off x="11823405" y="253054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7" name="TextBox 6">
            <a:extLst>
              <a:ext uri="{FF2B5EF4-FFF2-40B4-BE49-F238E27FC236}">
                <a16:creationId xmlns:a16="http://schemas.microsoft.com/office/drawing/2014/main" id="{514CAE0C-A74B-F179-557F-CF13C7D048AE}"/>
              </a:ext>
            </a:extLst>
          </p:cNvPr>
          <p:cNvSpPr txBox="1"/>
          <p:nvPr/>
        </p:nvSpPr>
        <p:spPr>
          <a:xfrm>
            <a:off x="30898214" y="2120132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Tree>
    <p:extLst>
      <p:ext uri="{BB962C8B-B14F-4D97-AF65-F5344CB8AC3E}">
        <p14:creationId xmlns:p14="http://schemas.microsoft.com/office/powerpoint/2010/main" val="302742277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810636-4F66-A342-2B5E-0B0B74BA7F62}"/>
              </a:ext>
            </a:extLst>
          </p:cNvPr>
          <p:cNvSpPr>
            <a:spLocks noGrp="1"/>
          </p:cNvSpPr>
          <p:nvPr>
            <p:ph type="body" sz="quarter" idx="14"/>
          </p:nvPr>
        </p:nvSpPr>
        <p:spPr>
          <a:xfrm>
            <a:off x="576263" y="576263"/>
            <a:ext cx="6256330" cy="2859087"/>
          </a:xfrm>
        </p:spPr>
        <p:txBody>
          <a:bodyPr/>
          <a:lstStyle/>
          <a:p>
            <a:r>
              <a:rPr lang="en-US" noProof="0" dirty="0">
                <a:latin typeface="+mn-lt"/>
              </a:rPr>
              <a:t>Seller guidance </a:t>
            </a:r>
            <a:br>
              <a:rPr lang="en-US" noProof="0" dirty="0">
                <a:latin typeface="+mn-lt"/>
              </a:rPr>
            </a:br>
            <a:r>
              <a:rPr lang="en-US" noProof="0" dirty="0">
                <a:latin typeface="+mn-lt"/>
              </a:rPr>
              <a:t>and legal disclaimer</a:t>
            </a:r>
          </a:p>
          <a:p>
            <a:endParaRPr lang="en-US" noProof="0" dirty="0">
              <a:latin typeface="+mn-lt"/>
            </a:endParaRPr>
          </a:p>
        </p:txBody>
      </p:sp>
      <p:sp>
        <p:nvSpPr>
          <p:cNvPr id="5" name="Text Placeholder 4">
            <a:extLst>
              <a:ext uri="{FF2B5EF4-FFF2-40B4-BE49-F238E27FC236}">
                <a16:creationId xmlns:a16="http://schemas.microsoft.com/office/drawing/2014/main" id="{7607A411-4E60-844A-C088-F069BB09A76E}"/>
              </a:ext>
            </a:extLst>
          </p:cNvPr>
          <p:cNvSpPr>
            <a:spLocks noGrp="1"/>
          </p:cNvSpPr>
          <p:nvPr>
            <p:ph type="body" sz="quarter" idx="17"/>
          </p:nvPr>
        </p:nvSpPr>
        <p:spPr>
          <a:xfrm>
            <a:off x="12780000" y="576000"/>
            <a:ext cx="4953000" cy="11625262"/>
          </a:xfrm>
        </p:spPr>
        <p:txBody>
          <a:bodyPr/>
          <a:lstStyle/>
          <a:p>
            <a:r>
              <a:rPr lang="en-US" noProof="0" dirty="0">
                <a:latin typeface="+mn-lt"/>
              </a:rPr>
              <a:t>Slides in this presentation marked as </a:t>
            </a:r>
            <a:r>
              <a:rPr lang="en-US" b="1" noProof="0" dirty="0">
                <a:latin typeface="+mn-lt"/>
              </a:rPr>
              <a:t>"IBM </a:t>
            </a:r>
            <a:br>
              <a:rPr lang="en-US" b="1" noProof="0" dirty="0">
                <a:latin typeface="+mn-lt"/>
              </a:rPr>
            </a:br>
            <a:r>
              <a:rPr lang="en-US" b="1" noProof="0" dirty="0">
                <a:latin typeface="+mn-lt"/>
              </a:rPr>
              <a:t>and Business Partner Internal Use Only" </a:t>
            </a:r>
            <a:br>
              <a:rPr lang="en-US" noProof="0" dirty="0">
                <a:latin typeface="+mn-lt"/>
              </a:rPr>
            </a:br>
            <a:r>
              <a:rPr lang="en-US" noProof="0" dirty="0">
                <a:latin typeface="+mn-lt"/>
              </a:rPr>
              <a:t>are for IBM and Business Partner use </a:t>
            </a:r>
            <a:br>
              <a:rPr lang="en-US" noProof="0" dirty="0">
                <a:latin typeface="+mn-lt"/>
              </a:rPr>
            </a:br>
            <a:r>
              <a:rPr lang="en-US" noProof="0" dirty="0">
                <a:latin typeface="+mn-lt"/>
              </a:rPr>
              <a:t>and should not be shared with clients </a:t>
            </a:r>
            <a:br>
              <a:rPr lang="en-US" noProof="0" dirty="0">
                <a:latin typeface="+mn-lt"/>
              </a:rPr>
            </a:br>
            <a:r>
              <a:rPr lang="en-US" noProof="0" dirty="0">
                <a:latin typeface="+mn-lt"/>
              </a:rPr>
              <a:t>or anyone else outside of IBM or the </a:t>
            </a:r>
            <a:br>
              <a:rPr lang="en-US" noProof="0" dirty="0">
                <a:latin typeface="+mn-lt"/>
              </a:rPr>
            </a:br>
            <a:r>
              <a:rPr lang="en-US" noProof="0" dirty="0">
                <a:latin typeface="+mn-lt"/>
              </a:rPr>
              <a:t>Business Partners’ company.</a:t>
            </a:r>
          </a:p>
          <a:p>
            <a:endParaRPr lang="en-US" noProof="0" dirty="0">
              <a:latin typeface="+mn-lt"/>
            </a:endParaRPr>
          </a:p>
          <a:p>
            <a:r>
              <a:rPr lang="en-US" noProof="0" dirty="0">
                <a:latin typeface="+mn-lt"/>
              </a:rPr>
              <a:t>© IBM Corporation 2025. </a:t>
            </a:r>
            <a:br>
              <a:rPr lang="en-US" noProof="0" dirty="0">
                <a:latin typeface="+mn-lt"/>
              </a:rPr>
            </a:br>
            <a:r>
              <a:rPr lang="en-US" b="1" noProof="0" dirty="0">
                <a:latin typeface="+mn-lt"/>
              </a:rPr>
              <a:t>All Rights Reserved.</a:t>
            </a:r>
          </a:p>
          <a:p>
            <a:endParaRPr lang="en-US" noProof="0" dirty="0">
              <a:latin typeface="+mn-lt"/>
            </a:endParaRPr>
          </a:p>
          <a:p>
            <a:r>
              <a:rPr lang="en-US" noProof="0" dirty="0">
                <a:latin typeface="+mn-lt"/>
              </a:rPr>
              <a:t>The information contained in this publication </a:t>
            </a:r>
            <a:br>
              <a:rPr lang="en-US" noProof="0" dirty="0">
                <a:latin typeface="+mn-lt"/>
              </a:rPr>
            </a:br>
            <a:r>
              <a:rPr lang="en-US" noProof="0" dirty="0">
                <a:latin typeface="+mn-lt"/>
              </a:rPr>
              <a:t>is provided for informational purposes only. </a:t>
            </a:r>
            <a:br>
              <a:rPr lang="en-US" noProof="0" dirty="0">
                <a:latin typeface="+mn-lt"/>
              </a:rPr>
            </a:br>
            <a:r>
              <a:rPr lang="en-US" noProof="0" dirty="0">
                <a:latin typeface="+mn-lt"/>
              </a:rPr>
              <a:t>While efforts were made to verify the completeness and accuracy of the information contained in this publication, it is provided AS IS without warranty </a:t>
            </a:r>
            <a:br>
              <a:rPr lang="en-US" noProof="0" dirty="0">
                <a:latin typeface="+mn-lt"/>
              </a:rPr>
            </a:br>
            <a:r>
              <a:rPr lang="en-US" noProof="0" dirty="0">
                <a:latin typeface="+mn-lt"/>
              </a:rPr>
              <a:t>of any kind, express or implied. In addition, this information is based on IBM’s current product </a:t>
            </a:r>
            <a:br>
              <a:rPr lang="en-US" noProof="0" dirty="0">
                <a:latin typeface="+mn-lt"/>
              </a:rPr>
            </a:br>
            <a:r>
              <a:rPr lang="en-US" noProof="0" dirty="0">
                <a:latin typeface="+mn-lt"/>
              </a:rPr>
              <a:t>plans and strategy, which are subject to change </a:t>
            </a:r>
            <a:br>
              <a:rPr lang="en-US" noProof="0" dirty="0">
                <a:latin typeface="+mn-lt"/>
              </a:rPr>
            </a:br>
            <a:r>
              <a:rPr lang="en-US" noProof="0" dirty="0">
                <a:latin typeface="+mn-lt"/>
              </a:rPr>
              <a:t>by IBM without notice. IBM shall not be responsible </a:t>
            </a:r>
            <a:br>
              <a:rPr lang="en-US" noProof="0" dirty="0">
                <a:latin typeface="+mn-lt"/>
              </a:rPr>
            </a:br>
            <a:r>
              <a:rPr lang="en-US" noProof="0" dirty="0">
                <a:latin typeface="+mn-lt"/>
              </a:rPr>
              <a:t>for any damages arising out of the use of, or otherwise related to, this publication or any other materials. Nothing contained in this publication is intended to, </a:t>
            </a:r>
            <a:br>
              <a:rPr lang="en-US" noProof="0" dirty="0">
                <a:latin typeface="+mn-lt"/>
              </a:rPr>
            </a:br>
            <a:r>
              <a:rPr lang="en-US" noProof="0" dirty="0">
                <a:latin typeface="+mn-lt"/>
              </a:rPr>
              <a:t>nor shall have the effect of, creating any warranties </a:t>
            </a:r>
            <a:br>
              <a:rPr lang="en-US" noProof="0" dirty="0">
                <a:latin typeface="+mn-lt"/>
              </a:rPr>
            </a:br>
            <a:r>
              <a:rPr lang="en-US" noProof="0" dirty="0">
                <a:latin typeface="+mn-lt"/>
              </a:rPr>
              <a:t>or representations from IBM or its suppliers </a:t>
            </a:r>
            <a:br>
              <a:rPr lang="en-US" noProof="0" dirty="0">
                <a:latin typeface="+mn-lt"/>
              </a:rPr>
            </a:br>
            <a:r>
              <a:rPr lang="en-US" noProof="0" dirty="0">
                <a:latin typeface="+mn-lt"/>
              </a:rPr>
              <a:t>or licensors, or altering the terms and conditions </a:t>
            </a:r>
            <a:br>
              <a:rPr lang="en-US" noProof="0" dirty="0">
                <a:latin typeface="+mn-lt"/>
              </a:rPr>
            </a:br>
            <a:r>
              <a:rPr lang="en-US" noProof="0" dirty="0">
                <a:latin typeface="+mn-lt"/>
              </a:rPr>
              <a:t>of the applicable license agreement governing </a:t>
            </a:r>
            <a:br>
              <a:rPr lang="en-US" noProof="0" dirty="0">
                <a:latin typeface="+mn-lt"/>
              </a:rPr>
            </a:br>
            <a:r>
              <a:rPr lang="en-US" noProof="0" dirty="0">
                <a:latin typeface="+mn-lt"/>
              </a:rPr>
              <a:t>the use of IBM software, IBM hardware, </a:t>
            </a:r>
            <a:br>
              <a:rPr lang="en-US" noProof="0" dirty="0">
                <a:latin typeface="+mn-lt"/>
              </a:rPr>
            </a:br>
            <a:r>
              <a:rPr lang="en-US" noProof="0" dirty="0">
                <a:latin typeface="+mn-lt"/>
              </a:rPr>
              <a:t>or IBM services.</a:t>
            </a:r>
          </a:p>
          <a:p>
            <a:endParaRPr lang="en-US" noProof="0" dirty="0">
              <a:latin typeface="+mn-lt"/>
            </a:endParaRPr>
          </a:p>
          <a:p>
            <a:endParaRPr lang="en-US" noProof="0" dirty="0">
              <a:latin typeface="+mn-lt"/>
            </a:endParaRPr>
          </a:p>
        </p:txBody>
      </p:sp>
      <p:sp>
        <p:nvSpPr>
          <p:cNvPr id="3" name="Text Placeholder 2">
            <a:extLst>
              <a:ext uri="{FF2B5EF4-FFF2-40B4-BE49-F238E27FC236}">
                <a16:creationId xmlns:a16="http://schemas.microsoft.com/office/drawing/2014/main" id="{4E0165A9-3ED7-C092-C680-45D6E57BAA11}"/>
              </a:ext>
            </a:extLst>
          </p:cNvPr>
          <p:cNvSpPr>
            <a:spLocks noGrp="1"/>
          </p:cNvSpPr>
          <p:nvPr>
            <p:ph type="body" sz="quarter" idx="15"/>
          </p:nvPr>
        </p:nvSpPr>
        <p:spPr>
          <a:xfrm>
            <a:off x="18859500" y="576000"/>
            <a:ext cx="4953000" cy="11625262"/>
          </a:xfrm>
        </p:spPr>
        <p:txBody>
          <a:bodyPr/>
          <a:lstStyle/>
          <a:p>
            <a:r>
              <a:rPr lang="en-US" noProof="0" dirty="0">
                <a:latin typeface="+mn-lt"/>
              </a:rPr>
              <a:t>References in this presentation to IBM products, programs, or services do not imply that they will </a:t>
            </a:r>
            <a:br>
              <a:rPr lang="en-US" noProof="0" dirty="0">
                <a:latin typeface="+mn-lt"/>
              </a:rPr>
            </a:br>
            <a:r>
              <a:rPr lang="en-US" noProof="0" dirty="0">
                <a:latin typeface="+mn-lt"/>
              </a:rPr>
              <a:t>be available in all countries in which IBM operates. </a:t>
            </a:r>
            <a:br>
              <a:rPr lang="en-US" noProof="0" dirty="0">
                <a:latin typeface="+mn-lt"/>
              </a:rPr>
            </a:br>
            <a:r>
              <a:rPr lang="en-US" noProof="0" dirty="0">
                <a:latin typeface="+mn-lt"/>
              </a:rPr>
              <a:t>Product release dates and/or capabilities referenced </a:t>
            </a:r>
            <a:br>
              <a:rPr lang="en-US" noProof="0" dirty="0">
                <a:latin typeface="+mn-lt"/>
              </a:rPr>
            </a:br>
            <a:r>
              <a:rPr lang="en-US" noProof="0" dirty="0">
                <a:latin typeface="+mn-lt"/>
              </a:rPr>
              <a:t>in this presentation may change at any time at IBM’s sole discretion based on market opportunities or </a:t>
            </a:r>
            <a:br>
              <a:rPr lang="en-US" noProof="0" dirty="0">
                <a:latin typeface="+mn-lt"/>
              </a:rPr>
            </a:br>
            <a:r>
              <a:rPr lang="en-US" noProof="0" dirty="0">
                <a:latin typeface="+mn-lt"/>
              </a:rPr>
              <a:t>other factors and are not intended to be a commitment </a:t>
            </a:r>
            <a:br>
              <a:rPr lang="en-US" noProof="0" dirty="0">
                <a:latin typeface="+mn-lt"/>
              </a:rPr>
            </a:br>
            <a:r>
              <a:rPr lang="en-US" noProof="0" dirty="0">
                <a:latin typeface="+mn-lt"/>
              </a:rPr>
              <a:t>to future product or feature availability in any way. Nothing contained in these materials is intended </a:t>
            </a:r>
            <a:br>
              <a:rPr lang="en-US" noProof="0" dirty="0">
                <a:latin typeface="+mn-lt"/>
              </a:rPr>
            </a:br>
            <a:r>
              <a:rPr lang="en-US" noProof="0" dirty="0">
                <a:latin typeface="+mn-lt"/>
              </a:rPr>
              <a:t>to, nor shall have the effect of, stating or implying </a:t>
            </a:r>
            <a:br>
              <a:rPr lang="en-US" noProof="0" dirty="0">
                <a:latin typeface="+mn-lt"/>
              </a:rPr>
            </a:br>
            <a:r>
              <a:rPr lang="en-US" noProof="0" dirty="0">
                <a:latin typeface="+mn-lt"/>
              </a:rPr>
              <a:t>that any activities undertaken by you will result </a:t>
            </a:r>
            <a:br>
              <a:rPr lang="en-US" noProof="0" dirty="0">
                <a:latin typeface="+mn-lt"/>
              </a:rPr>
            </a:br>
            <a:r>
              <a:rPr lang="en-US" noProof="0" dirty="0">
                <a:latin typeface="+mn-lt"/>
              </a:rPr>
              <a:t>in any specific sales, revenue growth, </a:t>
            </a:r>
            <a:br>
              <a:rPr lang="en-US" noProof="0" dirty="0">
                <a:latin typeface="+mn-lt"/>
              </a:rPr>
            </a:br>
            <a:r>
              <a:rPr lang="en-US" noProof="0" dirty="0">
                <a:latin typeface="+mn-lt"/>
              </a:rPr>
              <a:t>or other results. </a:t>
            </a:r>
          </a:p>
          <a:p>
            <a:endParaRPr lang="en-US" noProof="0" dirty="0">
              <a:latin typeface="+mn-lt"/>
            </a:endParaRPr>
          </a:p>
          <a:p>
            <a:r>
              <a:rPr lang="en-US" noProof="0" dirty="0">
                <a:latin typeface="+mn-lt"/>
              </a:rPr>
              <a:t>All client examples described are presented </a:t>
            </a:r>
            <a:br>
              <a:rPr lang="en-US" noProof="0" dirty="0">
                <a:latin typeface="+mn-lt"/>
              </a:rPr>
            </a:br>
            <a:r>
              <a:rPr lang="en-US" noProof="0" dirty="0">
                <a:latin typeface="+mn-lt"/>
              </a:rPr>
              <a:t>as illustrations of how those clients have </a:t>
            </a:r>
            <a:br>
              <a:rPr lang="en-US" noProof="0" dirty="0">
                <a:latin typeface="+mn-lt"/>
              </a:rPr>
            </a:br>
            <a:r>
              <a:rPr lang="en-US" noProof="0" dirty="0">
                <a:latin typeface="+mn-lt"/>
              </a:rPr>
              <a:t>used IBM products and the results they </a:t>
            </a:r>
            <a:br>
              <a:rPr lang="en-US" noProof="0" dirty="0">
                <a:latin typeface="+mn-lt"/>
              </a:rPr>
            </a:br>
            <a:r>
              <a:rPr lang="en-US" noProof="0" dirty="0">
                <a:latin typeface="+mn-lt"/>
              </a:rPr>
              <a:t>may have achieved. Actual environmental </a:t>
            </a:r>
            <a:br>
              <a:rPr lang="en-US" noProof="0" dirty="0">
                <a:latin typeface="+mn-lt"/>
              </a:rPr>
            </a:br>
            <a:r>
              <a:rPr lang="en-US" noProof="0" dirty="0">
                <a:latin typeface="+mn-lt"/>
              </a:rPr>
              <a:t>costs and performance characteristics </a:t>
            </a:r>
            <a:br>
              <a:rPr lang="en-US" noProof="0" dirty="0">
                <a:latin typeface="+mn-lt"/>
              </a:rPr>
            </a:br>
            <a:r>
              <a:rPr lang="en-US" noProof="0" dirty="0">
                <a:latin typeface="+mn-lt"/>
              </a:rPr>
              <a:t>may vary by client.</a:t>
            </a:r>
          </a:p>
          <a:p>
            <a:endParaRPr lang="en-US" noProof="0" dirty="0">
              <a:latin typeface="+mn-lt"/>
            </a:endParaRPr>
          </a:p>
        </p:txBody>
      </p:sp>
      <p:sp>
        <p:nvSpPr>
          <p:cNvPr id="7" name="TextBox 6">
            <a:extLst>
              <a:ext uri="{FF2B5EF4-FFF2-40B4-BE49-F238E27FC236}">
                <a16:creationId xmlns:a16="http://schemas.microsoft.com/office/drawing/2014/main" id="{06CA5F77-8BD1-2EF0-A86B-E5E064075C74}"/>
              </a:ext>
            </a:extLst>
          </p:cNvPr>
          <p:cNvSpPr txBox="1"/>
          <p:nvPr/>
        </p:nvSpPr>
        <p:spPr>
          <a:xfrm>
            <a:off x="553267" y="5059092"/>
            <a:ext cx="4971233" cy="920637"/>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a:lnSpc>
                <a:spcPct val="110000"/>
              </a:lnSpc>
            </a:pPr>
            <a:r>
              <a:rPr lang="en-US" sz="2800" noProof="0" dirty="0">
                <a:solidFill>
                  <a:schemeClr val="tx1"/>
                </a:solidFill>
              </a:rPr>
              <a:t>IBM and Business Partner </a:t>
            </a:r>
            <a:br>
              <a:rPr lang="en-US" sz="2800" noProof="0" dirty="0">
                <a:solidFill>
                  <a:schemeClr val="tx1"/>
                </a:solidFill>
              </a:rPr>
            </a:br>
            <a:r>
              <a:rPr lang="en-US" sz="2800" noProof="0" dirty="0">
                <a:solidFill>
                  <a:schemeClr val="accent6"/>
                </a:solidFill>
              </a:rPr>
              <a:t>Internal Use Only</a:t>
            </a:r>
          </a:p>
        </p:txBody>
      </p:sp>
      <p:cxnSp>
        <p:nvCxnSpPr>
          <p:cNvPr id="8" name="Straight Connector 7">
            <a:extLst>
              <a:ext uri="{FF2B5EF4-FFF2-40B4-BE49-F238E27FC236}">
                <a16:creationId xmlns:a16="http://schemas.microsoft.com/office/drawing/2014/main" id="{BC5C1651-804D-5D23-019E-BA7837678616}"/>
              </a:ext>
            </a:extLst>
          </p:cNvPr>
          <p:cNvCxnSpPr/>
          <p:nvPr/>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221CC60-A66D-5C7E-DF65-20BA8E13D9A8}"/>
              </a:ext>
            </a:extLst>
          </p:cNvPr>
          <p:cNvCxnSpPr/>
          <p:nvPr/>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CC51B0B8-DCB6-B7E5-F20A-670DFD7904EB}"/>
              </a:ext>
            </a:extLst>
          </p:cNvPr>
          <p:cNvSpPr txBox="1"/>
          <p:nvPr/>
        </p:nvSpPr>
        <p:spPr>
          <a:xfrm>
            <a:off x="-5765800" y="58928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6" name="TextBox 5">
            <a:extLst>
              <a:ext uri="{FF2B5EF4-FFF2-40B4-BE49-F238E27FC236}">
                <a16:creationId xmlns:a16="http://schemas.microsoft.com/office/drawing/2014/main" id="{A276F39E-9A77-BACB-EFDE-8DBFF0EE1496}"/>
              </a:ext>
            </a:extLst>
          </p:cNvPr>
          <p:cNvSpPr txBox="1"/>
          <p:nvPr/>
        </p:nvSpPr>
        <p:spPr>
          <a:xfrm>
            <a:off x="1066800" y="129794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10" name="TextBox 9">
            <a:extLst>
              <a:ext uri="{FF2B5EF4-FFF2-40B4-BE49-F238E27FC236}">
                <a16:creationId xmlns:a16="http://schemas.microsoft.com/office/drawing/2014/main" id="{8B41B271-0BD7-CF41-9466-A5C3816FB9B1}"/>
              </a:ext>
            </a:extLst>
          </p:cNvPr>
          <p:cNvSpPr txBox="1"/>
          <p:nvPr/>
        </p:nvSpPr>
        <p:spPr>
          <a:xfrm>
            <a:off x="-3581400" y="177800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Tree>
    <p:extLst>
      <p:ext uri="{BB962C8B-B14F-4D97-AF65-F5344CB8AC3E}">
        <p14:creationId xmlns:p14="http://schemas.microsoft.com/office/powerpoint/2010/main" val="297381071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569;p10">
            <a:extLst>
              <a:ext uri="{FF2B5EF4-FFF2-40B4-BE49-F238E27FC236}">
                <a16:creationId xmlns:a16="http://schemas.microsoft.com/office/drawing/2014/main" id="{CC1BB64B-A9AF-B66B-166F-BA32D6768472}"/>
              </a:ext>
            </a:extLst>
          </p:cNvPr>
          <p:cNvSpPr/>
          <p:nvPr/>
        </p:nvSpPr>
        <p:spPr>
          <a:xfrm>
            <a:off x="4877434" y="2270579"/>
            <a:ext cx="4877435" cy="10547444"/>
          </a:xfrm>
          <a:prstGeom prst="rect">
            <a:avLst/>
          </a:prstGeom>
          <a:solidFill>
            <a:srgbClr val="A56EFF">
              <a:alpha val="5000"/>
            </a:srgbClr>
          </a:solidFill>
          <a:ln w="19050" cap="flat" cmpd="sng">
            <a:noFill/>
            <a:prstDash val="solid"/>
            <a:round/>
            <a:headEnd type="none" w="sm" len="sm"/>
            <a:tailEnd type="none" w="sm" len="sm"/>
          </a:ln>
        </p:spPr>
        <p:txBody>
          <a:bodyPr spcFirstLastPara="1" wrap="square" lIns="71990" tIns="71990" rIns="71990" bIns="71990" anchor="t" anchorCtr="0">
            <a:noAutofit/>
          </a:bodyPr>
          <a:lstStyle/>
          <a:p>
            <a:pPr marL="0" marR="0" lvl="0" indent="0" algn="l" defTabSz="1828434" rtl="0" eaLnBrk="1" fontAlgn="auto" latinLnBrk="0" hangingPunct="1">
              <a:lnSpc>
                <a:spcPct val="90000"/>
              </a:lnSpc>
              <a:spcBef>
                <a:spcPts val="0"/>
              </a:spcBef>
              <a:spcAft>
                <a:spcPts val="0"/>
              </a:spcAft>
              <a:buClr>
                <a:srgbClr val="FFFFFF"/>
              </a:buClr>
              <a:buSzPts val="1400"/>
              <a:buFontTx/>
              <a:buNone/>
              <a:tabLst/>
              <a:defRPr/>
            </a:pPr>
            <a:endParaRPr kumimoji="0" lang="en-US" sz="2800" b="0" i="0" u="none" strike="noStrike" kern="0" cap="none" spc="0" normalizeH="0" baseline="0" noProof="0" dirty="0">
              <a:ln>
                <a:noFill/>
              </a:ln>
              <a:solidFill>
                <a:srgbClr val="FFFFFF"/>
              </a:solidFill>
              <a:effectLst/>
              <a:uLnTx/>
              <a:uFillTx/>
              <a:ea typeface="IBM Plex Sans Light"/>
              <a:cs typeface="IBM Plex Sans Light"/>
              <a:sym typeface="IBM Plex Sans Light"/>
            </a:endParaRPr>
          </a:p>
        </p:txBody>
      </p:sp>
      <p:sp>
        <p:nvSpPr>
          <p:cNvPr id="99" name="Google Shape;1569;p10">
            <a:extLst>
              <a:ext uri="{FF2B5EF4-FFF2-40B4-BE49-F238E27FC236}">
                <a16:creationId xmlns:a16="http://schemas.microsoft.com/office/drawing/2014/main" id="{DB9BCEC1-F7F9-43D8-C072-FB5863342C2D}"/>
              </a:ext>
            </a:extLst>
          </p:cNvPr>
          <p:cNvSpPr/>
          <p:nvPr/>
        </p:nvSpPr>
        <p:spPr>
          <a:xfrm>
            <a:off x="14607588" y="2270579"/>
            <a:ext cx="4877435" cy="10547444"/>
          </a:xfrm>
          <a:prstGeom prst="rect">
            <a:avLst/>
          </a:prstGeom>
          <a:solidFill>
            <a:srgbClr val="A56EFF">
              <a:alpha val="5000"/>
            </a:srgbClr>
          </a:solidFill>
          <a:ln w="19050" cap="flat" cmpd="sng">
            <a:noFill/>
            <a:prstDash val="solid"/>
            <a:round/>
            <a:headEnd type="none" w="sm" len="sm"/>
            <a:tailEnd type="none" w="sm" len="sm"/>
          </a:ln>
        </p:spPr>
        <p:txBody>
          <a:bodyPr spcFirstLastPara="1" wrap="square" lIns="71990" tIns="71990" rIns="71990" bIns="71990" anchor="t" anchorCtr="0">
            <a:noAutofit/>
          </a:bodyPr>
          <a:lstStyle/>
          <a:p>
            <a:pPr marL="0" marR="0" lvl="0" indent="0" algn="l" defTabSz="1828434" rtl="0" eaLnBrk="1" fontAlgn="auto" latinLnBrk="0" hangingPunct="1">
              <a:lnSpc>
                <a:spcPct val="90000"/>
              </a:lnSpc>
              <a:spcBef>
                <a:spcPts val="0"/>
              </a:spcBef>
              <a:spcAft>
                <a:spcPts val="0"/>
              </a:spcAft>
              <a:buClr>
                <a:srgbClr val="FFFFFF"/>
              </a:buClr>
              <a:buSzPts val="1400"/>
              <a:buFontTx/>
              <a:buNone/>
              <a:tabLst/>
              <a:defRPr/>
            </a:pPr>
            <a:endParaRPr kumimoji="0" lang="en-US" sz="2800" b="0" i="0" u="none" strike="noStrike" kern="0" cap="none" spc="0" normalizeH="0" baseline="0" noProof="0" dirty="0">
              <a:ln>
                <a:noFill/>
              </a:ln>
              <a:solidFill>
                <a:srgbClr val="FFFFFF"/>
              </a:solidFill>
              <a:effectLst/>
              <a:uLnTx/>
              <a:uFillTx/>
              <a:ea typeface="IBM Plex Sans Light"/>
              <a:cs typeface="IBM Plex Sans Light"/>
              <a:sym typeface="IBM Plex Sans Light"/>
            </a:endParaRPr>
          </a:p>
        </p:txBody>
      </p:sp>
      <p:sp>
        <p:nvSpPr>
          <p:cNvPr id="3" name="Google Shape;1569;p10">
            <a:extLst>
              <a:ext uri="{FF2B5EF4-FFF2-40B4-BE49-F238E27FC236}">
                <a16:creationId xmlns:a16="http://schemas.microsoft.com/office/drawing/2014/main" id="{27222597-0A76-1111-41C4-C660BCE9C027}"/>
              </a:ext>
            </a:extLst>
          </p:cNvPr>
          <p:cNvSpPr/>
          <p:nvPr/>
        </p:nvSpPr>
        <p:spPr>
          <a:xfrm>
            <a:off x="-29628" y="5216855"/>
            <a:ext cx="24387175" cy="5256566"/>
          </a:xfrm>
          <a:prstGeom prst="rect">
            <a:avLst/>
          </a:prstGeom>
          <a:solidFill>
            <a:srgbClr val="33B1FF">
              <a:alpha val="9638"/>
            </a:srgbClr>
          </a:solidFill>
          <a:ln w="19050" cap="flat" cmpd="sng">
            <a:noFill/>
            <a:prstDash val="solid"/>
            <a:round/>
            <a:headEnd type="none" w="sm" len="sm"/>
            <a:tailEnd type="none" w="sm" len="sm"/>
          </a:ln>
        </p:spPr>
        <p:txBody>
          <a:bodyPr spcFirstLastPara="1" wrap="square" lIns="71990" tIns="71990" rIns="71990" bIns="71990" anchor="t" anchorCtr="0">
            <a:noAutofit/>
          </a:bodyPr>
          <a:lstStyle/>
          <a:p>
            <a:pPr marL="0" marR="0" lvl="0" indent="0" algn="l" defTabSz="1828434" rtl="0" eaLnBrk="1" fontAlgn="auto" latinLnBrk="0" hangingPunct="1">
              <a:lnSpc>
                <a:spcPct val="90000"/>
              </a:lnSpc>
              <a:spcBef>
                <a:spcPts val="0"/>
              </a:spcBef>
              <a:spcAft>
                <a:spcPts val="0"/>
              </a:spcAft>
              <a:buClr>
                <a:srgbClr val="FFFFFF"/>
              </a:buClr>
              <a:buSzPts val="1400"/>
              <a:buFontTx/>
              <a:buNone/>
              <a:tabLst/>
              <a:defRPr/>
            </a:pPr>
            <a:endParaRPr kumimoji="0" lang="en-US" sz="2800" b="0" i="0" u="none" strike="noStrike" kern="0" cap="none" spc="0" normalizeH="0" baseline="0" noProof="0" dirty="0">
              <a:ln>
                <a:noFill/>
              </a:ln>
              <a:solidFill>
                <a:srgbClr val="FFFFFF"/>
              </a:solidFill>
              <a:effectLst/>
              <a:uLnTx/>
              <a:uFillTx/>
              <a:ea typeface="IBM Plex Sans Light"/>
              <a:cs typeface="IBM Plex Sans Light"/>
              <a:sym typeface="IBM Plex Sans Light"/>
            </a:endParaRPr>
          </a:p>
        </p:txBody>
      </p:sp>
      <p:pic>
        <p:nvPicPr>
          <p:cNvPr id="17" name="Google Shape;1608;p10">
            <a:extLst>
              <a:ext uri="{FF2B5EF4-FFF2-40B4-BE49-F238E27FC236}">
                <a16:creationId xmlns:a16="http://schemas.microsoft.com/office/drawing/2014/main" id="{2BE039AC-CF3C-79DA-2CAC-86D4ABDE9C82}"/>
              </a:ext>
            </a:extLst>
          </p:cNvPr>
          <p:cNvPicPr preferRelativeResize="0"/>
          <p:nvPr/>
        </p:nvPicPr>
        <p:blipFill rotWithShape="1">
          <a:blip r:embed="rId3">
            <a:alphaModFix/>
            <a:duotone>
              <a:schemeClr val="accent1">
                <a:shade val="45000"/>
                <a:satMod val="135000"/>
              </a:schemeClr>
              <a:prstClr val="white"/>
            </a:duotone>
          </a:blip>
          <a:srcRect/>
          <a:stretch/>
        </p:blipFill>
        <p:spPr>
          <a:xfrm>
            <a:off x="425635" y="6620964"/>
            <a:ext cx="762976" cy="778974"/>
          </a:xfrm>
          <a:prstGeom prst="rect">
            <a:avLst/>
          </a:prstGeom>
          <a:noFill/>
          <a:ln>
            <a:noFill/>
          </a:ln>
        </p:spPr>
      </p:pic>
      <p:sp>
        <p:nvSpPr>
          <p:cNvPr id="22" name="TextBox 21">
            <a:extLst>
              <a:ext uri="{FF2B5EF4-FFF2-40B4-BE49-F238E27FC236}">
                <a16:creationId xmlns:a16="http://schemas.microsoft.com/office/drawing/2014/main" id="{51EC6D60-BE48-42C7-0B5B-D5D4146776DF}"/>
              </a:ext>
            </a:extLst>
          </p:cNvPr>
          <p:cNvSpPr txBox="1"/>
          <p:nvPr/>
        </p:nvSpPr>
        <p:spPr>
          <a:xfrm>
            <a:off x="5888676" y="2499423"/>
            <a:ext cx="2854953" cy="460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Aggregate</a:t>
            </a:r>
          </a:p>
        </p:txBody>
      </p:sp>
      <p:sp>
        <p:nvSpPr>
          <p:cNvPr id="23" name="TextBox 22">
            <a:extLst>
              <a:ext uri="{FF2B5EF4-FFF2-40B4-BE49-F238E27FC236}">
                <a16:creationId xmlns:a16="http://schemas.microsoft.com/office/drawing/2014/main" id="{292AE391-7202-D0C7-7A2F-135728AA61DA}"/>
              </a:ext>
            </a:extLst>
          </p:cNvPr>
          <p:cNvSpPr txBox="1"/>
          <p:nvPr/>
        </p:nvSpPr>
        <p:spPr>
          <a:xfrm>
            <a:off x="10766111" y="2499423"/>
            <a:ext cx="2854953" cy="460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Refine</a:t>
            </a:r>
          </a:p>
        </p:txBody>
      </p:sp>
      <p:sp>
        <p:nvSpPr>
          <p:cNvPr id="25" name="TextBox 24">
            <a:extLst>
              <a:ext uri="{FF2B5EF4-FFF2-40B4-BE49-F238E27FC236}">
                <a16:creationId xmlns:a16="http://schemas.microsoft.com/office/drawing/2014/main" id="{2F999BC4-DB63-975F-833F-3C872CECD59A}"/>
              </a:ext>
            </a:extLst>
          </p:cNvPr>
          <p:cNvSpPr txBox="1"/>
          <p:nvPr/>
        </p:nvSpPr>
        <p:spPr>
          <a:xfrm>
            <a:off x="20520981" y="2499423"/>
            <a:ext cx="2854953" cy="460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Select</a:t>
            </a:r>
          </a:p>
        </p:txBody>
      </p:sp>
      <p:grpSp>
        <p:nvGrpSpPr>
          <p:cNvPr id="100" name="Group 99">
            <a:extLst>
              <a:ext uri="{FF2B5EF4-FFF2-40B4-BE49-F238E27FC236}">
                <a16:creationId xmlns:a16="http://schemas.microsoft.com/office/drawing/2014/main" id="{7A53E220-5399-0508-8937-3E55AD44B2EB}"/>
              </a:ext>
            </a:extLst>
          </p:cNvPr>
          <p:cNvGrpSpPr/>
          <p:nvPr/>
        </p:nvGrpSpPr>
        <p:grpSpPr>
          <a:xfrm>
            <a:off x="5839042" y="3662987"/>
            <a:ext cx="2798319" cy="707870"/>
            <a:chOff x="5839042" y="3211343"/>
            <a:chExt cx="2798319" cy="707870"/>
          </a:xfrm>
        </p:grpSpPr>
        <p:pic>
          <p:nvPicPr>
            <p:cNvPr id="18" name="Google Shape;1600;p10">
              <a:extLst>
                <a:ext uri="{FF2B5EF4-FFF2-40B4-BE49-F238E27FC236}">
                  <a16:creationId xmlns:a16="http://schemas.microsoft.com/office/drawing/2014/main" id="{82198984-C1B8-B6A6-8FE6-15DD6626A867}"/>
                </a:ext>
              </a:extLst>
            </p:cNvPr>
            <p:cNvPicPr preferRelativeResize="0"/>
            <p:nvPr/>
          </p:nvPicPr>
          <p:blipFill rotWithShape="1">
            <a:blip r:embed="rId4"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5839042" y="3290994"/>
              <a:ext cx="548568" cy="548568"/>
            </a:xfrm>
            <a:prstGeom prst="rect">
              <a:avLst/>
            </a:prstGeom>
            <a:noFill/>
            <a:ln>
              <a:noFill/>
            </a:ln>
          </p:spPr>
        </p:pic>
        <p:sp>
          <p:nvSpPr>
            <p:cNvPr id="26" name="TextBox 25">
              <a:extLst>
                <a:ext uri="{FF2B5EF4-FFF2-40B4-BE49-F238E27FC236}">
                  <a16:creationId xmlns:a16="http://schemas.microsoft.com/office/drawing/2014/main" id="{EA1498E4-05E4-1245-F879-D2A532BCADF3}"/>
                </a:ext>
              </a:extLst>
            </p:cNvPr>
            <p:cNvSpPr txBox="1"/>
            <p:nvPr/>
          </p:nvSpPr>
          <p:spPr>
            <a:xfrm>
              <a:off x="6706544" y="3211343"/>
              <a:ext cx="1930817" cy="7078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Collate requests</a:t>
              </a:r>
            </a:p>
          </p:txBody>
        </p:sp>
      </p:grpSp>
      <p:grpSp>
        <p:nvGrpSpPr>
          <p:cNvPr id="101" name="Group 100">
            <a:extLst>
              <a:ext uri="{FF2B5EF4-FFF2-40B4-BE49-F238E27FC236}">
                <a16:creationId xmlns:a16="http://schemas.microsoft.com/office/drawing/2014/main" id="{4CD645D8-CC28-0221-B7E3-6052126DC5EB}"/>
              </a:ext>
            </a:extLst>
          </p:cNvPr>
          <p:cNvGrpSpPr/>
          <p:nvPr/>
        </p:nvGrpSpPr>
        <p:grpSpPr>
          <a:xfrm>
            <a:off x="10716477" y="3662987"/>
            <a:ext cx="3403283" cy="707870"/>
            <a:chOff x="10716477" y="3211343"/>
            <a:chExt cx="3403283" cy="707870"/>
          </a:xfrm>
        </p:grpSpPr>
        <p:pic>
          <p:nvPicPr>
            <p:cNvPr id="19" name="Google Shape;1602;p10">
              <a:extLst>
                <a:ext uri="{FF2B5EF4-FFF2-40B4-BE49-F238E27FC236}">
                  <a16:creationId xmlns:a16="http://schemas.microsoft.com/office/drawing/2014/main" id="{946F56D6-4EBA-EDBB-0527-97C4E9E53A82}"/>
                </a:ext>
              </a:extLst>
            </p:cNvPr>
            <p:cNvPicPr preferRelativeResize="0"/>
            <p:nvPr/>
          </p:nvPicPr>
          <p:blipFill rotWithShape="1">
            <a:blip r:embed="rId5"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0716477" y="3260518"/>
              <a:ext cx="609520" cy="609520"/>
            </a:xfrm>
            <a:prstGeom prst="rect">
              <a:avLst/>
            </a:prstGeom>
            <a:noFill/>
            <a:ln>
              <a:noFill/>
            </a:ln>
          </p:spPr>
        </p:pic>
        <p:sp>
          <p:nvSpPr>
            <p:cNvPr id="27" name="TextBox 26">
              <a:extLst>
                <a:ext uri="{FF2B5EF4-FFF2-40B4-BE49-F238E27FC236}">
                  <a16:creationId xmlns:a16="http://schemas.microsoft.com/office/drawing/2014/main" id="{C5E68D1C-080C-0383-ED25-5C8DB1B01E3A}"/>
                </a:ext>
              </a:extLst>
            </p:cNvPr>
            <p:cNvSpPr txBox="1"/>
            <p:nvPr/>
          </p:nvSpPr>
          <p:spPr>
            <a:xfrm>
              <a:off x="11482379" y="3211343"/>
              <a:ext cx="2637381" cy="7078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Complete and submit requisition</a:t>
              </a:r>
            </a:p>
          </p:txBody>
        </p:sp>
      </p:grpSp>
      <p:grpSp>
        <p:nvGrpSpPr>
          <p:cNvPr id="103" name="Group 102">
            <a:extLst>
              <a:ext uri="{FF2B5EF4-FFF2-40B4-BE49-F238E27FC236}">
                <a16:creationId xmlns:a16="http://schemas.microsoft.com/office/drawing/2014/main" id="{45EC25B3-8605-9DAD-B5BB-9E3B124DB73F}"/>
              </a:ext>
            </a:extLst>
          </p:cNvPr>
          <p:cNvGrpSpPr/>
          <p:nvPr/>
        </p:nvGrpSpPr>
        <p:grpSpPr>
          <a:xfrm>
            <a:off x="20471347" y="3556219"/>
            <a:ext cx="2750725" cy="718948"/>
            <a:chOff x="20471347" y="3104575"/>
            <a:chExt cx="2750725" cy="718948"/>
          </a:xfrm>
        </p:grpSpPr>
        <p:pic>
          <p:nvPicPr>
            <p:cNvPr id="21" name="Google Shape;1601;p10">
              <a:extLst>
                <a:ext uri="{FF2B5EF4-FFF2-40B4-BE49-F238E27FC236}">
                  <a16:creationId xmlns:a16="http://schemas.microsoft.com/office/drawing/2014/main" id="{F3A78555-B602-14B4-FD10-1C19DD39136B}"/>
                </a:ext>
              </a:extLst>
            </p:cNvPr>
            <p:cNvPicPr preferRelativeResize="0"/>
            <p:nvPr/>
          </p:nvPicPr>
          <p:blipFill rotWithShape="1">
            <a:blip r:embed="rId6"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20471347" y="3307033"/>
              <a:ext cx="516490" cy="516490"/>
            </a:xfrm>
            <a:prstGeom prst="rect">
              <a:avLst/>
            </a:prstGeom>
            <a:noFill/>
            <a:ln>
              <a:noFill/>
            </a:ln>
          </p:spPr>
        </p:pic>
        <p:sp>
          <p:nvSpPr>
            <p:cNvPr id="29" name="TextBox 28">
              <a:extLst>
                <a:ext uri="{FF2B5EF4-FFF2-40B4-BE49-F238E27FC236}">
                  <a16:creationId xmlns:a16="http://schemas.microsoft.com/office/drawing/2014/main" id="{CE6C1651-ECAF-299C-EB8F-AE2B7951D80D}"/>
                </a:ext>
              </a:extLst>
            </p:cNvPr>
            <p:cNvSpPr txBox="1"/>
            <p:nvPr/>
          </p:nvSpPr>
          <p:spPr>
            <a:xfrm>
              <a:off x="21291255" y="3104575"/>
              <a:ext cx="1930817" cy="7078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Review </a:t>
              </a:r>
              <a:b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b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&amp; select supplier </a:t>
              </a:r>
            </a:p>
          </p:txBody>
        </p:sp>
      </p:grpSp>
      <p:sp>
        <p:nvSpPr>
          <p:cNvPr id="30" name="Google Shape;1607;p10">
            <a:extLst>
              <a:ext uri="{FF2B5EF4-FFF2-40B4-BE49-F238E27FC236}">
                <a16:creationId xmlns:a16="http://schemas.microsoft.com/office/drawing/2014/main" id="{BCE4C62E-1735-53E6-3354-1F9A2D3218BF}"/>
              </a:ext>
            </a:extLst>
          </p:cNvPr>
          <p:cNvSpPr txBox="1"/>
          <p:nvPr/>
        </p:nvSpPr>
        <p:spPr>
          <a:xfrm>
            <a:off x="351690" y="8311962"/>
            <a:ext cx="2068062" cy="738664"/>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So they can focus on…</a:t>
            </a:r>
            <a:endPar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endParaRPr>
          </a:p>
        </p:txBody>
      </p:sp>
      <p:sp>
        <p:nvSpPr>
          <p:cNvPr id="31" name="Google Shape;1612;p10">
            <a:extLst>
              <a:ext uri="{FF2B5EF4-FFF2-40B4-BE49-F238E27FC236}">
                <a16:creationId xmlns:a16="http://schemas.microsoft.com/office/drawing/2014/main" id="{2590213A-A765-765D-4EBA-2DBCAD2E8FB9}"/>
              </a:ext>
            </a:extLst>
          </p:cNvPr>
          <p:cNvSpPr txBox="1"/>
          <p:nvPr/>
        </p:nvSpPr>
        <p:spPr>
          <a:xfrm>
            <a:off x="5229125" y="8311962"/>
            <a:ext cx="4114800" cy="1477328"/>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Building the right business case to win stakeholder sign off and expense approvals</a:t>
            </a:r>
          </a:p>
          <a:p>
            <a:pPr marL="342832" marR="0" lvl="0" indent="-203160" algn="l" defTabSz="1828434" rtl="0" eaLnBrk="1" fontAlgn="auto" latinLnBrk="0" hangingPunct="1">
              <a:lnSpc>
                <a:spcPct val="100000"/>
              </a:lnSpc>
              <a:spcBef>
                <a:spcPts val="0"/>
              </a:spcBef>
              <a:spcAft>
                <a:spcPts val="0"/>
              </a:spcAft>
              <a:buClr>
                <a:srgbClr val="000000"/>
              </a:buClr>
              <a:buSzPts val="1100"/>
              <a:buFontTx/>
              <a:buNone/>
              <a:tabLst/>
              <a:defRPr/>
            </a:pPr>
            <a:endPar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endParaRPr>
          </a:p>
        </p:txBody>
      </p:sp>
      <p:sp>
        <p:nvSpPr>
          <p:cNvPr id="32" name="Google Shape;1614;p10">
            <a:extLst>
              <a:ext uri="{FF2B5EF4-FFF2-40B4-BE49-F238E27FC236}">
                <a16:creationId xmlns:a16="http://schemas.microsoft.com/office/drawing/2014/main" id="{C1CD8E78-7D96-7BDF-4637-1516C2B59377}"/>
              </a:ext>
            </a:extLst>
          </p:cNvPr>
          <p:cNvSpPr txBox="1"/>
          <p:nvPr/>
        </p:nvSpPr>
        <p:spPr>
          <a:xfrm>
            <a:off x="10106560" y="8311962"/>
            <a:ext cx="4114800" cy="1477328"/>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Defining project deliverables and planning project details, timeline and budget</a:t>
            </a:r>
            <a:endPar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endParaRPr>
          </a:p>
          <a:p>
            <a:pPr marL="482504" marR="0" lvl="0" indent="-342832" algn="l" defTabSz="1828434" rtl="0" eaLnBrk="1" fontAlgn="auto" latinLnBrk="0" hangingPunct="1">
              <a:lnSpc>
                <a:spcPct val="100000"/>
              </a:lnSpc>
              <a:spcBef>
                <a:spcPts val="0"/>
              </a:spcBef>
              <a:spcAft>
                <a:spcPts val="0"/>
              </a:spcAft>
              <a:buClr>
                <a:srgbClr val="000000"/>
              </a:buClr>
              <a:buSzPts val="1100"/>
              <a:buFont typeface="IBM Plex Sans Light"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endParaRPr>
          </a:p>
        </p:txBody>
      </p:sp>
      <p:sp>
        <p:nvSpPr>
          <p:cNvPr id="33" name="Google Shape;1615;p10">
            <a:extLst>
              <a:ext uri="{FF2B5EF4-FFF2-40B4-BE49-F238E27FC236}">
                <a16:creationId xmlns:a16="http://schemas.microsoft.com/office/drawing/2014/main" id="{E990500A-01DF-FE9B-3E2B-2977EB61EBF8}"/>
              </a:ext>
            </a:extLst>
          </p:cNvPr>
          <p:cNvSpPr txBox="1"/>
          <p:nvPr/>
        </p:nvSpPr>
        <p:spPr>
          <a:xfrm>
            <a:off x="19861430" y="8311962"/>
            <a:ext cx="4114800" cy="1477328"/>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Finalizing supplier relationship with stakeholders and preparing to deliver on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project goals</a:t>
            </a:r>
          </a:p>
        </p:txBody>
      </p:sp>
      <p:sp>
        <p:nvSpPr>
          <p:cNvPr id="34" name="Google Shape;1607;p10">
            <a:extLst>
              <a:ext uri="{FF2B5EF4-FFF2-40B4-BE49-F238E27FC236}">
                <a16:creationId xmlns:a16="http://schemas.microsoft.com/office/drawing/2014/main" id="{7E7D4672-65E2-8C68-3448-9ED2491CA8E4}"/>
              </a:ext>
            </a:extLst>
          </p:cNvPr>
          <p:cNvSpPr txBox="1"/>
          <p:nvPr/>
        </p:nvSpPr>
        <p:spPr>
          <a:xfrm>
            <a:off x="351690" y="5683062"/>
            <a:ext cx="4114800" cy="738664"/>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Tx/>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Orchestrate helps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the </a:t>
            </a:r>
            <a:r>
              <a:rPr kumimoji="0" lang="en-US" sz="2400" strike="noStrike" kern="0" cap="none" spc="0" normalizeH="0" baseline="0" noProof="0" dirty="0">
                <a:ln>
                  <a:noFill/>
                </a:ln>
                <a:solidFill>
                  <a:schemeClr val="accent1"/>
                </a:solidFill>
                <a:effectLst/>
                <a:uLnTx/>
                <a:uFillTx/>
                <a:ea typeface="IBM Plex Sans Light"/>
                <a:cs typeface="IBM Plex Sans Light"/>
                <a:sym typeface="IBM Plex Sans Light"/>
              </a:rPr>
              <a:t>project delivery exec</a:t>
            </a:r>
          </a:p>
        </p:txBody>
      </p:sp>
      <p:sp>
        <p:nvSpPr>
          <p:cNvPr id="35" name="Google Shape;1604;p10">
            <a:extLst>
              <a:ext uri="{FF2B5EF4-FFF2-40B4-BE49-F238E27FC236}">
                <a16:creationId xmlns:a16="http://schemas.microsoft.com/office/drawing/2014/main" id="{5C43EB41-9958-5B77-2CFF-C4CAFD658E07}"/>
              </a:ext>
            </a:extLst>
          </p:cNvPr>
          <p:cNvSpPr txBox="1"/>
          <p:nvPr/>
        </p:nvSpPr>
        <p:spPr>
          <a:xfrm>
            <a:off x="5229126" y="5683062"/>
            <a:ext cx="3514504" cy="2215991"/>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Easily collate requests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from multiple sources with diverse data points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into a single file filtered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for prerequisites using natural language </a:t>
            </a:r>
          </a:p>
        </p:txBody>
      </p:sp>
      <p:sp>
        <p:nvSpPr>
          <p:cNvPr id="36" name="Google Shape;1604;p10">
            <a:extLst>
              <a:ext uri="{FF2B5EF4-FFF2-40B4-BE49-F238E27FC236}">
                <a16:creationId xmlns:a16="http://schemas.microsoft.com/office/drawing/2014/main" id="{4E2D6704-0B89-CA43-D552-94D8F76FDB2F}"/>
              </a:ext>
            </a:extLst>
          </p:cNvPr>
          <p:cNvSpPr txBox="1"/>
          <p:nvPr/>
        </p:nvSpPr>
        <p:spPr>
          <a:xfrm>
            <a:off x="10106560" y="5683062"/>
            <a:ext cx="4114800" cy="1846659"/>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Automatically creates requisition on procurement system (VMS) and asks suppliers for missing information</a:t>
            </a:r>
          </a:p>
        </p:txBody>
      </p:sp>
      <p:sp>
        <p:nvSpPr>
          <p:cNvPr id="37" name="Google Shape;1604;p10">
            <a:extLst>
              <a:ext uri="{FF2B5EF4-FFF2-40B4-BE49-F238E27FC236}">
                <a16:creationId xmlns:a16="http://schemas.microsoft.com/office/drawing/2014/main" id="{48823561-BD1D-C79E-1B7E-B5B4B3B4842D}"/>
              </a:ext>
            </a:extLst>
          </p:cNvPr>
          <p:cNvSpPr txBox="1"/>
          <p:nvPr/>
        </p:nvSpPr>
        <p:spPr>
          <a:xfrm>
            <a:off x="19861430" y="5683062"/>
            <a:ext cx="4114800" cy="1846659"/>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Manage selection process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on VMS, remove declined suppliers, invite chosen supplier to onboard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and generate PO</a:t>
            </a:r>
          </a:p>
        </p:txBody>
      </p:sp>
      <p:sp>
        <p:nvSpPr>
          <p:cNvPr id="41" name="Rounded Rectangle 40">
            <a:extLst>
              <a:ext uri="{FF2B5EF4-FFF2-40B4-BE49-F238E27FC236}">
                <a16:creationId xmlns:a16="http://schemas.microsoft.com/office/drawing/2014/main" id="{6C312AEC-D677-9C8E-5FEC-0A0F8B3B75C9}"/>
              </a:ext>
            </a:extLst>
          </p:cNvPr>
          <p:cNvSpPr/>
          <p:nvPr/>
        </p:nvSpPr>
        <p:spPr bwMode="auto">
          <a:xfrm>
            <a:off x="5229125" y="10989222"/>
            <a:ext cx="3657600"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Eliminate delays </a:t>
            </a:r>
            <a:br>
              <a:rPr kumimoji="0" lang="en-US" sz="2400" b="0" i="0" u="none" strike="noStrike" kern="1200" cap="none" spc="0" normalizeH="0" baseline="0" noProof="0" dirty="0">
                <a:ln>
                  <a:noFill/>
                </a:ln>
                <a:solidFill>
                  <a:srgbClr val="0F62FE"/>
                </a:solidFill>
                <a:effectLst/>
                <a:uLnTx/>
                <a:uFillTx/>
                <a:ea typeface="IBM Plex Sans Light"/>
                <a:cs typeface="IBM Plex Sans Light"/>
              </a:rPr>
            </a:br>
            <a:r>
              <a:rPr kumimoji="0" lang="en-US" sz="2400" b="0" i="0" u="none" strike="noStrike" kern="1200" cap="none" spc="0" normalizeH="0" baseline="0" noProof="0" dirty="0">
                <a:ln>
                  <a:noFill/>
                </a:ln>
                <a:solidFill>
                  <a:srgbClr val="0F62FE"/>
                </a:solidFill>
                <a:effectLst/>
                <a:uLnTx/>
                <a:uFillTx/>
                <a:ea typeface="IBM Plex Sans Light"/>
                <a:cs typeface="IBM Plex Sans Light"/>
              </a:rPr>
              <a:t>caused by coordinating multiple requests </a:t>
            </a:r>
            <a:br>
              <a:rPr kumimoji="0" lang="en-US" sz="2400" b="0" i="0" u="none" strike="noStrike" kern="1200" cap="none" spc="0" normalizeH="0" baseline="0" noProof="0" dirty="0">
                <a:ln>
                  <a:noFill/>
                </a:ln>
                <a:solidFill>
                  <a:srgbClr val="0F62FE"/>
                </a:solidFill>
                <a:effectLst/>
                <a:uLnTx/>
                <a:uFillTx/>
                <a:ea typeface="IBM Plex Sans Light"/>
                <a:cs typeface="IBM Plex Sans Light"/>
              </a:rPr>
            </a:br>
            <a:r>
              <a:rPr kumimoji="0" lang="en-US" sz="2400" b="0" i="0" u="none" strike="noStrike" kern="1200" cap="none" spc="0" normalizeH="0" baseline="0" noProof="0" dirty="0">
                <a:ln>
                  <a:noFill/>
                </a:ln>
                <a:solidFill>
                  <a:srgbClr val="0F62FE"/>
                </a:solidFill>
                <a:effectLst/>
                <a:uLnTx/>
                <a:uFillTx/>
                <a:ea typeface="IBM Plex Sans Light"/>
                <a:cs typeface="IBM Plex Sans Light"/>
              </a:rPr>
              <a:t>and approvals</a:t>
            </a:r>
          </a:p>
        </p:txBody>
      </p:sp>
      <p:sp>
        <p:nvSpPr>
          <p:cNvPr id="42" name="Rounded Rectangle 41">
            <a:extLst>
              <a:ext uri="{FF2B5EF4-FFF2-40B4-BE49-F238E27FC236}">
                <a16:creationId xmlns:a16="http://schemas.microsoft.com/office/drawing/2014/main" id="{5ED9C72D-4AEA-45C5-0111-618AF065AA78}"/>
              </a:ext>
            </a:extLst>
          </p:cNvPr>
          <p:cNvSpPr/>
          <p:nvPr/>
        </p:nvSpPr>
        <p:spPr bwMode="auto">
          <a:xfrm>
            <a:off x="10106560" y="10989222"/>
            <a:ext cx="3657600"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Ease matching </a:t>
            </a:r>
            <a:br>
              <a:rPr kumimoji="0" lang="en-US" sz="2400" b="0" i="0" u="none" strike="noStrike" kern="1200" cap="none" spc="0" normalizeH="0" baseline="0" noProof="0" dirty="0">
                <a:ln>
                  <a:noFill/>
                </a:ln>
                <a:solidFill>
                  <a:srgbClr val="0F62FE"/>
                </a:solidFill>
                <a:effectLst/>
                <a:uLnTx/>
                <a:uFillTx/>
                <a:ea typeface="IBM Plex Sans Light"/>
                <a:cs typeface="IBM Plex Sans Light"/>
              </a:rPr>
            </a:br>
            <a:r>
              <a:rPr kumimoji="0" lang="en-US" sz="2400" b="0" i="0" u="none" strike="noStrike" kern="1200" cap="none" spc="0" normalizeH="0" baseline="0" noProof="0" dirty="0">
                <a:ln>
                  <a:noFill/>
                </a:ln>
                <a:solidFill>
                  <a:srgbClr val="0F62FE"/>
                </a:solidFill>
                <a:effectLst/>
                <a:uLnTx/>
                <a:uFillTx/>
                <a:ea typeface="IBM Plex Sans Light"/>
                <a:cs typeface="IBM Plex Sans Light"/>
              </a:rPr>
              <a:t>with multiple suppliers </a:t>
            </a:r>
            <a:br>
              <a:rPr kumimoji="0" lang="en-US" sz="2400" b="0" i="0" u="none" strike="noStrike" kern="1200" cap="none" spc="0" normalizeH="0" baseline="0" noProof="0" dirty="0">
                <a:ln>
                  <a:noFill/>
                </a:ln>
                <a:solidFill>
                  <a:srgbClr val="0F62FE"/>
                </a:solidFill>
                <a:effectLst/>
                <a:uLnTx/>
                <a:uFillTx/>
                <a:ea typeface="IBM Plex Sans Light"/>
                <a:cs typeface="IBM Plex Sans Light"/>
              </a:rPr>
            </a:br>
            <a:r>
              <a:rPr kumimoji="0" lang="en-US" sz="2400" b="0" i="0" u="none" strike="noStrike" kern="1200" cap="none" spc="0" normalizeH="0" baseline="0" noProof="0" dirty="0">
                <a:ln>
                  <a:noFill/>
                </a:ln>
                <a:solidFill>
                  <a:srgbClr val="0F62FE"/>
                </a:solidFill>
                <a:effectLst/>
                <a:uLnTx/>
                <a:uFillTx/>
                <a:ea typeface="IBM Plex Sans Light"/>
                <a:cs typeface="IBM Plex Sans Light"/>
              </a:rPr>
              <a:t>and complete required info</a:t>
            </a:r>
          </a:p>
        </p:txBody>
      </p:sp>
      <p:sp>
        <p:nvSpPr>
          <p:cNvPr id="44" name="Rounded Rectangle 43">
            <a:extLst>
              <a:ext uri="{FF2B5EF4-FFF2-40B4-BE49-F238E27FC236}">
                <a16:creationId xmlns:a16="http://schemas.microsoft.com/office/drawing/2014/main" id="{77DF4134-C090-825A-A737-CD23EDC4EC08}"/>
              </a:ext>
            </a:extLst>
          </p:cNvPr>
          <p:cNvSpPr/>
          <p:nvPr/>
        </p:nvSpPr>
        <p:spPr bwMode="auto">
          <a:xfrm>
            <a:off x="19861430" y="10989222"/>
            <a:ext cx="3657600"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Reduce processing time and onboard quickly</a:t>
            </a:r>
          </a:p>
        </p:txBody>
      </p:sp>
      <p:pic>
        <p:nvPicPr>
          <p:cNvPr id="46" name="Picture Placeholder 21" descr="A blue and black logo&#10;&#10;Description automatically generated">
            <a:extLst>
              <a:ext uri="{FF2B5EF4-FFF2-40B4-BE49-F238E27FC236}">
                <a16:creationId xmlns:a16="http://schemas.microsoft.com/office/drawing/2014/main" id="{8EE6CEAC-3A44-62E3-C146-95B04F7D5C09}"/>
              </a:ext>
            </a:extLst>
          </p:cNvPr>
          <p:cNvPicPr>
            <a:picLocks noChangeAspect="1"/>
          </p:cNvPicPr>
          <p:nvPr/>
        </p:nvPicPr>
        <p:blipFill>
          <a:blip r:embed="rId7"/>
          <a:srcRect/>
          <a:stretch>
            <a:fillRect/>
          </a:stretch>
        </p:blipFill>
        <p:spPr>
          <a:xfrm>
            <a:off x="1830642" y="3408846"/>
            <a:ext cx="1216152" cy="1216152"/>
          </a:xfrm>
          <a:prstGeom prst="rect">
            <a:avLst/>
          </a:prstGeom>
        </p:spPr>
      </p:pic>
      <p:sp>
        <p:nvSpPr>
          <p:cNvPr id="24" name="TextBox 23">
            <a:extLst>
              <a:ext uri="{FF2B5EF4-FFF2-40B4-BE49-F238E27FC236}">
                <a16:creationId xmlns:a16="http://schemas.microsoft.com/office/drawing/2014/main" id="{9283C9C2-F20F-EE7D-A264-20CEDC86F9AB}"/>
              </a:ext>
            </a:extLst>
          </p:cNvPr>
          <p:cNvSpPr txBox="1"/>
          <p:nvPr/>
        </p:nvSpPr>
        <p:spPr>
          <a:xfrm>
            <a:off x="15643546" y="2499423"/>
            <a:ext cx="2854953" cy="460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Engage</a:t>
            </a:r>
          </a:p>
        </p:txBody>
      </p:sp>
      <p:grpSp>
        <p:nvGrpSpPr>
          <p:cNvPr id="102" name="Group 101">
            <a:extLst>
              <a:ext uri="{FF2B5EF4-FFF2-40B4-BE49-F238E27FC236}">
                <a16:creationId xmlns:a16="http://schemas.microsoft.com/office/drawing/2014/main" id="{2629E5BA-7F82-9B78-0A10-8E9552D4A9A4}"/>
              </a:ext>
            </a:extLst>
          </p:cNvPr>
          <p:cNvGrpSpPr/>
          <p:nvPr/>
        </p:nvGrpSpPr>
        <p:grpSpPr>
          <a:xfrm>
            <a:off x="15593912" y="3555476"/>
            <a:ext cx="3708544" cy="735730"/>
            <a:chOff x="15593912" y="3103832"/>
            <a:chExt cx="3708544" cy="735730"/>
          </a:xfrm>
        </p:grpSpPr>
        <p:pic>
          <p:nvPicPr>
            <p:cNvPr id="20" name="Google Shape;1603;p10">
              <a:extLst>
                <a:ext uri="{FF2B5EF4-FFF2-40B4-BE49-F238E27FC236}">
                  <a16:creationId xmlns:a16="http://schemas.microsoft.com/office/drawing/2014/main" id="{B6111189-42F1-9349-6098-BB36447454BF}"/>
                </a:ext>
              </a:extLst>
            </p:cNvPr>
            <p:cNvPicPr preferRelativeResize="0"/>
            <p:nvPr/>
          </p:nvPicPr>
          <p:blipFill rotWithShape="1">
            <a:blip r:embed="rId8"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5593912" y="3290994"/>
              <a:ext cx="548568" cy="548568"/>
            </a:xfrm>
            <a:prstGeom prst="rect">
              <a:avLst/>
            </a:prstGeom>
            <a:noFill/>
            <a:ln>
              <a:noFill/>
            </a:ln>
          </p:spPr>
        </p:pic>
        <p:sp>
          <p:nvSpPr>
            <p:cNvPr id="28" name="TextBox 27">
              <a:extLst>
                <a:ext uri="{FF2B5EF4-FFF2-40B4-BE49-F238E27FC236}">
                  <a16:creationId xmlns:a16="http://schemas.microsoft.com/office/drawing/2014/main" id="{94FF09BF-0259-5CBE-775E-98C37C3F0958}"/>
                </a:ext>
              </a:extLst>
            </p:cNvPr>
            <p:cNvSpPr txBox="1"/>
            <p:nvPr/>
          </p:nvSpPr>
          <p:spPr>
            <a:xfrm>
              <a:off x="16447503" y="3103832"/>
              <a:ext cx="2854953" cy="7078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Engage with prospective suppliers</a:t>
              </a:r>
            </a:p>
          </p:txBody>
        </p:sp>
      </p:grpSp>
      <p:sp>
        <p:nvSpPr>
          <p:cNvPr id="38" name="Google Shape;1604;p10">
            <a:extLst>
              <a:ext uri="{FF2B5EF4-FFF2-40B4-BE49-F238E27FC236}">
                <a16:creationId xmlns:a16="http://schemas.microsoft.com/office/drawing/2014/main" id="{E42F417F-B143-D862-C3ED-20230EB63D89}"/>
              </a:ext>
            </a:extLst>
          </p:cNvPr>
          <p:cNvSpPr txBox="1"/>
          <p:nvPr/>
        </p:nvSpPr>
        <p:spPr>
          <a:xfrm>
            <a:off x="14983995" y="8311962"/>
            <a:ext cx="4114800" cy="738664"/>
          </a:xfrm>
          <a:prstGeom prst="rect">
            <a:avLst/>
          </a:prstGeom>
          <a:noFill/>
          <a:ln>
            <a:noFill/>
          </a:ln>
        </p:spPr>
        <p:txBody>
          <a:bodyPr spcFirstLastPara="1" wrap="square" lIns="0" tIns="0" rIns="0" bIns="0" anchor="t" anchorCtr="0">
            <a:spAutoFit/>
          </a:bodyPr>
          <a:lstStyle/>
          <a:p>
            <a:pPr marL="0" marR="0" lvl="0" indent="0" algn="l" defTabSz="1829014" rtl="0" eaLnBrk="1" fontAlgn="auto" latinLnBrk="0" hangingPunct="1">
              <a:lnSpc>
                <a:spcPct val="100000"/>
              </a:lnSpc>
              <a:spcBef>
                <a:spcPts val="0"/>
              </a:spcBef>
              <a:spcAft>
                <a:spcPts val="0"/>
              </a:spcAft>
              <a:buClr>
                <a:srgbClr val="000000"/>
              </a:buClr>
              <a:buSzPts val="1100"/>
              <a:buFontTx/>
              <a:buNone/>
              <a:tabLst/>
              <a:defRPr/>
            </a:pPr>
            <a:r>
              <a:rPr kumimoji="0" lang="en-US" sz="2400" b="0" i="0" u="none" strike="noStrike" kern="1200" cap="none" spc="0" normalizeH="0" baseline="0" noProof="0" dirty="0">
                <a:ln>
                  <a:noFill/>
                </a:ln>
                <a:solidFill>
                  <a:srgbClr val="000000"/>
                </a:solidFill>
                <a:effectLst/>
                <a:uLnTx/>
                <a:uFillTx/>
                <a:ea typeface="IBM Plex Sans Light"/>
                <a:cs typeface="IBM Plex Sans Light"/>
                <a:sym typeface="IBM Plex Sans Light"/>
              </a:rPr>
              <a:t>Ensuring shortlisted suppliers meet project requirements </a:t>
            </a:r>
            <a:endParaRPr kumimoji="0" lang="en-US" sz="2400" b="0" i="0" u="none" strike="noStrike" kern="1200" cap="none" spc="0" normalizeH="0" baseline="0" noProof="0" dirty="0">
              <a:ln>
                <a:noFill/>
              </a:ln>
              <a:solidFill>
                <a:srgbClr val="FFFFFF"/>
              </a:solidFill>
              <a:effectLst/>
              <a:uLnTx/>
              <a:uFillTx/>
              <a:ea typeface="IBM Plex Sans Light"/>
              <a:cs typeface="IBM Plex Sans Light"/>
            </a:endParaRPr>
          </a:p>
        </p:txBody>
      </p:sp>
      <p:sp>
        <p:nvSpPr>
          <p:cNvPr id="39" name="Google Shape;1604;p10">
            <a:extLst>
              <a:ext uri="{FF2B5EF4-FFF2-40B4-BE49-F238E27FC236}">
                <a16:creationId xmlns:a16="http://schemas.microsoft.com/office/drawing/2014/main" id="{EC19D12C-B279-0E4F-1BEA-A9E17B70C95C}"/>
              </a:ext>
            </a:extLst>
          </p:cNvPr>
          <p:cNvSpPr txBox="1"/>
          <p:nvPr/>
        </p:nvSpPr>
        <p:spPr>
          <a:xfrm>
            <a:off x="14983995" y="5683062"/>
            <a:ext cx="4114800" cy="1846659"/>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Monitor VMS for requisition updates, review summarized qualifications, share profiles with team and set up preliminary meetings</a:t>
            </a:r>
          </a:p>
        </p:txBody>
      </p:sp>
      <p:sp>
        <p:nvSpPr>
          <p:cNvPr id="43" name="Rounded Rectangle 42">
            <a:extLst>
              <a:ext uri="{FF2B5EF4-FFF2-40B4-BE49-F238E27FC236}">
                <a16:creationId xmlns:a16="http://schemas.microsoft.com/office/drawing/2014/main" id="{AEE167D5-A4CE-2AE2-D887-E112AC8562B1}"/>
              </a:ext>
            </a:extLst>
          </p:cNvPr>
          <p:cNvSpPr/>
          <p:nvPr/>
        </p:nvSpPr>
        <p:spPr bwMode="auto">
          <a:xfrm>
            <a:off x="14983995" y="10989222"/>
            <a:ext cx="2572485"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Ensure a positive experience with the right suppliers</a:t>
            </a:r>
          </a:p>
        </p:txBody>
      </p:sp>
      <p:cxnSp>
        <p:nvCxnSpPr>
          <p:cNvPr id="75" name="Google Shape;1596;p10">
            <a:extLst>
              <a:ext uri="{FF2B5EF4-FFF2-40B4-BE49-F238E27FC236}">
                <a16:creationId xmlns:a16="http://schemas.microsoft.com/office/drawing/2014/main" id="{4F46E6B8-B436-B51F-58C9-C3F4A926B4B4}"/>
              </a:ext>
            </a:extLst>
          </p:cNvPr>
          <p:cNvCxnSpPr>
            <a:cxnSpLocks/>
          </p:cNvCxnSpPr>
          <p:nvPr/>
        </p:nvCxnSpPr>
        <p:spPr>
          <a:xfrm>
            <a:off x="3595789" y="4016922"/>
            <a:ext cx="1882077" cy="0"/>
          </a:xfrm>
          <a:prstGeom prst="straightConnector1">
            <a:avLst/>
          </a:prstGeom>
          <a:noFill/>
          <a:ln w="50800" cap="rnd" cmpd="sng">
            <a:solidFill>
              <a:schemeClr val="accent1"/>
            </a:solidFill>
            <a:prstDash val="sysDot"/>
            <a:round/>
            <a:headEnd type="none" w="sm" len="sm"/>
            <a:tailEnd type="arrow" w="med" len="med"/>
          </a:ln>
        </p:spPr>
      </p:cxnSp>
      <p:cxnSp>
        <p:nvCxnSpPr>
          <p:cNvPr id="109" name="Google Shape;1596;p10">
            <a:extLst>
              <a:ext uri="{FF2B5EF4-FFF2-40B4-BE49-F238E27FC236}">
                <a16:creationId xmlns:a16="http://schemas.microsoft.com/office/drawing/2014/main" id="{C8A80851-D872-FA28-CC95-8583A60C4218}"/>
              </a:ext>
            </a:extLst>
          </p:cNvPr>
          <p:cNvCxnSpPr>
            <a:cxnSpLocks/>
          </p:cNvCxnSpPr>
          <p:nvPr/>
        </p:nvCxnSpPr>
        <p:spPr>
          <a:xfrm>
            <a:off x="22845082" y="4016922"/>
            <a:ext cx="1237293" cy="0"/>
          </a:xfrm>
          <a:prstGeom prst="straightConnector1">
            <a:avLst/>
          </a:prstGeom>
          <a:noFill/>
          <a:ln w="50800" cap="rnd" cmpd="sng">
            <a:solidFill>
              <a:schemeClr val="accent1"/>
            </a:solidFill>
            <a:prstDash val="sysDot"/>
            <a:round/>
            <a:headEnd type="none" w="sm" len="sm"/>
            <a:tailEnd type="arrow" w="med" len="med"/>
          </a:ln>
        </p:spPr>
      </p:cxnSp>
      <p:cxnSp>
        <p:nvCxnSpPr>
          <p:cNvPr id="110" name="Google Shape;1596;p10">
            <a:extLst>
              <a:ext uri="{FF2B5EF4-FFF2-40B4-BE49-F238E27FC236}">
                <a16:creationId xmlns:a16="http://schemas.microsoft.com/office/drawing/2014/main" id="{8C444CB6-AEEC-B2E2-60D2-5D250F481951}"/>
              </a:ext>
            </a:extLst>
          </p:cNvPr>
          <p:cNvCxnSpPr>
            <a:cxnSpLocks/>
          </p:cNvCxnSpPr>
          <p:nvPr/>
        </p:nvCxnSpPr>
        <p:spPr>
          <a:xfrm>
            <a:off x="18857326" y="4016922"/>
            <a:ext cx="1237293" cy="0"/>
          </a:xfrm>
          <a:prstGeom prst="straightConnector1">
            <a:avLst/>
          </a:prstGeom>
          <a:noFill/>
          <a:ln w="50800" cap="rnd" cmpd="sng">
            <a:solidFill>
              <a:schemeClr val="accent1"/>
            </a:solidFill>
            <a:prstDash val="sysDot"/>
            <a:round/>
            <a:headEnd type="none" w="sm" len="sm"/>
            <a:tailEnd type="arrow" w="med" len="med"/>
          </a:ln>
        </p:spPr>
      </p:cxnSp>
      <p:cxnSp>
        <p:nvCxnSpPr>
          <p:cNvPr id="111" name="Google Shape;1596;p10">
            <a:extLst>
              <a:ext uri="{FF2B5EF4-FFF2-40B4-BE49-F238E27FC236}">
                <a16:creationId xmlns:a16="http://schemas.microsoft.com/office/drawing/2014/main" id="{01266A87-440C-CA3C-AF88-48C4438F2A20}"/>
              </a:ext>
            </a:extLst>
          </p:cNvPr>
          <p:cNvCxnSpPr>
            <a:cxnSpLocks/>
          </p:cNvCxnSpPr>
          <p:nvPr/>
        </p:nvCxnSpPr>
        <p:spPr>
          <a:xfrm>
            <a:off x="14013336" y="4016922"/>
            <a:ext cx="1237293" cy="0"/>
          </a:xfrm>
          <a:prstGeom prst="straightConnector1">
            <a:avLst/>
          </a:prstGeom>
          <a:noFill/>
          <a:ln w="50800" cap="rnd" cmpd="sng">
            <a:solidFill>
              <a:schemeClr val="accent1"/>
            </a:solidFill>
            <a:prstDash val="sysDot"/>
            <a:round/>
            <a:headEnd type="none" w="sm" len="sm"/>
            <a:tailEnd type="arrow" w="med" len="med"/>
          </a:ln>
        </p:spPr>
      </p:cxnSp>
      <p:cxnSp>
        <p:nvCxnSpPr>
          <p:cNvPr id="112" name="Google Shape;1596;p10">
            <a:extLst>
              <a:ext uri="{FF2B5EF4-FFF2-40B4-BE49-F238E27FC236}">
                <a16:creationId xmlns:a16="http://schemas.microsoft.com/office/drawing/2014/main" id="{1CE70075-888E-0048-55F0-F8CBC25747B4}"/>
              </a:ext>
            </a:extLst>
          </p:cNvPr>
          <p:cNvCxnSpPr>
            <a:cxnSpLocks/>
          </p:cNvCxnSpPr>
          <p:nvPr/>
        </p:nvCxnSpPr>
        <p:spPr>
          <a:xfrm>
            <a:off x="9127172" y="4016922"/>
            <a:ext cx="1237293" cy="0"/>
          </a:xfrm>
          <a:prstGeom prst="straightConnector1">
            <a:avLst/>
          </a:prstGeom>
          <a:noFill/>
          <a:ln w="50800" cap="rnd" cmpd="sng">
            <a:solidFill>
              <a:schemeClr val="accent1"/>
            </a:solidFill>
            <a:prstDash val="sysDot"/>
            <a:round/>
            <a:headEnd type="none" w="sm" len="sm"/>
            <a:tailEnd type="arrow" w="med" len="med"/>
          </a:ln>
        </p:spPr>
      </p:cxnSp>
      <p:sp>
        <p:nvSpPr>
          <p:cNvPr id="2" name="Title 1">
            <a:extLst>
              <a:ext uri="{FF2B5EF4-FFF2-40B4-BE49-F238E27FC236}">
                <a16:creationId xmlns:a16="http://schemas.microsoft.com/office/drawing/2014/main" id="{5BD84671-566D-A70C-9D99-E3769F96E3C4}"/>
              </a:ext>
            </a:extLst>
          </p:cNvPr>
          <p:cNvSpPr>
            <a:spLocks noGrp="1"/>
          </p:cNvSpPr>
          <p:nvPr>
            <p:ph type="title"/>
          </p:nvPr>
        </p:nvSpPr>
        <p:spPr>
          <a:xfrm>
            <a:off x="576072" y="385200"/>
            <a:ext cx="18908951" cy="1527048"/>
          </a:xfrm>
        </p:spPr>
        <p:txBody>
          <a:bodyPr/>
          <a:lstStyle/>
          <a:p>
            <a: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t>How watsonx Orchestrate </a:t>
            </a:r>
            <a:r>
              <a:rPr kumimoji="0" lang="en-US" sz="4200" u="none" strike="noStrike" kern="0" cap="none" spc="0" normalizeH="0" baseline="0" noProof="0" dirty="0">
                <a:ln>
                  <a:noFill/>
                </a:ln>
                <a:solidFill>
                  <a:srgbClr val="0F62FE"/>
                </a:solidFill>
                <a:effectLst/>
                <a:uLnTx/>
                <a:uFillTx/>
                <a:latin typeface="+mn-lt"/>
                <a:ea typeface="IBM Plex Sans Light"/>
                <a:cs typeface="IBM Plex Sans Light"/>
                <a:sym typeface="IBM Plex Sans Light"/>
              </a:rPr>
              <a:t>helps</a:t>
            </a:r>
            <a: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t> procurement:</a:t>
            </a:r>
            <a:b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br>
            <a: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t>The project delivery executive</a:t>
            </a:r>
            <a:br>
              <a:rPr kumimoji="0" lang="en-US" sz="4200" u="none" strike="noStrike" kern="0" cap="none" spc="0" normalizeH="0" baseline="0" noProof="0" dirty="0">
                <a:ln>
                  <a:noFill/>
                </a:ln>
                <a:solidFill>
                  <a:srgbClr val="0F62FE"/>
                </a:solidFill>
                <a:effectLst/>
                <a:uLnTx/>
                <a:uFillTx/>
                <a:latin typeface="+mn-lt"/>
                <a:ea typeface="IBM Plex Sans Light"/>
                <a:cs typeface="IBM Plex Sans Light"/>
                <a:sym typeface="IBM Plex Sans Light"/>
              </a:rPr>
            </a:br>
            <a:endParaRPr lang="en-US" sz="4200" noProof="0" dirty="0">
              <a:latin typeface="+mn-lt"/>
            </a:endParaRPr>
          </a:p>
        </p:txBody>
      </p:sp>
      <p:sp>
        <p:nvSpPr>
          <p:cNvPr id="5" name="TextBox 4">
            <a:extLst>
              <a:ext uri="{FF2B5EF4-FFF2-40B4-BE49-F238E27FC236}">
                <a16:creationId xmlns:a16="http://schemas.microsoft.com/office/drawing/2014/main" id="{68672171-BBA9-6980-0F6C-41519B376736}"/>
              </a:ext>
            </a:extLst>
          </p:cNvPr>
          <p:cNvSpPr txBox="1"/>
          <p:nvPr/>
        </p:nvSpPr>
        <p:spPr>
          <a:xfrm>
            <a:off x="-1637414" y="14013712"/>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kern="0" noProof="0" dirty="0">
                <a:solidFill>
                  <a:srgbClr val="000000"/>
                </a:solidFill>
                <a:ea typeface="IBM Plex Sans Light"/>
                <a:cs typeface="IBM Plex Sans Light"/>
                <a:sym typeface="IBM Plex Sans Light"/>
              </a:rPr>
              <a:t>&amp;</a:t>
            </a:r>
          </a:p>
        </p:txBody>
      </p:sp>
      <p:sp>
        <p:nvSpPr>
          <p:cNvPr id="8" name="TextBox 7">
            <a:extLst>
              <a:ext uri="{FF2B5EF4-FFF2-40B4-BE49-F238E27FC236}">
                <a16:creationId xmlns:a16="http://schemas.microsoft.com/office/drawing/2014/main" id="{9B3AC824-8798-9D23-3628-50A55709C2CD}"/>
              </a:ext>
            </a:extLst>
          </p:cNvPr>
          <p:cNvSpPr txBox="1"/>
          <p:nvPr/>
        </p:nvSpPr>
        <p:spPr>
          <a:xfrm>
            <a:off x="351690" y="11057837"/>
            <a:ext cx="2068062" cy="432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defTabSz="2438400" rtl="0" eaLnBrk="1" fontAlgn="auto" latinLnBrk="0" hangingPunct="1">
              <a:lnSpc>
                <a:spcPct val="100000"/>
              </a:lnSpc>
              <a:spcBef>
                <a:spcPts val="0"/>
              </a:spcBef>
              <a:spcAft>
                <a:spcPts val="0"/>
              </a:spcAft>
              <a:buClrTx/>
              <a:buSzPct val="100000"/>
              <a:buFontTx/>
              <a:buNone/>
              <a:tabLst/>
              <a:defRPr/>
            </a:pPr>
            <a:r>
              <a:rPr kumimoji="0" lang="en-US" sz="2800" b="1" u="none" strike="noStrike" kern="1200" cap="none" spc="0" normalizeH="0" baseline="0" noProof="0" dirty="0">
                <a:ln>
                  <a:noFill/>
                </a:ln>
                <a:effectLst/>
                <a:uLnTx/>
                <a:uFillTx/>
                <a:ea typeface="IBM Plex Sans Light"/>
                <a:cs typeface="IBM Plex Sans Light" panose="020B0604020202020204" pitchFamily="34" charset="0"/>
              </a:rPr>
              <a:t>Benefits</a:t>
            </a:r>
          </a:p>
        </p:txBody>
      </p:sp>
      <p:sp>
        <p:nvSpPr>
          <p:cNvPr id="9" name="TextBox 8">
            <a:extLst>
              <a:ext uri="{FF2B5EF4-FFF2-40B4-BE49-F238E27FC236}">
                <a16:creationId xmlns:a16="http://schemas.microsoft.com/office/drawing/2014/main" id="{211BB761-5DCD-D2BC-A9A0-D1574AE862C5}"/>
              </a:ext>
            </a:extLst>
          </p:cNvPr>
          <p:cNvSpPr txBox="1"/>
          <p:nvPr/>
        </p:nvSpPr>
        <p:spPr>
          <a:xfrm>
            <a:off x="331076" y="12953307"/>
            <a:ext cx="12750935" cy="667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2438400">
              <a:spcBef>
                <a:spcPts val="2900"/>
              </a:spcBef>
              <a:buSzPct val="100000"/>
            </a:pPr>
            <a:r>
              <a:rPr lang="en-US" sz="2800" kern="0" noProof="0" dirty="0">
                <a:solidFill>
                  <a:schemeClr val="accent1"/>
                </a:solidFill>
                <a:ea typeface="IBM Plex Sans Light"/>
                <a:cs typeface="IBM Plex Sans Light"/>
                <a:sym typeface="IBM Plex Sans Light"/>
                <a:hlinkClick r:id="rId9">
                  <a:extLst>
                    <a:ext uri="{A12FA001-AC4F-418D-AE19-62706E023703}">
                      <ahyp:hlinkClr xmlns:ahyp="http://schemas.microsoft.com/office/drawing/2018/hyperlinkcolor" val="tx"/>
                    </a:ext>
                  </a:extLst>
                </a:hlinkClick>
              </a:rPr>
              <a:t>Procurement agents on Seismic</a:t>
            </a:r>
            <a:r>
              <a:rPr lang="en-US" sz="2800" noProof="0" dirty="0">
                <a:solidFill>
                  <a:schemeClr val="accent1"/>
                </a:solidFill>
              </a:rPr>
              <a:t> →</a:t>
            </a:r>
            <a:endParaRPr lang="en-US" sz="2800" kern="0" noProof="0" dirty="0">
              <a:solidFill>
                <a:schemeClr val="accent1"/>
              </a:solidFill>
              <a:ea typeface="IBM Plex Sans Light"/>
              <a:cs typeface="IBM Plex Sans Light"/>
              <a:sym typeface="IBM Plex Sans Light"/>
            </a:endParaRPr>
          </a:p>
        </p:txBody>
      </p:sp>
    </p:spTree>
    <p:extLst>
      <p:ext uri="{BB962C8B-B14F-4D97-AF65-F5344CB8AC3E}">
        <p14:creationId xmlns:p14="http://schemas.microsoft.com/office/powerpoint/2010/main" val="3969326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569;p10">
            <a:extLst>
              <a:ext uri="{FF2B5EF4-FFF2-40B4-BE49-F238E27FC236}">
                <a16:creationId xmlns:a16="http://schemas.microsoft.com/office/drawing/2014/main" id="{CC1BB64B-A9AF-B66B-166F-BA32D6768472}"/>
              </a:ext>
            </a:extLst>
          </p:cNvPr>
          <p:cNvSpPr/>
          <p:nvPr/>
        </p:nvSpPr>
        <p:spPr>
          <a:xfrm>
            <a:off x="4877434" y="2264409"/>
            <a:ext cx="4877435" cy="10547444"/>
          </a:xfrm>
          <a:prstGeom prst="rect">
            <a:avLst/>
          </a:prstGeom>
          <a:solidFill>
            <a:srgbClr val="A56EFF">
              <a:alpha val="5000"/>
            </a:srgbClr>
          </a:solidFill>
          <a:ln w="19050" cap="flat" cmpd="sng">
            <a:noFill/>
            <a:prstDash val="solid"/>
            <a:round/>
            <a:headEnd type="none" w="sm" len="sm"/>
            <a:tailEnd type="none" w="sm" len="sm"/>
          </a:ln>
        </p:spPr>
        <p:txBody>
          <a:bodyPr spcFirstLastPara="1" wrap="square" lIns="71990" tIns="71990" rIns="71990" bIns="71990" anchor="t" anchorCtr="0">
            <a:noAutofit/>
          </a:bodyPr>
          <a:lstStyle/>
          <a:p>
            <a:pPr marL="0" marR="0" lvl="0" indent="0" algn="l" defTabSz="1828434" rtl="0" eaLnBrk="1" fontAlgn="auto" latinLnBrk="0" hangingPunct="1">
              <a:lnSpc>
                <a:spcPct val="90000"/>
              </a:lnSpc>
              <a:spcBef>
                <a:spcPts val="0"/>
              </a:spcBef>
              <a:spcAft>
                <a:spcPts val="0"/>
              </a:spcAft>
              <a:buClr>
                <a:srgbClr val="FFFFFF"/>
              </a:buClr>
              <a:buSzPts val="1400"/>
              <a:buFontTx/>
              <a:buNone/>
              <a:tabLst/>
              <a:defRPr/>
            </a:pPr>
            <a:endParaRPr kumimoji="0" lang="en-US" sz="2800" b="0" i="0" u="none" strike="noStrike" kern="0" cap="none" spc="0" normalizeH="0" baseline="0" noProof="0" dirty="0">
              <a:ln>
                <a:noFill/>
              </a:ln>
              <a:solidFill>
                <a:srgbClr val="FFFFFF"/>
              </a:solidFill>
              <a:effectLst/>
              <a:uLnTx/>
              <a:uFillTx/>
              <a:ea typeface="IBM Plex Sans Light"/>
              <a:cs typeface="IBM Plex Sans Light"/>
              <a:sym typeface="IBM Plex Sans Light"/>
            </a:endParaRPr>
          </a:p>
        </p:txBody>
      </p:sp>
      <p:sp>
        <p:nvSpPr>
          <p:cNvPr id="99" name="Google Shape;1569;p10">
            <a:extLst>
              <a:ext uri="{FF2B5EF4-FFF2-40B4-BE49-F238E27FC236}">
                <a16:creationId xmlns:a16="http://schemas.microsoft.com/office/drawing/2014/main" id="{DB9BCEC1-F7F9-43D8-C072-FB5863342C2D}"/>
              </a:ext>
            </a:extLst>
          </p:cNvPr>
          <p:cNvSpPr/>
          <p:nvPr/>
        </p:nvSpPr>
        <p:spPr>
          <a:xfrm>
            <a:off x="14569851" y="2264409"/>
            <a:ext cx="4877435" cy="10547444"/>
          </a:xfrm>
          <a:prstGeom prst="rect">
            <a:avLst/>
          </a:prstGeom>
          <a:solidFill>
            <a:srgbClr val="A56EFF">
              <a:alpha val="5000"/>
            </a:srgbClr>
          </a:solidFill>
          <a:ln w="19050" cap="flat" cmpd="sng">
            <a:noFill/>
            <a:prstDash val="solid"/>
            <a:round/>
            <a:headEnd type="none" w="sm" len="sm"/>
            <a:tailEnd type="none" w="sm" len="sm"/>
          </a:ln>
        </p:spPr>
        <p:txBody>
          <a:bodyPr spcFirstLastPara="1" wrap="square" lIns="71990" tIns="71990" rIns="71990" bIns="71990" anchor="t" anchorCtr="0">
            <a:noAutofit/>
          </a:bodyPr>
          <a:lstStyle/>
          <a:p>
            <a:pPr marL="0" marR="0" lvl="0" indent="0" algn="l" defTabSz="1828434" rtl="0" eaLnBrk="1" fontAlgn="auto" latinLnBrk="0" hangingPunct="1">
              <a:lnSpc>
                <a:spcPct val="90000"/>
              </a:lnSpc>
              <a:spcBef>
                <a:spcPts val="0"/>
              </a:spcBef>
              <a:spcAft>
                <a:spcPts val="0"/>
              </a:spcAft>
              <a:buClr>
                <a:srgbClr val="FFFFFF"/>
              </a:buClr>
              <a:buSzPts val="1400"/>
              <a:buFontTx/>
              <a:buNone/>
              <a:tabLst/>
              <a:defRPr/>
            </a:pPr>
            <a:endParaRPr kumimoji="0" lang="en-US" sz="2800" b="0" i="0" u="none" strike="noStrike" kern="0" cap="none" spc="0" normalizeH="0" baseline="0" noProof="0" dirty="0">
              <a:ln>
                <a:noFill/>
              </a:ln>
              <a:solidFill>
                <a:srgbClr val="FFFFFF"/>
              </a:solidFill>
              <a:effectLst/>
              <a:uLnTx/>
              <a:uFillTx/>
              <a:ea typeface="IBM Plex Sans Light"/>
              <a:cs typeface="IBM Plex Sans Light"/>
              <a:sym typeface="IBM Plex Sans Light"/>
            </a:endParaRPr>
          </a:p>
        </p:txBody>
      </p:sp>
      <p:sp>
        <p:nvSpPr>
          <p:cNvPr id="3" name="Google Shape;1569;p10">
            <a:extLst>
              <a:ext uri="{FF2B5EF4-FFF2-40B4-BE49-F238E27FC236}">
                <a16:creationId xmlns:a16="http://schemas.microsoft.com/office/drawing/2014/main" id="{27222597-0A76-1111-41C4-C660BCE9C027}"/>
              </a:ext>
            </a:extLst>
          </p:cNvPr>
          <p:cNvSpPr/>
          <p:nvPr/>
        </p:nvSpPr>
        <p:spPr>
          <a:xfrm>
            <a:off x="-29628" y="5197310"/>
            <a:ext cx="24387175" cy="5256566"/>
          </a:xfrm>
          <a:prstGeom prst="rect">
            <a:avLst/>
          </a:prstGeom>
          <a:solidFill>
            <a:srgbClr val="33B1FF">
              <a:alpha val="9638"/>
            </a:srgbClr>
          </a:solidFill>
          <a:ln w="19050" cap="flat" cmpd="sng">
            <a:noFill/>
            <a:prstDash val="solid"/>
            <a:round/>
            <a:headEnd type="none" w="sm" len="sm"/>
            <a:tailEnd type="none" w="sm" len="sm"/>
          </a:ln>
        </p:spPr>
        <p:txBody>
          <a:bodyPr spcFirstLastPara="1" wrap="square" lIns="71990" tIns="71990" rIns="71990" bIns="71990" anchor="t" anchorCtr="0">
            <a:noAutofit/>
          </a:bodyPr>
          <a:lstStyle/>
          <a:p>
            <a:pPr marL="0" marR="0" lvl="0" indent="0" algn="l" defTabSz="1828434" rtl="0" eaLnBrk="1" fontAlgn="auto" latinLnBrk="0" hangingPunct="1">
              <a:lnSpc>
                <a:spcPct val="90000"/>
              </a:lnSpc>
              <a:spcBef>
                <a:spcPts val="0"/>
              </a:spcBef>
              <a:spcAft>
                <a:spcPts val="0"/>
              </a:spcAft>
              <a:buClr>
                <a:srgbClr val="FFFFFF"/>
              </a:buClr>
              <a:buSzPts val="1400"/>
              <a:buFontTx/>
              <a:buNone/>
              <a:tabLst/>
              <a:defRPr/>
            </a:pPr>
            <a:endParaRPr kumimoji="0" lang="en-US" sz="2800" b="0" i="0" u="none" strike="noStrike" kern="0" cap="none" spc="0" normalizeH="0" baseline="0" noProof="0" dirty="0">
              <a:ln>
                <a:noFill/>
              </a:ln>
              <a:solidFill>
                <a:srgbClr val="FFFFFF"/>
              </a:solidFill>
              <a:effectLst/>
              <a:uLnTx/>
              <a:uFillTx/>
              <a:ea typeface="IBM Plex Sans Light"/>
              <a:cs typeface="IBM Plex Sans Light"/>
              <a:sym typeface="IBM Plex Sans Light"/>
            </a:endParaRPr>
          </a:p>
        </p:txBody>
      </p:sp>
      <p:sp>
        <p:nvSpPr>
          <p:cNvPr id="14" name="Freeform 13">
            <a:extLst>
              <a:ext uri="{FF2B5EF4-FFF2-40B4-BE49-F238E27FC236}">
                <a16:creationId xmlns:a16="http://schemas.microsoft.com/office/drawing/2014/main" id="{245F6F89-69F9-E3E3-633C-3616352F0450}"/>
              </a:ext>
            </a:extLst>
          </p:cNvPr>
          <p:cNvSpPr/>
          <p:nvPr/>
        </p:nvSpPr>
        <p:spPr>
          <a:xfrm>
            <a:off x="440894" y="6638052"/>
            <a:ext cx="732456" cy="723873"/>
          </a:xfrm>
          <a:custGeom>
            <a:avLst/>
            <a:gdLst>
              <a:gd name="connsiteX0" fmla="*/ 732457 w 732456"/>
              <a:gd name="connsiteY0" fmla="*/ 723874 h 723873"/>
              <a:gd name="connsiteX1" fmla="*/ 715290 w 732456"/>
              <a:gd name="connsiteY1" fmla="*/ 723874 h 723873"/>
              <a:gd name="connsiteX2" fmla="*/ 444457 w 732456"/>
              <a:gd name="connsiteY2" fmla="*/ 395031 h 723873"/>
              <a:gd name="connsiteX3" fmla="*/ 437901 w 732456"/>
              <a:gd name="connsiteY3" fmla="*/ 387473 h 723873"/>
              <a:gd name="connsiteX4" fmla="*/ 442955 w 732456"/>
              <a:gd name="connsiteY4" fmla="*/ 378841 h 723873"/>
              <a:gd name="connsiteX5" fmla="*/ 555256 w 732456"/>
              <a:gd name="connsiteY5" fmla="*/ 206194 h 723873"/>
              <a:gd name="connsiteX6" fmla="*/ 366252 w 732456"/>
              <a:gd name="connsiteY6" fmla="*/ 17191 h 723873"/>
              <a:gd name="connsiteX7" fmla="*/ 177225 w 732456"/>
              <a:gd name="connsiteY7" fmla="*/ 206194 h 723873"/>
              <a:gd name="connsiteX8" fmla="*/ 289549 w 732456"/>
              <a:gd name="connsiteY8" fmla="*/ 378841 h 723873"/>
              <a:gd name="connsiteX9" fmla="*/ 294604 w 732456"/>
              <a:gd name="connsiteY9" fmla="*/ 387473 h 723873"/>
              <a:gd name="connsiteX10" fmla="*/ 288047 w 732456"/>
              <a:gd name="connsiteY10" fmla="*/ 395031 h 723873"/>
              <a:gd name="connsiteX11" fmla="*/ 17167 w 732456"/>
              <a:gd name="connsiteY11" fmla="*/ 723874 h 723873"/>
              <a:gd name="connsiteX12" fmla="*/ 0 w 732456"/>
              <a:gd name="connsiteY12" fmla="*/ 723874 h 723873"/>
              <a:gd name="connsiteX13" fmla="*/ 262321 w 732456"/>
              <a:gd name="connsiteY13" fmla="*/ 384158 h 723873"/>
              <a:gd name="connsiteX14" fmla="*/ 160010 w 732456"/>
              <a:gd name="connsiteY14" fmla="*/ 206170 h 723873"/>
              <a:gd name="connsiteX15" fmla="*/ 366205 w 732456"/>
              <a:gd name="connsiteY15" fmla="*/ 0 h 723873"/>
              <a:gd name="connsiteX16" fmla="*/ 572375 w 732456"/>
              <a:gd name="connsiteY16" fmla="*/ 206170 h 723873"/>
              <a:gd name="connsiteX17" fmla="*/ 470089 w 732456"/>
              <a:gd name="connsiteY17" fmla="*/ 384158 h 723873"/>
              <a:gd name="connsiteX18" fmla="*/ 732457 w 732456"/>
              <a:gd name="connsiteY18" fmla="*/ 723874 h 72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456" h="723873">
                <a:moveTo>
                  <a:pt x="732457" y="723874"/>
                </a:moveTo>
                <a:lnTo>
                  <a:pt x="715290" y="723874"/>
                </a:lnTo>
                <a:cubicBezTo>
                  <a:pt x="715290" y="570515"/>
                  <a:pt x="601392" y="432226"/>
                  <a:pt x="444457" y="395031"/>
                </a:cubicBezTo>
                <a:cubicBezTo>
                  <a:pt x="440881" y="394173"/>
                  <a:pt x="438234" y="391144"/>
                  <a:pt x="437901" y="387473"/>
                </a:cubicBezTo>
                <a:cubicBezTo>
                  <a:pt x="437543" y="383825"/>
                  <a:pt x="439593" y="380344"/>
                  <a:pt x="442955" y="378841"/>
                </a:cubicBezTo>
                <a:cubicBezTo>
                  <a:pt x="511170" y="348489"/>
                  <a:pt x="555256" y="280704"/>
                  <a:pt x="555256" y="206194"/>
                </a:cubicBezTo>
                <a:cubicBezTo>
                  <a:pt x="555256" y="101977"/>
                  <a:pt x="470470" y="17191"/>
                  <a:pt x="366252" y="17191"/>
                </a:cubicBezTo>
                <a:cubicBezTo>
                  <a:pt x="262011" y="17191"/>
                  <a:pt x="177225" y="101977"/>
                  <a:pt x="177225" y="206194"/>
                </a:cubicBezTo>
                <a:cubicBezTo>
                  <a:pt x="177225" y="280704"/>
                  <a:pt x="221311" y="348489"/>
                  <a:pt x="289549" y="378841"/>
                </a:cubicBezTo>
                <a:cubicBezTo>
                  <a:pt x="292911" y="380344"/>
                  <a:pt x="294938" y="383825"/>
                  <a:pt x="294604" y="387473"/>
                </a:cubicBezTo>
                <a:cubicBezTo>
                  <a:pt x="294270" y="391144"/>
                  <a:pt x="291624" y="394173"/>
                  <a:pt x="288047" y="395031"/>
                </a:cubicBezTo>
                <a:cubicBezTo>
                  <a:pt x="131065" y="432226"/>
                  <a:pt x="17167" y="570515"/>
                  <a:pt x="17167" y="723874"/>
                </a:cubicBezTo>
                <a:lnTo>
                  <a:pt x="0" y="723874"/>
                </a:lnTo>
                <a:cubicBezTo>
                  <a:pt x="0" y="569848"/>
                  <a:pt x="109058" y="430318"/>
                  <a:pt x="262321" y="384158"/>
                </a:cubicBezTo>
                <a:cubicBezTo>
                  <a:pt x="199518" y="347464"/>
                  <a:pt x="160010" y="279845"/>
                  <a:pt x="160010" y="206170"/>
                </a:cubicBezTo>
                <a:cubicBezTo>
                  <a:pt x="160010" y="92487"/>
                  <a:pt x="252497" y="0"/>
                  <a:pt x="366205" y="0"/>
                </a:cubicBezTo>
                <a:cubicBezTo>
                  <a:pt x="479888" y="0"/>
                  <a:pt x="572375" y="92487"/>
                  <a:pt x="572375" y="206170"/>
                </a:cubicBezTo>
                <a:cubicBezTo>
                  <a:pt x="572375" y="279845"/>
                  <a:pt x="532891" y="347464"/>
                  <a:pt x="470089" y="384158"/>
                </a:cubicBezTo>
                <a:cubicBezTo>
                  <a:pt x="623399" y="430318"/>
                  <a:pt x="732457" y="569848"/>
                  <a:pt x="732457" y="723874"/>
                </a:cubicBezTo>
                <a:close/>
              </a:path>
            </a:pathLst>
          </a:custGeom>
          <a:solidFill>
            <a:schemeClr val="accent1"/>
          </a:solidFill>
          <a:ln w="23813"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ea typeface="IBM Plex Sans Light"/>
              <a:cs typeface="IBM Plex Sans Light"/>
            </a:endParaRPr>
          </a:p>
        </p:txBody>
      </p:sp>
      <p:sp>
        <p:nvSpPr>
          <p:cNvPr id="22" name="TextBox 21">
            <a:extLst>
              <a:ext uri="{FF2B5EF4-FFF2-40B4-BE49-F238E27FC236}">
                <a16:creationId xmlns:a16="http://schemas.microsoft.com/office/drawing/2014/main" id="{51EC6D60-BE48-42C7-0B5B-D5D4146776DF}"/>
              </a:ext>
            </a:extLst>
          </p:cNvPr>
          <p:cNvSpPr txBox="1"/>
          <p:nvPr/>
        </p:nvSpPr>
        <p:spPr>
          <a:xfrm>
            <a:off x="5888676" y="2493253"/>
            <a:ext cx="2854953" cy="460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Understand</a:t>
            </a:r>
          </a:p>
        </p:txBody>
      </p:sp>
      <p:sp>
        <p:nvSpPr>
          <p:cNvPr id="23" name="TextBox 22">
            <a:extLst>
              <a:ext uri="{FF2B5EF4-FFF2-40B4-BE49-F238E27FC236}">
                <a16:creationId xmlns:a16="http://schemas.microsoft.com/office/drawing/2014/main" id="{292AE391-7202-D0C7-7A2F-135728AA61DA}"/>
              </a:ext>
            </a:extLst>
          </p:cNvPr>
          <p:cNvSpPr txBox="1"/>
          <p:nvPr/>
        </p:nvSpPr>
        <p:spPr>
          <a:xfrm>
            <a:off x="10766111" y="2493253"/>
            <a:ext cx="2854953" cy="460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Guide</a:t>
            </a:r>
          </a:p>
        </p:txBody>
      </p:sp>
      <p:sp>
        <p:nvSpPr>
          <p:cNvPr id="25" name="TextBox 24">
            <a:extLst>
              <a:ext uri="{FF2B5EF4-FFF2-40B4-BE49-F238E27FC236}">
                <a16:creationId xmlns:a16="http://schemas.microsoft.com/office/drawing/2014/main" id="{2F999BC4-DB63-975F-833F-3C872CECD59A}"/>
              </a:ext>
            </a:extLst>
          </p:cNvPr>
          <p:cNvSpPr txBox="1"/>
          <p:nvPr/>
        </p:nvSpPr>
        <p:spPr>
          <a:xfrm>
            <a:off x="20520981" y="2493253"/>
            <a:ext cx="2854953" cy="460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Support</a:t>
            </a:r>
          </a:p>
        </p:txBody>
      </p:sp>
      <p:grpSp>
        <p:nvGrpSpPr>
          <p:cNvPr id="100" name="Group 99">
            <a:extLst>
              <a:ext uri="{FF2B5EF4-FFF2-40B4-BE49-F238E27FC236}">
                <a16:creationId xmlns:a16="http://schemas.microsoft.com/office/drawing/2014/main" id="{7A53E220-5399-0508-8937-3E55AD44B2EB}"/>
              </a:ext>
            </a:extLst>
          </p:cNvPr>
          <p:cNvGrpSpPr/>
          <p:nvPr/>
        </p:nvGrpSpPr>
        <p:grpSpPr>
          <a:xfrm>
            <a:off x="5839042" y="3656817"/>
            <a:ext cx="3288130" cy="707870"/>
            <a:chOff x="5839042" y="3211343"/>
            <a:chExt cx="3288130" cy="707870"/>
          </a:xfrm>
        </p:grpSpPr>
        <p:pic>
          <p:nvPicPr>
            <p:cNvPr id="18" name="Google Shape;1600;p10">
              <a:extLst>
                <a:ext uri="{FF2B5EF4-FFF2-40B4-BE49-F238E27FC236}">
                  <a16:creationId xmlns:a16="http://schemas.microsoft.com/office/drawing/2014/main" id="{82198984-C1B8-B6A6-8FE6-15DD6626A867}"/>
                </a:ext>
              </a:extLst>
            </p:cNvPr>
            <p:cNvPicPr preferRelativeResize="0"/>
            <p:nvPr/>
          </p:nvPicPr>
          <p:blipFill rotWithShape="1">
            <a:blip r:embed="rId3"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5839042" y="3290994"/>
              <a:ext cx="548568" cy="548568"/>
            </a:xfrm>
            <a:prstGeom prst="rect">
              <a:avLst/>
            </a:prstGeom>
            <a:noFill/>
            <a:ln>
              <a:noFill/>
            </a:ln>
          </p:spPr>
        </p:pic>
        <p:sp>
          <p:nvSpPr>
            <p:cNvPr id="26" name="TextBox 25">
              <a:extLst>
                <a:ext uri="{FF2B5EF4-FFF2-40B4-BE49-F238E27FC236}">
                  <a16:creationId xmlns:a16="http://schemas.microsoft.com/office/drawing/2014/main" id="{EA1498E4-05E4-1245-F879-D2A532BCADF3}"/>
                </a:ext>
              </a:extLst>
            </p:cNvPr>
            <p:cNvSpPr txBox="1"/>
            <p:nvPr/>
          </p:nvSpPr>
          <p:spPr>
            <a:xfrm>
              <a:off x="6706544" y="3211343"/>
              <a:ext cx="2420628" cy="7078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Learn </a:t>
              </a:r>
              <a:b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b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about the supplier contract</a:t>
              </a:r>
            </a:p>
          </p:txBody>
        </p:sp>
      </p:grpSp>
      <p:pic>
        <p:nvPicPr>
          <p:cNvPr id="19" name="Google Shape;1602;p10">
            <a:extLst>
              <a:ext uri="{FF2B5EF4-FFF2-40B4-BE49-F238E27FC236}">
                <a16:creationId xmlns:a16="http://schemas.microsoft.com/office/drawing/2014/main" id="{946F56D6-4EBA-EDBB-0527-97C4E9E53A82}"/>
              </a:ext>
            </a:extLst>
          </p:cNvPr>
          <p:cNvPicPr preferRelativeResize="0"/>
          <p:nvPr/>
        </p:nvPicPr>
        <p:blipFill rotWithShape="1">
          <a:blip r:embed="rId4"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5593912" y="3705992"/>
            <a:ext cx="609520" cy="609520"/>
          </a:xfrm>
          <a:prstGeom prst="rect">
            <a:avLst/>
          </a:prstGeom>
          <a:noFill/>
          <a:ln>
            <a:noFill/>
          </a:ln>
        </p:spPr>
      </p:pic>
      <p:sp>
        <p:nvSpPr>
          <p:cNvPr id="27" name="TextBox 26">
            <a:extLst>
              <a:ext uri="{FF2B5EF4-FFF2-40B4-BE49-F238E27FC236}">
                <a16:creationId xmlns:a16="http://schemas.microsoft.com/office/drawing/2014/main" id="{C5E68D1C-080C-0383-ED25-5C8DB1B01E3A}"/>
              </a:ext>
            </a:extLst>
          </p:cNvPr>
          <p:cNvSpPr txBox="1"/>
          <p:nvPr/>
        </p:nvSpPr>
        <p:spPr>
          <a:xfrm>
            <a:off x="11583979" y="3656817"/>
            <a:ext cx="2180181" cy="7078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Learn how </a:t>
            </a:r>
            <a:b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b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to use the tools</a:t>
            </a:r>
          </a:p>
        </p:txBody>
      </p:sp>
      <p:grpSp>
        <p:nvGrpSpPr>
          <p:cNvPr id="103" name="Group 102">
            <a:extLst>
              <a:ext uri="{FF2B5EF4-FFF2-40B4-BE49-F238E27FC236}">
                <a16:creationId xmlns:a16="http://schemas.microsoft.com/office/drawing/2014/main" id="{45EC25B3-8605-9DAD-B5BB-9E3B124DB73F}"/>
              </a:ext>
            </a:extLst>
          </p:cNvPr>
          <p:cNvGrpSpPr/>
          <p:nvPr/>
        </p:nvGrpSpPr>
        <p:grpSpPr>
          <a:xfrm>
            <a:off x="20471347" y="3656817"/>
            <a:ext cx="3243520" cy="707870"/>
            <a:chOff x="20471347" y="3211343"/>
            <a:chExt cx="3243520" cy="707870"/>
          </a:xfrm>
        </p:grpSpPr>
        <p:pic>
          <p:nvPicPr>
            <p:cNvPr id="21" name="Google Shape;1601;p10">
              <a:extLst>
                <a:ext uri="{FF2B5EF4-FFF2-40B4-BE49-F238E27FC236}">
                  <a16:creationId xmlns:a16="http://schemas.microsoft.com/office/drawing/2014/main" id="{F3A78555-B602-14B4-FD10-1C19DD39136B}"/>
                </a:ext>
              </a:extLst>
            </p:cNvPr>
            <p:cNvPicPr preferRelativeResize="0"/>
            <p:nvPr/>
          </p:nvPicPr>
          <p:blipFill rotWithShape="1">
            <a:blip r:embed="rId5"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20471347" y="3307033"/>
              <a:ext cx="516490" cy="516490"/>
            </a:xfrm>
            <a:prstGeom prst="rect">
              <a:avLst/>
            </a:prstGeom>
            <a:noFill/>
            <a:ln>
              <a:noFill/>
            </a:ln>
          </p:spPr>
        </p:pic>
        <p:sp>
          <p:nvSpPr>
            <p:cNvPr id="29" name="TextBox 28">
              <a:extLst>
                <a:ext uri="{FF2B5EF4-FFF2-40B4-BE49-F238E27FC236}">
                  <a16:creationId xmlns:a16="http://schemas.microsoft.com/office/drawing/2014/main" id="{CE6C1651-ECAF-299C-EB8F-AE2B7951D80D}"/>
                </a:ext>
              </a:extLst>
            </p:cNvPr>
            <p:cNvSpPr txBox="1"/>
            <p:nvPr/>
          </p:nvSpPr>
          <p:spPr>
            <a:xfrm>
              <a:off x="21338849" y="3211343"/>
              <a:ext cx="2376018" cy="7078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Find the </a:t>
              </a:r>
              <a:b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b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right expert</a:t>
              </a:r>
            </a:p>
          </p:txBody>
        </p:sp>
      </p:grpSp>
      <p:sp>
        <p:nvSpPr>
          <p:cNvPr id="30" name="Google Shape;1607;p10">
            <a:extLst>
              <a:ext uri="{FF2B5EF4-FFF2-40B4-BE49-F238E27FC236}">
                <a16:creationId xmlns:a16="http://schemas.microsoft.com/office/drawing/2014/main" id="{BCE4C62E-1735-53E6-3354-1F9A2D3218BF}"/>
              </a:ext>
            </a:extLst>
          </p:cNvPr>
          <p:cNvSpPr txBox="1"/>
          <p:nvPr/>
        </p:nvSpPr>
        <p:spPr>
          <a:xfrm>
            <a:off x="351690" y="8305791"/>
            <a:ext cx="2068062" cy="738664"/>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So they can focus on…</a:t>
            </a:r>
            <a:endPar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endParaRPr>
          </a:p>
        </p:txBody>
      </p:sp>
      <p:sp>
        <p:nvSpPr>
          <p:cNvPr id="31" name="Google Shape;1612;p10">
            <a:extLst>
              <a:ext uri="{FF2B5EF4-FFF2-40B4-BE49-F238E27FC236}">
                <a16:creationId xmlns:a16="http://schemas.microsoft.com/office/drawing/2014/main" id="{2590213A-A765-765D-4EBA-2DBCAD2E8FB9}"/>
              </a:ext>
            </a:extLst>
          </p:cNvPr>
          <p:cNvSpPr txBox="1"/>
          <p:nvPr/>
        </p:nvSpPr>
        <p:spPr>
          <a:xfrm>
            <a:off x="5229125" y="8305792"/>
            <a:ext cx="4114800" cy="1107996"/>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Organizing the new project </a:t>
            </a:r>
            <a:b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to make sure it is successful start to finish</a:t>
            </a:r>
          </a:p>
        </p:txBody>
      </p:sp>
      <p:sp>
        <p:nvSpPr>
          <p:cNvPr id="32" name="Google Shape;1614;p10">
            <a:extLst>
              <a:ext uri="{FF2B5EF4-FFF2-40B4-BE49-F238E27FC236}">
                <a16:creationId xmlns:a16="http://schemas.microsoft.com/office/drawing/2014/main" id="{C1CD8E78-7D96-7BDF-4637-1516C2B59377}"/>
              </a:ext>
            </a:extLst>
          </p:cNvPr>
          <p:cNvSpPr txBox="1"/>
          <p:nvPr/>
        </p:nvSpPr>
        <p:spPr>
          <a:xfrm>
            <a:off x="10106560" y="8305792"/>
            <a:ext cx="4114800" cy="1477328"/>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Getting up to speed quickly and reducing the time </a:t>
            </a:r>
            <a:b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to effectively deliver</a:t>
            </a:r>
            <a:b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 on contract terms</a:t>
            </a:r>
          </a:p>
        </p:txBody>
      </p:sp>
      <p:sp>
        <p:nvSpPr>
          <p:cNvPr id="33" name="Google Shape;1615;p10">
            <a:extLst>
              <a:ext uri="{FF2B5EF4-FFF2-40B4-BE49-F238E27FC236}">
                <a16:creationId xmlns:a16="http://schemas.microsoft.com/office/drawing/2014/main" id="{E990500A-01DF-FE9B-3E2B-2977EB61EBF8}"/>
              </a:ext>
            </a:extLst>
          </p:cNvPr>
          <p:cNvSpPr txBox="1"/>
          <p:nvPr/>
        </p:nvSpPr>
        <p:spPr>
          <a:xfrm>
            <a:off x="19861430" y="8305792"/>
            <a:ext cx="4114800" cy="1107996"/>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Solving problems quickly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to ensure the project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does not go off track</a:t>
            </a:r>
          </a:p>
        </p:txBody>
      </p:sp>
      <p:sp>
        <p:nvSpPr>
          <p:cNvPr id="34" name="Google Shape;1607;p10">
            <a:extLst>
              <a:ext uri="{FF2B5EF4-FFF2-40B4-BE49-F238E27FC236}">
                <a16:creationId xmlns:a16="http://schemas.microsoft.com/office/drawing/2014/main" id="{7E7D4672-65E2-8C68-3448-9ED2491CA8E4}"/>
              </a:ext>
            </a:extLst>
          </p:cNvPr>
          <p:cNvSpPr txBox="1"/>
          <p:nvPr/>
        </p:nvSpPr>
        <p:spPr>
          <a:xfrm>
            <a:off x="351690" y="5676892"/>
            <a:ext cx="3244099" cy="738664"/>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Tx/>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Orchestrate helps the </a:t>
            </a:r>
            <a:r>
              <a:rPr kumimoji="0" lang="en-US" sz="2400" strike="noStrike" kern="0" cap="none" spc="0" normalizeH="0" baseline="0" noProof="0" dirty="0">
                <a:ln>
                  <a:noFill/>
                </a:ln>
                <a:solidFill>
                  <a:schemeClr val="accent1"/>
                </a:solidFill>
                <a:effectLst/>
                <a:uLnTx/>
                <a:uFillTx/>
                <a:ea typeface="IBM Plex Sans Light"/>
                <a:cs typeface="IBM Plex Sans Light"/>
                <a:sym typeface="IBM Plex Sans Light"/>
              </a:rPr>
              <a:t>new supplier</a:t>
            </a:r>
          </a:p>
        </p:txBody>
      </p:sp>
      <p:sp>
        <p:nvSpPr>
          <p:cNvPr id="35" name="Google Shape;1604;p10">
            <a:extLst>
              <a:ext uri="{FF2B5EF4-FFF2-40B4-BE49-F238E27FC236}">
                <a16:creationId xmlns:a16="http://schemas.microsoft.com/office/drawing/2014/main" id="{5C43EB41-9958-5B77-2CFF-C4CAFD658E07}"/>
              </a:ext>
            </a:extLst>
          </p:cNvPr>
          <p:cNvSpPr txBox="1"/>
          <p:nvPr/>
        </p:nvSpPr>
        <p:spPr>
          <a:xfrm>
            <a:off x="5229125" y="5676892"/>
            <a:ext cx="4114800" cy="1477328"/>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Understand important terms within the supplier contract through a detailed summary of the most important points</a:t>
            </a:r>
          </a:p>
        </p:txBody>
      </p:sp>
      <p:sp>
        <p:nvSpPr>
          <p:cNvPr id="36" name="Google Shape;1604;p10">
            <a:extLst>
              <a:ext uri="{FF2B5EF4-FFF2-40B4-BE49-F238E27FC236}">
                <a16:creationId xmlns:a16="http://schemas.microsoft.com/office/drawing/2014/main" id="{4E2D6704-0B89-CA43-D552-94D8F76FDB2F}"/>
              </a:ext>
            </a:extLst>
          </p:cNvPr>
          <p:cNvSpPr txBox="1"/>
          <p:nvPr/>
        </p:nvSpPr>
        <p:spPr>
          <a:xfrm>
            <a:off x="10106560" y="5676892"/>
            <a:ext cx="4114800" cy="1477328"/>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Onboard to new company systems &amp; learn how to use new tools that will allow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the project to run smoothly</a:t>
            </a:r>
          </a:p>
        </p:txBody>
      </p:sp>
      <p:sp>
        <p:nvSpPr>
          <p:cNvPr id="37" name="Google Shape;1604;p10">
            <a:extLst>
              <a:ext uri="{FF2B5EF4-FFF2-40B4-BE49-F238E27FC236}">
                <a16:creationId xmlns:a16="http://schemas.microsoft.com/office/drawing/2014/main" id="{48823561-BD1D-C79E-1B7E-B5B4B3B4842D}"/>
              </a:ext>
            </a:extLst>
          </p:cNvPr>
          <p:cNvSpPr txBox="1"/>
          <p:nvPr/>
        </p:nvSpPr>
        <p:spPr>
          <a:xfrm>
            <a:off x="19861430" y="5676892"/>
            <a:ext cx="3853437" cy="1477328"/>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Reach the correct expert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or stakeholder for support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for questions or in addressing challenges</a:t>
            </a:r>
          </a:p>
        </p:txBody>
      </p:sp>
      <p:sp>
        <p:nvSpPr>
          <p:cNvPr id="41" name="Rounded Rectangle 40">
            <a:extLst>
              <a:ext uri="{FF2B5EF4-FFF2-40B4-BE49-F238E27FC236}">
                <a16:creationId xmlns:a16="http://schemas.microsoft.com/office/drawing/2014/main" id="{6C312AEC-D677-9C8E-5FEC-0A0F8B3B75C9}"/>
              </a:ext>
            </a:extLst>
          </p:cNvPr>
          <p:cNvSpPr/>
          <p:nvPr/>
        </p:nvSpPr>
        <p:spPr bwMode="auto">
          <a:xfrm>
            <a:off x="5229125" y="10983052"/>
            <a:ext cx="3514504"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Fast-track access to information &amp; reduce need for expert help </a:t>
            </a:r>
          </a:p>
        </p:txBody>
      </p:sp>
      <p:sp>
        <p:nvSpPr>
          <p:cNvPr id="42" name="Rounded Rectangle 41">
            <a:extLst>
              <a:ext uri="{FF2B5EF4-FFF2-40B4-BE49-F238E27FC236}">
                <a16:creationId xmlns:a16="http://schemas.microsoft.com/office/drawing/2014/main" id="{5ED9C72D-4AEA-45C5-0111-618AF065AA78}"/>
              </a:ext>
            </a:extLst>
          </p:cNvPr>
          <p:cNvSpPr/>
          <p:nvPr/>
        </p:nvSpPr>
        <p:spPr bwMode="auto">
          <a:xfrm>
            <a:off x="10106560" y="10983052"/>
            <a:ext cx="3657600"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Reduce learning time </a:t>
            </a:r>
            <a:br>
              <a:rPr kumimoji="0" lang="en-US" sz="2400" b="0" i="0" u="none" strike="noStrike" kern="1200" cap="none" spc="0" normalizeH="0" baseline="0" noProof="0" dirty="0">
                <a:ln>
                  <a:noFill/>
                </a:ln>
                <a:solidFill>
                  <a:srgbClr val="0F62FE"/>
                </a:solidFill>
                <a:effectLst/>
                <a:uLnTx/>
                <a:uFillTx/>
                <a:ea typeface="IBM Plex Sans Light"/>
                <a:cs typeface="IBM Plex Sans Light"/>
              </a:rPr>
            </a:br>
            <a:r>
              <a:rPr kumimoji="0" lang="en-US" sz="2400" b="0" i="0" u="none" strike="noStrike" kern="1200" cap="none" spc="0" normalizeH="0" baseline="0" noProof="0" dirty="0">
                <a:ln>
                  <a:noFill/>
                </a:ln>
                <a:solidFill>
                  <a:srgbClr val="0F62FE"/>
                </a:solidFill>
                <a:effectLst/>
                <a:uLnTx/>
                <a:uFillTx/>
                <a:ea typeface="IBM Plex Sans Light"/>
                <a:cs typeface="IBM Plex Sans Light"/>
              </a:rPr>
              <a:t>for new tools</a:t>
            </a:r>
          </a:p>
        </p:txBody>
      </p:sp>
      <p:sp>
        <p:nvSpPr>
          <p:cNvPr id="44" name="Rounded Rectangle 43">
            <a:extLst>
              <a:ext uri="{FF2B5EF4-FFF2-40B4-BE49-F238E27FC236}">
                <a16:creationId xmlns:a16="http://schemas.microsoft.com/office/drawing/2014/main" id="{77DF4134-C090-825A-A737-CD23EDC4EC08}"/>
              </a:ext>
            </a:extLst>
          </p:cNvPr>
          <p:cNvSpPr/>
          <p:nvPr/>
        </p:nvSpPr>
        <p:spPr bwMode="auto">
          <a:xfrm>
            <a:off x="19861430" y="10983052"/>
            <a:ext cx="3296282"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Ensures no down time while looking for the right support </a:t>
            </a:r>
          </a:p>
        </p:txBody>
      </p:sp>
      <p:pic>
        <p:nvPicPr>
          <p:cNvPr id="46" name="Picture Placeholder 21" descr="A blue and black logo&#10;&#10;Description automatically generated">
            <a:extLst>
              <a:ext uri="{FF2B5EF4-FFF2-40B4-BE49-F238E27FC236}">
                <a16:creationId xmlns:a16="http://schemas.microsoft.com/office/drawing/2014/main" id="{8EE6CEAC-3A44-62E3-C146-95B04F7D5C09}"/>
              </a:ext>
            </a:extLst>
          </p:cNvPr>
          <p:cNvPicPr>
            <a:picLocks noChangeAspect="1"/>
          </p:cNvPicPr>
          <p:nvPr/>
        </p:nvPicPr>
        <p:blipFill>
          <a:blip r:embed="rId6"/>
          <a:srcRect/>
          <a:stretch>
            <a:fillRect/>
          </a:stretch>
        </p:blipFill>
        <p:spPr>
          <a:xfrm>
            <a:off x="1830642" y="3402676"/>
            <a:ext cx="1216152" cy="1216152"/>
          </a:xfrm>
          <a:prstGeom prst="rect">
            <a:avLst/>
          </a:prstGeom>
        </p:spPr>
      </p:pic>
      <p:sp>
        <p:nvSpPr>
          <p:cNvPr id="24" name="TextBox 23">
            <a:extLst>
              <a:ext uri="{FF2B5EF4-FFF2-40B4-BE49-F238E27FC236}">
                <a16:creationId xmlns:a16="http://schemas.microsoft.com/office/drawing/2014/main" id="{9283C9C2-F20F-EE7D-A264-20CEDC86F9AB}"/>
              </a:ext>
            </a:extLst>
          </p:cNvPr>
          <p:cNvSpPr txBox="1"/>
          <p:nvPr/>
        </p:nvSpPr>
        <p:spPr>
          <a:xfrm>
            <a:off x="15643546" y="2493253"/>
            <a:ext cx="2854953" cy="460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Do</a:t>
            </a:r>
          </a:p>
        </p:txBody>
      </p:sp>
      <p:sp>
        <p:nvSpPr>
          <p:cNvPr id="28" name="TextBox 27">
            <a:extLst>
              <a:ext uri="{FF2B5EF4-FFF2-40B4-BE49-F238E27FC236}">
                <a16:creationId xmlns:a16="http://schemas.microsoft.com/office/drawing/2014/main" id="{94FF09BF-0259-5CBE-775E-98C37C3F0958}"/>
              </a:ext>
            </a:extLst>
          </p:cNvPr>
          <p:cNvSpPr txBox="1"/>
          <p:nvPr/>
        </p:nvSpPr>
        <p:spPr>
          <a:xfrm>
            <a:off x="16461414" y="3656817"/>
            <a:ext cx="2420889" cy="7078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Submit timely project invoices or updates</a:t>
            </a:r>
          </a:p>
        </p:txBody>
      </p:sp>
      <p:sp>
        <p:nvSpPr>
          <p:cNvPr id="38" name="Google Shape;1604;p10">
            <a:extLst>
              <a:ext uri="{FF2B5EF4-FFF2-40B4-BE49-F238E27FC236}">
                <a16:creationId xmlns:a16="http://schemas.microsoft.com/office/drawing/2014/main" id="{E42F417F-B143-D862-C3ED-20230EB63D89}"/>
              </a:ext>
            </a:extLst>
          </p:cNvPr>
          <p:cNvSpPr txBox="1"/>
          <p:nvPr/>
        </p:nvSpPr>
        <p:spPr>
          <a:xfrm>
            <a:off x="14983995" y="8305792"/>
            <a:ext cx="4114800" cy="1107996"/>
          </a:xfrm>
          <a:prstGeom prst="rect">
            <a:avLst/>
          </a:prstGeom>
          <a:noFill/>
          <a:ln>
            <a:noFill/>
          </a:ln>
        </p:spPr>
        <p:txBody>
          <a:bodyPr spcFirstLastPara="1" wrap="square" lIns="0" tIns="0" rIns="0" bIns="0" anchor="t" anchorCtr="0">
            <a:spAutoFit/>
          </a:bodyPr>
          <a:lstStyle/>
          <a:p>
            <a:pPr marL="0" marR="0" lvl="0" indent="0" algn="l" defTabSz="1829014" rtl="0" eaLnBrk="1" fontAlgn="auto" latinLnBrk="0" hangingPunct="1">
              <a:lnSpc>
                <a:spcPct val="100000"/>
              </a:lnSpc>
              <a:spcBef>
                <a:spcPts val="0"/>
              </a:spcBef>
              <a:spcAft>
                <a:spcPts val="0"/>
              </a:spcAft>
              <a:buClr>
                <a:srgbClr val="000000"/>
              </a:buClr>
              <a:buSzPts val="1100"/>
              <a:buFontTx/>
              <a:buNone/>
              <a:tabLst/>
              <a:defRPr/>
            </a:pPr>
            <a:r>
              <a:rPr kumimoji="0" lang="en-US" sz="2400" b="0" i="0" u="none" strike="noStrike" kern="1200" cap="none" spc="0" normalizeH="0" baseline="0" noProof="0" dirty="0">
                <a:ln>
                  <a:noFill/>
                </a:ln>
                <a:solidFill>
                  <a:srgbClr val="000000"/>
                </a:solidFill>
                <a:effectLst/>
                <a:uLnTx/>
                <a:uFillTx/>
                <a:ea typeface="IBM Plex Sans Light"/>
                <a:cs typeface="IBM Plex Sans Light"/>
                <a:sym typeface="IBM Plex Sans Light"/>
              </a:rPr>
              <a:t>Monitoring project success metrics, troubleshooting </a:t>
            </a:r>
            <a:br>
              <a:rPr kumimoji="0" lang="en-US" sz="2400" b="0" i="0" u="none" strike="noStrike" kern="1200" cap="none" spc="0" normalizeH="0" baseline="0" noProof="0" dirty="0">
                <a:ln>
                  <a:noFill/>
                </a:ln>
                <a:solidFill>
                  <a:srgbClr val="000000"/>
                </a:solidFill>
                <a:effectLst/>
                <a:uLnTx/>
                <a:uFillTx/>
                <a:ea typeface="IBM Plex Sans Light"/>
                <a:cs typeface="IBM Plex Sans Light"/>
                <a:sym typeface="IBM Plex Sans Light"/>
              </a:rPr>
            </a:br>
            <a:r>
              <a:rPr kumimoji="0" lang="en-US" sz="2400" b="0" i="0" u="none" strike="noStrike" kern="1200" cap="none" spc="0" normalizeH="0" baseline="0" noProof="0" dirty="0">
                <a:ln>
                  <a:noFill/>
                </a:ln>
                <a:solidFill>
                  <a:srgbClr val="000000"/>
                </a:solidFill>
                <a:effectLst/>
                <a:uLnTx/>
                <a:uFillTx/>
                <a:ea typeface="IBM Plex Sans Light"/>
                <a:cs typeface="IBM Plex Sans Light"/>
                <a:sym typeface="IBM Plex Sans Light"/>
              </a:rPr>
              <a:t>&amp; performing strategic work</a:t>
            </a:r>
            <a:endParaRPr kumimoji="0" lang="en-US" sz="2400" b="0" i="0" u="none" strike="noStrike" kern="1200" cap="none" spc="0" normalizeH="0" baseline="0" noProof="0" dirty="0">
              <a:ln>
                <a:noFill/>
              </a:ln>
              <a:solidFill>
                <a:srgbClr val="FFFFFF"/>
              </a:solidFill>
              <a:effectLst/>
              <a:uLnTx/>
              <a:uFillTx/>
              <a:ea typeface="IBM Plex Sans Light"/>
              <a:cs typeface="IBM Plex Sans Light"/>
            </a:endParaRPr>
          </a:p>
        </p:txBody>
      </p:sp>
      <p:sp>
        <p:nvSpPr>
          <p:cNvPr id="39" name="Google Shape;1604;p10">
            <a:extLst>
              <a:ext uri="{FF2B5EF4-FFF2-40B4-BE49-F238E27FC236}">
                <a16:creationId xmlns:a16="http://schemas.microsoft.com/office/drawing/2014/main" id="{EC19D12C-B279-0E4F-1BEA-A9E17B70C95C}"/>
              </a:ext>
            </a:extLst>
          </p:cNvPr>
          <p:cNvSpPr txBox="1"/>
          <p:nvPr/>
        </p:nvSpPr>
        <p:spPr>
          <a:xfrm>
            <a:off x="14983995" y="5676892"/>
            <a:ext cx="3873331" cy="1477328"/>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Perform scheduled reporting tasks such as submit invoices or project updates automatically </a:t>
            </a:r>
          </a:p>
        </p:txBody>
      </p:sp>
      <p:sp>
        <p:nvSpPr>
          <p:cNvPr id="43" name="Rounded Rectangle 42">
            <a:extLst>
              <a:ext uri="{FF2B5EF4-FFF2-40B4-BE49-F238E27FC236}">
                <a16:creationId xmlns:a16="http://schemas.microsoft.com/office/drawing/2014/main" id="{AEE167D5-A4CE-2AE2-D887-E112AC8562B1}"/>
              </a:ext>
            </a:extLst>
          </p:cNvPr>
          <p:cNvSpPr/>
          <p:nvPr/>
        </p:nvSpPr>
        <p:spPr bwMode="auto">
          <a:xfrm>
            <a:off x="14983995" y="10983052"/>
            <a:ext cx="3657600"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Automate busy-work </a:t>
            </a:r>
            <a:br>
              <a:rPr kumimoji="0" lang="en-US" sz="2400" b="0" i="0" u="none" strike="noStrike" kern="1200" cap="none" spc="0" normalizeH="0" baseline="0" noProof="0" dirty="0">
                <a:ln>
                  <a:noFill/>
                </a:ln>
                <a:solidFill>
                  <a:srgbClr val="0F62FE"/>
                </a:solidFill>
                <a:effectLst/>
                <a:uLnTx/>
                <a:uFillTx/>
                <a:ea typeface="IBM Plex Sans Light"/>
                <a:cs typeface="IBM Plex Sans Light"/>
              </a:rPr>
            </a:br>
            <a:r>
              <a:rPr kumimoji="0" lang="en-US" sz="2400" b="0" i="0" u="none" strike="noStrike" kern="1200" cap="none" spc="0" normalizeH="0" baseline="0" noProof="0" dirty="0">
                <a:ln>
                  <a:noFill/>
                </a:ln>
                <a:solidFill>
                  <a:srgbClr val="0F62FE"/>
                </a:solidFill>
                <a:effectLst/>
                <a:uLnTx/>
                <a:uFillTx/>
                <a:ea typeface="IBM Plex Sans Light"/>
                <a:cs typeface="IBM Plex Sans Light"/>
              </a:rPr>
              <a:t>so the supplier can focus on higher value tasks</a:t>
            </a:r>
          </a:p>
        </p:txBody>
      </p:sp>
      <p:cxnSp>
        <p:nvCxnSpPr>
          <p:cNvPr id="75" name="Google Shape;1596;p10">
            <a:extLst>
              <a:ext uri="{FF2B5EF4-FFF2-40B4-BE49-F238E27FC236}">
                <a16:creationId xmlns:a16="http://schemas.microsoft.com/office/drawing/2014/main" id="{4F46E6B8-B436-B51F-58C9-C3F4A926B4B4}"/>
              </a:ext>
            </a:extLst>
          </p:cNvPr>
          <p:cNvCxnSpPr>
            <a:cxnSpLocks/>
          </p:cNvCxnSpPr>
          <p:nvPr/>
        </p:nvCxnSpPr>
        <p:spPr>
          <a:xfrm>
            <a:off x="3595789" y="4010752"/>
            <a:ext cx="1882077" cy="0"/>
          </a:xfrm>
          <a:prstGeom prst="straightConnector1">
            <a:avLst/>
          </a:prstGeom>
          <a:noFill/>
          <a:ln w="50800" cap="rnd" cmpd="sng">
            <a:solidFill>
              <a:schemeClr val="accent1"/>
            </a:solidFill>
            <a:prstDash val="sysDot"/>
            <a:round/>
            <a:headEnd type="none" w="sm" len="sm"/>
            <a:tailEnd type="arrow" w="med" len="med"/>
          </a:ln>
        </p:spPr>
      </p:cxnSp>
      <p:cxnSp>
        <p:nvCxnSpPr>
          <p:cNvPr id="107" name="Google Shape;1596;p10">
            <a:extLst>
              <a:ext uri="{FF2B5EF4-FFF2-40B4-BE49-F238E27FC236}">
                <a16:creationId xmlns:a16="http://schemas.microsoft.com/office/drawing/2014/main" id="{A90885BE-E157-BA2A-BDED-6271ABC3F9D3}"/>
              </a:ext>
            </a:extLst>
          </p:cNvPr>
          <p:cNvCxnSpPr>
            <a:cxnSpLocks/>
          </p:cNvCxnSpPr>
          <p:nvPr/>
        </p:nvCxnSpPr>
        <p:spPr>
          <a:xfrm>
            <a:off x="23302127" y="4010752"/>
            <a:ext cx="823790" cy="0"/>
          </a:xfrm>
          <a:prstGeom prst="straightConnector1">
            <a:avLst/>
          </a:prstGeom>
          <a:noFill/>
          <a:ln w="50800" cap="rnd" cmpd="sng">
            <a:solidFill>
              <a:schemeClr val="accent1"/>
            </a:solidFill>
            <a:prstDash val="sysDot"/>
            <a:round/>
            <a:headEnd type="none" w="sm" len="sm"/>
            <a:tailEnd type="arrow" w="med" len="med"/>
          </a:ln>
        </p:spPr>
      </p:cxnSp>
      <p:pic>
        <p:nvPicPr>
          <p:cNvPr id="5" name="Google Shape;1603;p10">
            <a:extLst>
              <a:ext uri="{FF2B5EF4-FFF2-40B4-BE49-F238E27FC236}">
                <a16:creationId xmlns:a16="http://schemas.microsoft.com/office/drawing/2014/main" id="{441CF35F-96C2-016D-84B7-B4297EDB27AE}"/>
              </a:ext>
            </a:extLst>
          </p:cNvPr>
          <p:cNvPicPr preferRelativeResize="0"/>
          <p:nvPr/>
        </p:nvPicPr>
        <p:blipFill rotWithShape="1">
          <a:blip r:embed="rId7"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0716477" y="3736468"/>
            <a:ext cx="548568" cy="548568"/>
          </a:xfrm>
          <a:prstGeom prst="rect">
            <a:avLst/>
          </a:prstGeom>
          <a:noFill/>
          <a:ln>
            <a:noFill/>
          </a:ln>
        </p:spPr>
      </p:pic>
      <p:cxnSp>
        <p:nvCxnSpPr>
          <p:cNvPr id="9" name="Google Shape;1596;p10">
            <a:extLst>
              <a:ext uri="{FF2B5EF4-FFF2-40B4-BE49-F238E27FC236}">
                <a16:creationId xmlns:a16="http://schemas.microsoft.com/office/drawing/2014/main" id="{C6CF556B-7A13-A9BA-53E3-5A34945B11B6}"/>
              </a:ext>
            </a:extLst>
          </p:cNvPr>
          <p:cNvCxnSpPr>
            <a:cxnSpLocks/>
          </p:cNvCxnSpPr>
          <p:nvPr/>
        </p:nvCxnSpPr>
        <p:spPr>
          <a:xfrm>
            <a:off x="18857326" y="4010752"/>
            <a:ext cx="1237293" cy="0"/>
          </a:xfrm>
          <a:prstGeom prst="straightConnector1">
            <a:avLst/>
          </a:prstGeom>
          <a:noFill/>
          <a:ln w="50800" cap="rnd" cmpd="sng">
            <a:solidFill>
              <a:schemeClr val="accent1"/>
            </a:solidFill>
            <a:prstDash val="sysDot"/>
            <a:round/>
            <a:headEnd type="none" w="sm" len="sm"/>
            <a:tailEnd type="arrow" w="med" len="med"/>
          </a:ln>
        </p:spPr>
      </p:cxnSp>
      <p:cxnSp>
        <p:nvCxnSpPr>
          <p:cNvPr id="10" name="Google Shape;1596;p10">
            <a:extLst>
              <a:ext uri="{FF2B5EF4-FFF2-40B4-BE49-F238E27FC236}">
                <a16:creationId xmlns:a16="http://schemas.microsoft.com/office/drawing/2014/main" id="{D9BD99E5-71F7-1189-2A00-D22E090C7FF2}"/>
              </a:ext>
            </a:extLst>
          </p:cNvPr>
          <p:cNvCxnSpPr>
            <a:cxnSpLocks/>
          </p:cNvCxnSpPr>
          <p:nvPr/>
        </p:nvCxnSpPr>
        <p:spPr>
          <a:xfrm>
            <a:off x="14013336" y="4010752"/>
            <a:ext cx="1237293" cy="0"/>
          </a:xfrm>
          <a:prstGeom prst="straightConnector1">
            <a:avLst/>
          </a:prstGeom>
          <a:noFill/>
          <a:ln w="50800" cap="rnd" cmpd="sng">
            <a:solidFill>
              <a:schemeClr val="accent1"/>
            </a:solidFill>
            <a:prstDash val="sysDot"/>
            <a:round/>
            <a:headEnd type="none" w="sm" len="sm"/>
            <a:tailEnd type="arrow" w="med" len="med"/>
          </a:ln>
        </p:spPr>
      </p:cxnSp>
      <p:cxnSp>
        <p:nvCxnSpPr>
          <p:cNvPr id="11" name="Google Shape;1596;p10">
            <a:extLst>
              <a:ext uri="{FF2B5EF4-FFF2-40B4-BE49-F238E27FC236}">
                <a16:creationId xmlns:a16="http://schemas.microsoft.com/office/drawing/2014/main" id="{42DA63B2-3058-2A60-85DE-7621863D1284}"/>
              </a:ext>
            </a:extLst>
          </p:cNvPr>
          <p:cNvCxnSpPr>
            <a:cxnSpLocks/>
          </p:cNvCxnSpPr>
          <p:nvPr/>
        </p:nvCxnSpPr>
        <p:spPr>
          <a:xfrm>
            <a:off x="9127172" y="4010752"/>
            <a:ext cx="1237293" cy="0"/>
          </a:xfrm>
          <a:prstGeom prst="straightConnector1">
            <a:avLst/>
          </a:prstGeom>
          <a:noFill/>
          <a:ln w="50800" cap="rnd" cmpd="sng">
            <a:solidFill>
              <a:schemeClr val="accent1"/>
            </a:solidFill>
            <a:prstDash val="sysDot"/>
            <a:round/>
            <a:headEnd type="none" w="sm" len="sm"/>
            <a:tailEnd type="arrow" w="med" len="med"/>
          </a:ln>
        </p:spPr>
      </p:cxnSp>
      <p:sp>
        <p:nvSpPr>
          <p:cNvPr id="2" name="Title 1">
            <a:extLst>
              <a:ext uri="{FF2B5EF4-FFF2-40B4-BE49-F238E27FC236}">
                <a16:creationId xmlns:a16="http://schemas.microsoft.com/office/drawing/2014/main" id="{E3D65247-BB56-824F-EFC6-4F761CDAE01E}"/>
              </a:ext>
            </a:extLst>
          </p:cNvPr>
          <p:cNvSpPr>
            <a:spLocks noGrp="1"/>
          </p:cNvSpPr>
          <p:nvPr>
            <p:ph type="title"/>
          </p:nvPr>
        </p:nvSpPr>
        <p:spPr>
          <a:xfrm>
            <a:off x="576072" y="385200"/>
            <a:ext cx="19754419" cy="1527048"/>
          </a:xfrm>
        </p:spPr>
        <p:txBody>
          <a:bodyPr/>
          <a:lstStyle/>
          <a:p>
            <a: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t>How watsonx Orchestrate </a:t>
            </a:r>
            <a:r>
              <a:rPr kumimoji="0" lang="en-US" sz="4200" u="none" strike="noStrike" kern="0" cap="none" spc="0" normalizeH="0" baseline="0" noProof="0" dirty="0">
                <a:ln>
                  <a:noFill/>
                </a:ln>
                <a:solidFill>
                  <a:srgbClr val="0F62FE"/>
                </a:solidFill>
                <a:effectLst/>
                <a:uLnTx/>
                <a:uFillTx/>
                <a:latin typeface="+mn-lt"/>
                <a:ea typeface="IBM Plex Sans Light"/>
                <a:cs typeface="IBM Plex Sans Light"/>
                <a:sym typeface="IBM Plex Sans Light"/>
              </a:rPr>
              <a:t>helps</a:t>
            </a:r>
            <a: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t> procurement:</a:t>
            </a:r>
            <a:b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br>
            <a: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t>The new supplier</a:t>
            </a:r>
            <a:br>
              <a:rPr kumimoji="0" lang="en-US" sz="4200" u="none" strike="noStrike" kern="0" cap="none" spc="0" normalizeH="0" baseline="0" noProof="0" dirty="0">
                <a:ln>
                  <a:noFill/>
                </a:ln>
                <a:solidFill>
                  <a:srgbClr val="0F62FE"/>
                </a:solidFill>
                <a:effectLst/>
                <a:uLnTx/>
                <a:uFillTx/>
                <a:latin typeface="+mn-lt"/>
                <a:ea typeface="IBM Plex Sans Light"/>
                <a:cs typeface="IBM Plex Sans Light"/>
                <a:sym typeface="IBM Plex Sans Light"/>
              </a:rPr>
            </a:br>
            <a:endParaRPr lang="en-US" sz="4200" noProof="0" dirty="0">
              <a:latin typeface="+mn-lt"/>
            </a:endParaRPr>
          </a:p>
        </p:txBody>
      </p:sp>
      <p:sp>
        <p:nvSpPr>
          <p:cNvPr id="6" name="TextBox 5">
            <a:extLst>
              <a:ext uri="{FF2B5EF4-FFF2-40B4-BE49-F238E27FC236}">
                <a16:creationId xmlns:a16="http://schemas.microsoft.com/office/drawing/2014/main" id="{F836437A-4AD4-91EA-87F4-E56BF33A0464}"/>
              </a:ext>
            </a:extLst>
          </p:cNvPr>
          <p:cNvSpPr txBox="1"/>
          <p:nvPr/>
        </p:nvSpPr>
        <p:spPr>
          <a:xfrm>
            <a:off x="13864856" y="-76554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12" name="TextBox 11">
            <a:extLst>
              <a:ext uri="{FF2B5EF4-FFF2-40B4-BE49-F238E27FC236}">
                <a16:creationId xmlns:a16="http://schemas.microsoft.com/office/drawing/2014/main" id="{4B82A76C-3D25-79F3-C023-85CC4E1BFF82}"/>
              </a:ext>
            </a:extLst>
          </p:cNvPr>
          <p:cNvSpPr txBox="1"/>
          <p:nvPr/>
        </p:nvSpPr>
        <p:spPr>
          <a:xfrm>
            <a:off x="13971181" y="5189232"/>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17" name="TextBox 16">
            <a:extLst>
              <a:ext uri="{FF2B5EF4-FFF2-40B4-BE49-F238E27FC236}">
                <a16:creationId xmlns:a16="http://schemas.microsoft.com/office/drawing/2014/main" id="{434C4248-F284-3544-5127-CBA140A27295}"/>
              </a:ext>
            </a:extLst>
          </p:cNvPr>
          <p:cNvSpPr txBox="1"/>
          <p:nvPr/>
        </p:nvSpPr>
        <p:spPr>
          <a:xfrm>
            <a:off x="-14353953" y="1031358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45" name="TextBox 44">
            <a:extLst>
              <a:ext uri="{FF2B5EF4-FFF2-40B4-BE49-F238E27FC236}">
                <a16:creationId xmlns:a16="http://schemas.microsoft.com/office/drawing/2014/main" id="{00E88B92-DC7A-BB87-898D-A8BF651882D6}"/>
              </a:ext>
            </a:extLst>
          </p:cNvPr>
          <p:cNvSpPr txBox="1"/>
          <p:nvPr/>
        </p:nvSpPr>
        <p:spPr>
          <a:xfrm>
            <a:off x="-10015870" y="-446567"/>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47" name="TextBox 46">
            <a:extLst>
              <a:ext uri="{FF2B5EF4-FFF2-40B4-BE49-F238E27FC236}">
                <a16:creationId xmlns:a16="http://schemas.microsoft.com/office/drawing/2014/main" id="{165CC711-9B04-808D-4786-5B19FEC7F679}"/>
              </a:ext>
            </a:extLst>
          </p:cNvPr>
          <p:cNvSpPr txBox="1"/>
          <p:nvPr/>
        </p:nvSpPr>
        <p:spPr>
          <a:xfrm>
            <a:off x="-21222586" y="4210493"/>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50" name="TextBox 49">
            <a:extLst>
              <a:ext uri="{FF2B5EF4-FFF2-40B4-BE49-F238E27FC236}">
                <a16:creationId xmlns:a16="http://schemas.microsoft.com/office/drawing/2014/main" id="{B97109A3-7BCA-4D3F-1820-C16C77A54C03}"/>
              </a:ext>
            </a:extLst>
          </p:cNvPr>
          <p:cNvSpPr txBox="1"/>
          <p:nvPr/>
        </p:nvSpPr>
        <p:spPr>
          <a:xfrm>
            <a:off x="-9867014" y="-70174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51" name="TextBox 50">
            <a:extLst>
              <a:ext uri="{FF2B5EF4-FFF2-40B4-BE49-F238E27FC236}">
                <a16:creationId xmlns:a16="http://schemas.microsoft.com/office/drawing/2014/main" id="{878CFCCA-934E-F3B7-6589-9BB36EE61E5B}"/>
              </a:ext>
            </a:extLst>
          </p:cNvPr>
          <p:cNvSpPr txBox="1"/>
          <p:nvPr/>
        </p:nvSpPr>
        <p:spPr>
          <a:xfrm>
            <a:off x="-1616149" y="415960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53" name="TextBox 52">
            <a:extLst>
              <a:ext uri="{FF2B5EF4-FFF2-40B4-BE49-F238E27FC236}">
                <a16:creationId xmlns:a16="http://schemas.microsoft.com/office/drawing/2014/main" id="{128E3466-0E60-8B85-44E6-47D86B3788A8}"/>
              </a:ext>
            </a:extLst>
          </p:cNvPr>
          <p:cNvSpPr txBox="1"/>
          <p:nvPr/>
        </p:nvSpPr>
        <p:spPr>
          <a:xfrm>
            <a:off x="30791888" y="2120132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54" name="TextBox 53">
            <a:extLst>
              <a:ext uri="{FF2B5EF4-FFF2-40B4-BE49-F238E27FC236}">
                <a16:creationId xmlns:a16="http://schemas.microsoft.com/office/drawing/2014/main" id="{0E6E1E18-E849-A89B-1E4F-CC1624EBF5C4}"/>
              </a:ext>
            </a:extLst>
          </p:cNvPr>
          <p:cNvSpPr txBox="1"/>
          <p:nvPr/>
        </p:nvSpPr>
        <p:spPr>
          <a:xfrm>
            <a:off x="-1594884" y="510363"/>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55" name="TextBox 54">
            <a:extLst>
              <a:ext uri="{FF2B5EF4-FFF2-40B4-BE49-F238E27FC236}">
                <a16:creationId xmlns:a16="http://schemas.microsoft.com/office/drawing/2014/main" id="{8C3B9C03-DB8A-0674-05E2-C6647F8EC0E5}"/>
              </a:ext>
            </a:extLst>
          </p:cNvPr>
          <p:cNvSpPr txBox="1"/>
          <p:nvPr/>
        </p:nvSpPr>
        <p:spPr>
          <a:xfrm>
            <a:off x="-21052465" y="3806456"/>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56" name="TextBox 55">
            <a:extLst>
              <a:ext uri="{FF2B5EF4-FFF2-40B4-BE49-F238E27FC236}">
                <a16:creationId xmlns:a16="http://schemas.microsoft.com/office/drawing/2014/main" id="{45E806B2-259C-96B4-9CF2-4AB34FBC2743}"/>
              </a:ext>
            </a:extLst>
          </p:cNvPr>
          <p:cNvSpPr txBox="1"/>
          <p:nvPr/>
        </p:nvSpPr>
        <p:spPr>
          <a:xfrm>
            <a:off x="30944288" y="2135372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57" name="TextBox 56">
            <a:extLst>
              <a:ext uri="{FF2B5EF4-FFF2-40B4-BE49-F238E27FC236}">
                <a16:creationId xmlns:a16="http://schemas.microsoft.com/office/drawing/2014/main" id="{6054B64D-2210-B04C-017E-C17B80717481}"/>
              </a:ext>
            </a:extLst>
          </p:cNvPr>
          <p:cNvSpPr txBox="1"/>
          <p:nvPr/>
        </p:nvSpPr>
        <p:spPr>
          <a:xfrm>
            <a:off x="22881265" y="3360432"/>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58" name="TextBox 57">
            <a:extLst>
              <a:ext uri="{FF2B5EF4-FFF2-40B4-BE49-F238E27FC236}">
                <a16:creationId xmlns:a16="http://schemas.microsoft.com/office/drawing/2014/main" id="{76C55C7B-2AA4-ECD5-7BC8-B5FF7F2CBA12}"/>
              </a:ext>
            </a:extLst>
          </p:cNvPr>
          <p:cNvSpPr txBox="1"/>
          <p:nvPr/>
        </p:nvSpPr>
        <p:spPr>
          <a:xfrm>
            <a:off x="35810456" y="2120132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59" name="TextBox 58">
            <a:extLst>
              <a:ext uri="{FF2B5EF4-FFF2-40B4-BE49-F238E27FC236}">
                <a16:creationId xmlns:a16="http://schemas.microsoft.com/office/drawing/2014/main" id="{CACA3B80-00FB-1136-B07D-B056B028562D}"/>
              </a:ext>
            </a:extLst>
          </p:cNvPr>
          <p:cNvSpPr txBox="1"/>
          <p:nvPr/>
        </p:nvSpPr>
        <p:spPr>
          <a:xfrm>
            <a:off x="31096688" y="2150612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60" name="TextBox 59">
            <a:extLst>
              <a:ext uri="{FF2B5EF4-FFF2-40B4-BE49-F238E27FC236}">
                <a16:creationId xmlns:a16="http://schemas.microsoft.com/office/drawing/2014/main" id="{B6D97A6D-C8E5-14CB-686A-CBA8989D6CD0}"/>
              </a:ext>
            </a:extLst>
          </p:cNvPr>
          <p:cNvSpPr txBox="1"/>
          <p:nvPr/>
        </p:nvSpPr>
        <p:spPr>
          <a:xfrm>
            <a:off x="24242233" y="3360432"/>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61" name="TextBox 60">
            <a:extLst>
              <a:ext uri="{FF2B5EF4-FFF2-40B4-BE49-F238E27FC236}">
                <a16:creationId xmlns:a16="http://schemas.microsoft.com/office/drawing/2014/main" id="{40004FD0-4FCB-2783-C7DE-E26F6E6A6ACA}"/>
              </a:ext>
            </a:extLst>
          </p:cNvPr>
          <p:cNvSpPr txBox="1"/>
          <p:nvPr/>
        </p:nvSpPr>
        <p:spPr>
          <a:xfrm>
            <a:off x="37171423" y="2120132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62" name="TextBox 61">
            <a:extLst>
              <a:ext uri="{FF2B5EF4-FFF2-40B4-BE49-F238E27FC236}">
                <a16:creationId xmlns:a16="http://schemas.microsoft.com/office/drawing/2014/main" id="{319F0FCB-5CAC-E731-B5B0-A07BE9CE56FD}"/>
              </a:ext>
            </a:extLst>
          </p:cNvPr>
          <p:cNvSpPr txBox="1"/>
          <p:nvPr/>
        </p:nvSpPr>
        <p:spPr>
          <a:xfrm>
            <a:off x="31249088" y="2165852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67" name="TextBox 66">
            <a:extLst>
              <a:ext uri="{FF2B5EF4-FFF2-40B4-BE49-F238E27FC236}">
                <a16:creationId xmlns:a16="http://schemas.microsoft.com/office/drawing/2014/main" id="{2F872DCC-0702-E687-3FFA-4680F2D59EFE}"/>
              </a:ext>
            </a:extLst>
          </p:cNvPr>
          <p:cNvSpPr txBox="1"/>
          <p:nvPr/>
        </p:nvSpPr>
        <p:spPr>
          <a:xfrm>
            <a:off x="-10760149" y="10951535"/>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69" name="TextBox 68">
            <a:extLst>
              <a:ext uri="{FF2B5EF4-FFF2-40B4-BE49-F238E27FC236}">
                <a16:creationId xmlns:a16="http://schemas.microsoft.com/office/drawing/2014/main" id="{E1550569-7F03-A35E-584B-6B982E01583C}"/>
              </a:ext>
            </a:extLst>
          </p:cNvPr>
          <p:cNvSpPr txBox="1"/>
          <p:nvPr/>
        </p:nvSpPr>
        <p:spPr>
          <a:xfrm>
            <a:off x="-10632558" y="109728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noProof="0" dirty="0">
              <a:solidFill>
                <a:srgbClr val="000000"/>
              </a:solidFill>
              <a:ea typeface="IBM Plex Sans Light"/>
              <a:cs typeface="IBM Plex Sans Light"/>
              <a:sym typeface="IBM Plex Sans Light"/>
            </a:endParaRPr>
          </a:p>
        </p:txBody>
      </p:sp>
      <p:sp>
        <p:nvSpPr>
          <p:cNvPr id="71" name="TextBox 70">
            <a:extLst>
              <a:ext uri="{FF2B5EF4-FFF2-40B4-BE49-F238E27FC236}">
                <a16:creationId xmlns:a16="http://schemas.microsoft.com/office/drawing/2014/main" id="{44B752E6-84A0-0990-3AEB-E982F8501802}"/>
              </a:ext>
            </a:extLst>
          </p:cNvPr>
          <p:cNvSpPr txBox="1"/>
          <p:nvPr/>
        </p:nvSpPr>
        <p:spPr>
          <a:xfrm>
            <a:off x="351690" y="11051667"/>
            <a:ext cx="2068062" cy="432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defTabSz="2438400" rtl="0" eaLnBrk="1" fontAlgn="auto" latinLnBrk="0" hangingPunct="1">
              <a:lnSpc>
                <a:spcPct val="100000"/>
              </a:lnSpc>
              <a:spcBef>
                <a:spcPts val="0"/>
              </a:spcBef>
              <a:spcAft>
                <a:spcPts val="0"/>
              </a:spcAft>
              <a:buClrTx/>
              <a:buSzPct val="100000"/>
              <a:buFontTx/>
              <a:buNone/>
              <a:tabLst/>
              <a:defRPr/>
            </a:pPr>
            <a:r>
              <a:rPr kumimoji="0" lang="en-US" sz="2800" b="1" u="none" strike="noStrike" kern="1200" cap="none" spc="0" normalizeH="0" baseline="0" noProof="0" dirty="0">
                <a:ln>
                  <a:noFill/>
                </a:ln>
                <a:effectLst/>
                <a:uLnTx/>
                <a:uFillTx/>
                <a:ea typeface="IBM Plex Sans Light"/>
                <a:cs typeface="IBM Plex Sans Light" panose="020B0604020202020204" pitchFamily="34" charset="0"/>
              </a:rPr>
              <a:t>Benefits</a:t>
            </a:r>
          </a:p>
        </p:txBody>
      </p:sp>
      <p:sp>
        <p:nvSpPr>
          <p:cNvPr id="72" name="TextBox 71">
            <a:extLst>
              <a:ext uri="{FF2B5EF4-FFF2-40B4-BE49-F238E27FC236}">
                <a16:creationId xmlns:a16="http://schemas.microsoft.com/office/drawing/2014/main" id="{72A0DC39-C9F9-4085-4FE7-97254689D3A2}"/>
              </a:ext>
            </a:extLst>
          </p:cNvPr>
          <p:cNvSpPr txBox="1"/>
          <p:nvPr/>
        </p:nvSpPr>
        <p:spPr>
          <a:xfrm>
            <a:off x="351691" y="12962551"/>
            <a:ext cx="7237092" cy="991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2438400">
              <a:spcBef>
                <a:spcPts val="2900"/>
              </a:spcBef>
              <a:buSzPct val="100000"/>
            </a:pPr>
            <a:r>
              <a:rPr lang="en-US" sz="2800" kern="0" noProof="0" dirty="0">
                <a:solidFill>
                  <a:schemeClr val="accent1"/>
                </a:solidFill>
                <a:ea typeface="IBM Plex Sans Light"/>
                <a:cs typeface="IBM Plex Sans Light"/>
                <a:sym typeface="IBM Plex Sans Light"/>
                <a:hlinkClick r:id="rId8"/>
              </a:rPr>
              <a:t>Procurement agents on Seismic</a:t>
            </a:r>
            <a:r>
              <a:rPr lang="en-US" sz="2800" noProof="0" dirty="0">
                <a:solidFill>
                  <a:schemeClr val="accent1"/>
                </a:solidFill>
                <a:hlinkClick r:id="rId8"/>
              </a:rPr>
              <a:t> →</a:t>
            </a:r>
            <a:endParaRPr lang="en-US" sz="2800" kern="0" noProof="0" dirty="0">
              <a:solidFill>
                <a:schemeClr val="accent1"/>
              </a:solidFill>
              <a:ea typeface="IBM Plex Sans Light"/>
              <a:cs typeface="IBM Plex Sans Light"/>
              <a:sym typeface="IBM Plex Sans Light"/>
            </a:endParaRPr>
          </a:p>
        </p:txBody>
      </p:sp>
    </p:spTree>
    <p:extLst>
      <p:ext uri="{BB962C8B-B14F-4D97-AF65-F5344CB8AC3E}">
        <p14:creationId xmlns:p14="http://schemas.microsoft.com/office/powerpoint/2010/main" val="2228252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569;p10">
            <a:extLst>
              <a:ext uri="{FF2B5EF4-FFF2-40B4-BE49-F238E27FC236}">
                <a16:creationId xmlns:a16="http://schemas.microsoft.com/office/drawing/2014/main" id="{CC1BB64B-A9AF-B66B-166F-BA32D6768472}"/>
              </a:ext>
            </a:extLst>
          </p:cNvPr>
          <p:cNvSpPr/>
          <p:nvPr/>
        </p:nvSpPr>
        <p:spPr>
          <a:xfrm>
            <a:off x="4877434" y="2264408"/>
            <a:ext cx="4877435" cy="10831957"/>
          </a:xfrm>
          <a:prstGeom prst="rect">
            <a:avLst/>
          </a:prstGeom>
          <a:solidFill>
            <a:srgbClr val="A56EFF">
              <a:alpha val="5000"/>
            </a:srgbClr>
          </a:solidFill>
          <a:ln w="19050" cap="flat" cmpd="sng">
            <a:noFill/>
            <a:prstDash val="solid"/>
            <a:round/>
            <a:headEnd type="none" w="sm" len="sm"/>
            <a:tailEnd type="none" w="sm" len="sm"/>
          </a:ln>
        </p:spPr>
        <p:txBody>
          <a:bodyPr spcFirstLastPara="1" wrap="square" lIns="71990" tIns="71990" rIns="71990" bIns="71990" anchor="t" anchorCtr="0">
            <a:noAutofit/>
          </a:bodyPr>
          <a:lstStyle/>
          <a:p>
            <a:pPr marL="0" marR="0" lvl="0" indent="0" algn="l" defTabSz="1828434" rtl="0" eaLnBrk="1" fontAlgn="auto" latinLnBrk="0" hangingPunct="1">
              <a:lnSpc>
                <a:spcPct val="90000"/>
              </a:lnSpc>
              <a:spcBef>
                <a:spcPts val="0"/>
              </a:spcBef>
              <a:spcAft>
                <a:spcPts val="0"/>
              </a:spcAft>
              <a:buClr>
                <a:srgbClr val="FFFFFF"/>
              </a:buClr>
              <a:buSzPts val="1400"/>
              <a:buFontTx/>
              <a:buNone/>
              <a:tabLst/>
              <a:defRPr/>
            </a:pPr>
            <a:endParaRPr kumimoji="0" lang="en-US" sz="2800" b="0" i="0" u="none" strike="noStrike" kern="0" cap="none" spc="0" normalizeH="0" baseline="0" noProof="0" dirty="0">
              <a:ln>
                <a:noFill/>
              </a:ln>
              <a:solidFill>
                <a:srgbClr val="FFFFFF"/>
              </a:solidFill>
              <a:effectLst/>
              <a:uLnTx/>
              <a:uFillTx/>
              <a:ea typeface="IBM Plex Sans Light"/>
              <a:cs typeface="IBM Plex Sans Light"/>
              <a:sym typeface="IBM Plex Sans Light"/>
            </a:endParaRPr>
          </a:p>
        </p:txBody>
      </p:sp>
      <p:sp>
        <p:nvSpPr>
          <p:cNvPr id="99" name="Google Shape;1569;p10">
            <a:extLst>
              <a:ext uri="{FF2B5EF4-FFF2-40B4-BE49-F238E27FC236}">
                <a16:creationId xmlns:a16="http://schemas.microsoft.com/office/drawing/2014/main" id="{DB9BCEC1-F7F9-43D8-C072-FB5863342C2D}"/>
              </a:ext>
            </a:extLst>
          </p:cNvPr>
          <p:cNvSpPr/>
          <p:nvPr/>
        </p:nvSpPr>
        <p:spPr>
          <a:xfrm>
            <a:off x="14607588" y="2264408"/>
            <a:ext cx="4877435" cy="10831957"/>
          </a:xfrm>
          <a:prstGeom prst="rect">
            <a:avLst/>
          </a:prstGeom>
          <a:solidFill>
            <a:srgbClr val="A56EFF">
              <a:alpha val="5000"/>
            </a:srgbClr>
          </a:solidFill>
          <a:ln w="19050" cap="flat" cmpd="sng">
            <a:noFill/>
            <a:prstDash val="solid"/>
            <a:round/>
            <a:headEnd type="none" w="sm" len="sm"/>
            <a:tailEnd type="none" w="sm" len="sm"/>
          </a:ln>
        </p:spPr>
        <p:txBody>
          <a:bodyPr spcFirstLastPara="1" wrap="square" lIns="71990" tIns="71990" rIns="71990" bIns="71990" anchor="t" anchorCtr="0">
            <a:noAutofit/>
          </a:bodyPr>
          <a:lstStyle/>
          <a:p>
            <a:pPr marL="0" marR="0" lvl="0" indent="0" algn="l" defTabSz="1828434" rtl="0" eaLnBrk="1" fontAlgn="auto" latinLnBrk="0" hangingPunct="1">
              <a:lnSpc>
                <a:spcPct val="90000"/>
              </a:lnSpc>
              <a:spcBef>
                <a:spcPts val="0"/>
              </a:spcBef>
              <a:spcAft>
                <a:spcPts val="0"/>
              </a:spcAft>
              <a:buClr>
                <a:srgbClr val="FFFFFF"/>
              </a:buClr>
              <a:buSzPts val="1400"/>
              <a:buFontTx/>
              <a:buNone/>
              <a:tabLst/>
              <a:defRPr/>
            </a:pPr>
            <a:endParaRPr kumimoji="0" lang="en-US" sz="2800" b="0" i="0" u="none" strike="noStrike" kern="0" cap="none" spc="0" normalizeH="0" baseline="0" noProof="0" dirty="0">
              <a:ln>
                <a:noFill/>
              </a:ln>
              <a:solidFill>
                <a:srgbClr val="FFFFFF"/>
              </a:solidFill>
              <a:effectLst/>
              <a:uLnTx/>
              <a:uFillTx/>
              <a:ea typeface="IBM Plex Sans Light"/>
              <a:cs typeface="IBM Plex Sans Light"/>
              <a:sym typeface="IBM Plex Sans Light"/>
            </a:endParaRPr>
          </a:p>
        </p:txBody>
      </p:sp>
      <p:sp>
        <p:nvSpPr>
          <p:cNvPr id="3" name="Google Shape;1569;p10">
            <a:extLst>
              <a:ext uri="{FF2B5EF4-FFF2-40B4-BE49-F238E27FC236}">
                <a16:creationId xmlns:a16="http://schemas.microsoft.com/office/drawing/2014/main" id="{27222597-0A76-1111-41C4-C660BCE9C027}"/>
              </a:ext>
            </a:extLst>
          </p:cNvPr>
          <p:cNvSpPr/>
          <p:nvPr/>
        </p:nvSpPr>
        <p:spPr>
          <a:xfrm>
            <a:off x="-8844" y="5331485"/>
            <a:ext cx="24387175" cy="5256566"/>
          </a:xfrm>
          <a:prstGeom prst="rect">
            <a:avLst/>
          </a:prstGeom>
          <a:solidFill>
            <a:srgbClr val="33B1FF">
              <a:alpha val="9638"/>
            </a:srgbClr>
          </a:solidFill>
          <a:ln w="19050" cap="flat" cmpd="sng">
            <a:noFill/>
            <a:prstDash val="solid"/>
            <a:round/>
            <a:headEnd type="none" w="sm" len="sm"/>
            <a:tailEnd type="none" w="sm" len="sm"/>
          </a:ln>
        </p:spPr>
        <p:txBody>
          <a:bodyPr spcFirstLastPara="1" wrap="square" lIns="71990" tIns="71990" rIns="71990" bIns="71990" anchor="t" anchorCtr="0">
            <a:noAutofit/>
          </a:bodyPr>
          <a:lstStyle/>
          <a:p>
            <a:pPr marL="0" marR="0" lvl="0" indent="0" algn="l" defTabSz="1828434" rtl="0" eaLnBrk="1" fontAlgn="auto" latinLnBrk="0" hangingPunct="1">
              <a:lnSpc>
                <a:spcPct val="90000"/>
              </a:lnSpc>
              <a:spcBef>
                <a:spcPts val="0"/>
              </a:spcBef>
              <a:spcAft>
                <a:spcPts val="0"/>
              </a:spcAft>
              <a:buClr>
                <a:srgbClr val="FFFFFF"/>
              </a:buClr>
              <a:buSzPts val="1400"/>
              <a:buFontTx/>
              <a:buNone/>
              <a:tabLst/>
              <a:defRPr/>
            </a:pPr>
            <a:endParaRPr kumimoji="0" lang="en-US" sz="2800" b="0" i="0" u="none" strike="noStrike" kern="0" cap="none" spc="0" normalizeH="0" baseline="0" noProof="0" dirty="0">
              <a:ln>
                <a:noFill/>
              </a:ln>
              <a:solidFill>
                <a:srgbClr val="FFFFFF"/>
              </a:solidFill>
              <a:effectLst/>
              <a:uLnTx/>
              <a:uFillTx/>
              <a:ea typeface="IBM Plex Sans Light"/>
              <a:cs typeface="IBM Plex Sans Light"/>
              <a:sym typeface="IBM Plex Sans Light"/>
            </a:endParaRPr>
          </a:p>
        </p:txBody>
      </p:sp>
      <p:pic>
        <p:nvPicPr>
          <p:cNvPr id="17" name="Google Shape;1608;p10">
            <a:extLst>
              <a:ext uri="{FF2B5EF4-FFF2-40B4-BE49-F238E27FC236}">
                <a16:creationId xmlns:a16="http://schemas.microsoft.com/office/drawing/2014/main" id="{2BE039AC-CF3C-79DA-2CAC-86D4ABDE9C82}"/>
              </a:ext>
            </a:extLst>
          </p:cNvPr>
          <p:cNvPicPr preferRelativeResize="0"/>
          <p:nvPr/>
        </p:nvPicPr>
        <p:blipFill rotWithShape="1">
          <a:blip r:embed="rId3">
            <a:alphaModFix/>
            <a:duotone>
              <a:schemeClr val="accent1">
                <a:shade val="45000"/>
                <a:satMod val="135000"/>
              </a:schemeClr>
              <a:prstClr val="white"/>
            </a:duotone>
          </a:blip>
          <a:srcRect/>
          <a:stretch/>
        </p:blipFill>
        <p:spPr>
          <a:xfrm>
            <a:off x="425635" y="6614794"/>
            <a:ext cx="762976" cy="778974"/>
          </a:xfrm>
          <a:prstGeom prst="rect">
            <a:avLst/>
          </a:prstGeom>
          <a:noFill/>
          <a:ln>
            <a:noFill/>
          </a:ln>
        </p:spPr>
      </p:pic>
      <p:sp>
        <p:nvSpPr>
          <p:cNvPr id="22" name="TextBox 21">
            <a:extLst>
              <a:ext uri="{FF2B5EF4-FFF2-40B4-BE49-F238E27FC236}">
                <a16:creationId xmlns:a16="http://schemas.microsoft.com/office/drawing/2014/main" id="{51EC6D60-BE48-42C7-0B5B-D5D4146776DF}"/>
              </a:ext>
            </a:extLst>
          </p:cNvPr>
          <p:cNvSpPr txBox="1"/>
          <p:nvPr/>
        </p:nvSpPr>
        <p:spPr>
          <a:xfrm>
            <a:off x="5888676" y="2493253"/>
            <a:ext cx="2854953" cy="460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Generate </a:t>
            </a:r>
          </a:p>
        </p:txBody>
      </p:sp>
      <p:sp>
        <p:nvSpPr>
          <p:cNvPr id="23" name="TextBox 22">
            <a:extLst>
              <a:ext uri="{FF2B5EF4-FFF2-40B4-BE49-F238E27FC236}">
                <a16:creationId xmlns:a16="http://schemas.microsoft.com/office/drawing/2014/main" id="{292AE391-7202-D0C7-7A2F-135728AA61DA}"/>
              </a:ext>
            </a:extLst>
          </p:cNvPr>
          <p:cNvSpPr txBox="1"/>
          <p:nvPr/>
        </p:nvSpPr>
        <p:spPr>
          <a:xfrm>
            <a:off x="10766111" y="2493253"/>
            <a:ext cx="2854953" cy="460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Match</a:t>
            </a:r>
          </a:p>
        </p:txBody>
      </p:sp>
      <p:sp>
        <p:nvSpPr>
          <p:cNvPr id="25" name="TextBox 24">
            <a:extLst>
              <a:ext uri="{FF2B5EF4-FFF2-40B4-BE49-F238E27FC236}">
                <a16:creationId xmlns:a16="http://schemas.microsoft.com/office/drawing/2014/main" id="{2F999BC4-DB63-975F-833F-3C872CECD59A}"/>
              </a:ext>
            </a:extLst>
          </p:cNvPr>
          <p:cNvSpPr txBox="1"/>
          <p:nvPr/>
        </p:nvSpPr>
        <p:spPr>
          <a:xfrm>
            <a:off x="20520981" y="2493253"/>
            <a:ext cx="2854953" cy="460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Connect</a:t>
            </a:r>
          </a:p>
        </p:txBody>
      </p:sp>
      <p:grpSp>
        <p:nvGrpSpPr>
          <p:cNvPr id="100" name="Group 99">
            <a:extLst>
              <a:ext uri="{FF2B5EF4-FFF2-40B4-BE49-F238E27FC236}">
                <a16:creationId xmlns:a16="http://schemas.microsoft.com/office/drawing/2014/main" id="{7A53E220-5399-0508-8937-3E55AD44B2EB}"/>
              </a:ext>
            </a:extLst>
          </p:cNvPr>
          <p:cNvGrpSpPr/>
          <p:nvPr/>
        </p:nvGrpSpPr>
        <p:grpSpPr>
          <a:xfrm>
            <a:off x="5839042" y="3477594"/>
            <a:ext cx="3288130" cy="1141221"/>
            <a:chOff x="5839042" y="3032120"/>
            <a:chExt cx="3288130" cy="1141221"/>
          </a:xfrm>
        </p:grpSpPr>
        <p:pic>
          <p:nvPicPr>
            <p:cNvPr id="18" name="Google Shape;1600;p10">
              <a:extLst>
                <a:ext uri="{FF2B5EF4-FFF2-40B4-BE49-F238E27FC236}">
                  <a16:creationId xmlns:a16="http://schemas.microsoft.com/office/drawing/2014/main" id="{82198984-C1B8-B6A6-8FE6-15DD6626A867}"/>
                </a:ext>
              </a:extLst>
            </p:cNvPr>
            <p:cNvPicPr preferRelativeResize="0"/>
            <p:nvPr/>
          </p:nvPicPr>
          <p:blipFill rotWithShape="1">
            <a:blip r:embed="rId4"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5839042" y="3290994"/>
              <a:ext cx="548568" cy="548568"/>
            </a:xfrm>
            <a:prstGeom prst="rect">
              <a:avLst/>
            </a:prstGeom>
            <a:noFill/>
            <a:ln>
              <a:noFill/>
            </a:ln>
          </p:spPr>
        </p:pic>
        <p:sp>
          <p:nvSpPr>
            <p:cNvPr id="26" name="TextBox 25">
              <a:extLst>
                <a:ext uri="{FF2B5EF4-FFF2-40B4-BE49-F238E27FC236}">
                  <a16:creationId xmlns:a16="http://schemas.microsoft.com/office/drawing/2014/main" id="{EA1498E4-05E4-1245-F879-D2A532BCADF3}"/>
                </a:ext>
              </a:extLst>
            </p:cNvPr>
            <p:cNvSpPr txBox="1"/>
            <p:nvPr/>
          </p:nvSpPr>
          <p:spPr>
            <a:xfrm>
              <a:off x="6715551" y="3032120"/>
              <a:ext cx="2411621" cy="1141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Generate </a:t>
              </a:r>
              <a:b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b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a list of eligible customers </a:t>
              </a:r>
            </a:p>
          </p:txBody>
        </p:sp>
      </p:grpSp>
      <p:grpSp>
        <p:nvGrpSpPr>
          <p:cNvPr id="101" name="Group 100">
            <a:extLst>
              <a:ext uri="{FF2B5EF4-FFF2-40B4-BE49-F238E27FC236}">
                <a16:creationId xmlns:a16="http://schemas.microsoft.com/office/drawing/2014/main" id="{4CD645D8-CC28-0221-B7E3-6052126DC5EB}"/>
              </a:ext>
            </a:extLst>
          </p:cNvPr>
          <p:cNvGrpSpPr/>
          <p:nvPr/>
        </p:nvGrpSpPr>
        <p:grpSpPr>
          <a:xfrm>
            <a:off x="10716477" y="3381502"/>
            <a:ext cx="2816349" cy="934010"/>
            <a:chOff x="10716477" y="2936028"/>
            <a:chExt cx="2816349" cy="934010"/>
          </a:xfrm>
        </p:grpSpPr>
        <p:pic>
          <p:nvPicPr>
            <p:cNvPr id="19" name="Google Shape;1602;p10">
              <a:extLst>
                <a:ext uri="{FF2B5EF4-FFF2-40B4-BE49-F238E27FC236}">
                  <a16:creationId xmlns:a16="http://schemas.microsoft.com/office/drawing/2014/main" id="{946F56D6-4EBA-EDBB-0527-97C4E9E53A82}"/>
                </a:ext>
              </a:extLst>
            </p:cNvPr>
            <p:cNvPicPr preferRelativeResize="0"/>
            <p:nvPr/>
          </p:nvPicPr>
          <p:blipFill rotWithShape="1">
            <a:blip r:embed="rId5"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0716477" y="3260518"/>
              <a:ext cx="609520" cy="609520"/>
            </a:xfrm>
            <a:prstGeom prst="rect">
              <a:avLst/>
            </a:prstGeom>
            <a:noFill/>
            <a:ln>
              <a:noFill/>
            </a:ln>
          </p:spPr>
        </p:pic>
        <p:sp>
          <p:nvSpPr>
            <p:cNvPr id="27" name="TextBox 26">
              <a:extLst>
                <a:ext uri="{FF2B5EF4-FFF2-40B4-BE49-F238E27FC236}">
                  <a16:creationId xmlns:a16="http://schemas.microsoft.com/office/drawing/2014/main" id="{C5E68D1C-080C-0383-ED25-5C8DB1B01E3A}"/>
                </a:ext>
              </a:extLst>
            </p:cNvPr>
            <p:cNvSpPr txBox="1"/>
            <p:nvPr/>
          </p:nvSpPr>
          <p:spPr>
            <a:xfrm>
              <a:off x="11602009" y="2936028"/>
              <a:ext cx="1930817" cy="7078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Match appropriate products </a:t>
              </a:r>
              <a:b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b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to customers</a:t>
              </a:r>
            </a:p>
          </p:txBody>
        </p:sp>
      </p:grpSp>
      <p:grpSp>
        <p:nvGrpSpPr>
          <p:cNvPr id="103" name="Group 102">
            <a:extLst>
              <a:ext uri="{FF2B5EF4-FFF2-40B4-BE49-F238E27FC236}">
                <a16:creationId xmlns:a16="http://schemas.microsoft.com/office/drawing/2014/main" id="{45EC25B3-8605-9DAD-B5BB-9E3B124DB73F}"/>
              </a:ext>
            </a:extLst>
          </p:cNvPr>
          <p:cNvGrpSpPr/>
          <p:nvPr/>
        </p:nvGrpSpPr>
        <p:grpSpPr>
          <a:xfrm>
            <a:off x="20471347" y="3246082"/>
            <a:ext cx="2678535" cy="1022915"/>
            <a:chOff x="20471347" y="2800608"/>
            <a:chExt cx="2678535" cy="1022915"/>
          </a:xfrm>
        </p:grpSpPr>
        <p:pic>
          <p:nvPicPr>
            <p:cNvPr id="21" name="Google Shape;1601;p10">
              <a:extLst>
                <a:ext uri="{FF2B5EF4-FFF2-40B4-BE49-F238E27FC236}">
                  <a16:creationId xmlns:a16="http://schemas.microsoft.com/office/drawing/2014/main" id="{F3A78555-B602-14B4-FD10-1C19DD39136B}"/>
                </a:ext>
              </a:extLst>
            </p:cNvPr>
            <p:cNvPicPr preferRelativeResize="0"/>
            <p:nvPr/>
          </p:nvPicPr>
          <p:blipFill rotWithShape="1">
            <a:blip r:embed="rId6"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20471347" y="3307033"/>
              <a:ext cx="516490" cy="516490"/>
            </a:xfrm>
            <a:prstGeom prst="rect">
              <a:avLst/>
            </a:prstGeom>
            <a:noFill/>
            <a:ln>
              <a:noFill/>
            </a:ln>
          </p:spPr>
        </p:pic>
        <p:sp>
          <p:nvSpPr>
            <p:cNvPr id="29" name="TextBox 28">
              <a:extLst>
                <a:ext uri="{FF2B5EF4-FFF2-40B4-BE49-F238E27FC236}">
                  <a16:creationId xmlns:a16="http://schemas.microsoft.com/office/drawing/2014/main" id="{CE6C1651-ECAF-299C-EB8F-AE2B7951D80D}"/>
                </a:ext>
              </a:extLst>
            </p:cNvPr>
            <p:cNvSpPr txBox="1"/>
            <p:nvPr/>
          </p:nvSpPr>
          <p:spPr>
            <a:xfrm>
              <a:off x="21219065" y="2800608"/>
              <a:ext cx="1930817" cy="7078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Schedule customer meetings </a:t>
              </a:r>
              <a:b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b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or send more product info</a:t>
              </a:r>
            </a:p>
          </p:txBody>
        </p:sp>
      </p:grpSp>
      <p:sp>
        <p:nvSpPr>
          <p:cNvPr id="30" name="Google Shape;1607;p10">
            <a:extLst>
              <a:ext uri="{FF2B5EF4-FFF2-40B4-BE49-F238E27FC236}">
                <a16:creationId xmlns:a16="http://schemas.microsoft.com/office/drawing/2014/main" id="{BCE4C62E-1735-53E6-3354-1F9A2D3218BF}"/>
              </a:ext>
            </a:extLst>
          </p:cNvPr>
          <p:cNvSpPr txBox="1"/>
          <p:nvPr/>
        </p:nvSpPr>
        <p:spPr>
          <a:xfrm>
            <a:off x="351690" y="8305791"/>
            <a:ext cx="2068062" cy="738664"/>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So they can focus on…</a:t>
            </a:r>
            <a:endPar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endParaRPr>
          </a:p>
        </p:txBody>
      </p:sp>
      <p:sp>
        <p:nvSpPr>
          <p:cNvPr id="31" name="Google Shape;1612;p10">
            <a:extLst>
              <a:ext uri="{FF2B5EF4-FFF2-40B4-BE49-F238E27FC236}">
                <a16:creationId xmlns:a16="http://schemas.microsoft.com/office/drawing/2014/main" id="{2590213A-A765-765D-4EBA-2DBCAD2E8FB9}"/>
              </a:ext>
            </a:extLst>
          </p:cNvPr>
          <p:cNvSpPr txBox="1"/>
          <p:nvPr/>
        </p:nvSpPr>
        <p:spPr>
          <a:xfrm>
            <a:off x="5229125" y="8305792"/>
            <a:ext cx="4114800" cy="1477328"/>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Understanding business priorities in greater detail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and strategic planning </a:t>
            </a:r>
          </a:p>
          <a:p>
            <a:pPr marL="342832" marR="0" lvl="0" indent="-203160" algn="l" defTabSz="1828434" rtl="0" eaLnBrk="1" fontAlgn="auto" latinLnBrk="0" hangingPunct="1">
              <a:lnSpc>
                <a:spcPct val="100000"/>
              </a:lnSpc>
              <a:spcBef>
                <a:spcPts val="0"/>
              </a:spcBef>
              <a:spcAft>
                <a:spcPts val="0"/>
              </a:spcAft>
              <a:buClr>
                <a:srgbClr val="000000"/>
              </a:buClr>
              <a:buSzPts val="1100"/>
              <a:buFontTx/>
              <a:buNone/>
              <a:tabLst/>
              <a:defRPr/>
            </a:pPr>
            <a:endPar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endParaRPr>
          </a:p>
        </p:txBody>
      </p:sp>
      <p:sp>
        <p:nvSpPr>
          <p:cNvPr id="32" name="Google Shape;1614;p10">
            <a:extLst>
              <a:ext uri="{FF2B5EF4-FFF2-40B4-BE49-F238E27FC236}">
                <a16:creationId xmlns:a16="http://schemas.microsoft.com/office/drawing/2014/main" id="{C1CD8E78-7D96-7BDF-4637-1516C2B59377}"/>
              </a:ext>
            </a:extLst>
          </p:cNvPr>
          <p:cNvSpPr txBox="1"/>
          <p:nvPr/>
        </p:nvSpPr>
        <p:spPr>
          <a:xfrm>
            <a:off x="10106560" y="8305792"/>
            <a:ext cx="4114800" cy="2215991"/>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Continuing to learn more about the specific products customers are eligible for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and building more volume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in sales pipeline</a:t>
            </a:r>
          </a:p>
          <a:p>
            <a:pPr marL="482504" marR="0" lvl="0" indent="-342832" algn="l" defTabSz="1828434" rtl="0" eaLnBrk="1" fontAlgn="auto" latinLnBrk="0" hangingPunct="1">
              <a:lnSpc>
                <a:spcPct val="100000"/>
              </a:lnSpc>
              <a:spcBef>
                <a:spcPts val="0"/>
              </a:spcBef>
              <a:spcAft>
                <a:spcPts val="0"/>
              </a:spcAft>
              <a:buClr>
                <a:srgbClr val="000000"/>
              </a:buClr>
              <a:buSzPts val="1100"/>
              <a:buFont typeface="IBM Plex Sans Light"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endParaRPr>
          </a:p>
        </p:txBody>
      </p:sp>
      <p:sp>
        <p:nvSpPr>
          <p:cNvPr id="33" name="Google Shape;1615;p10">
            <a:extLst>
              <a:ext uri="{FF2B5EF4-FFF2-40B4-BE49-F238E27FC236}">
                <a16:creationId xmlns:a16="http://schemas.microsoft.com/office/drawing/2014/main" id="{E990500A-01DF-FE9B-3E2B-2977EB61EBF8}"/>
              </a:ext>
            </a:extLst>
          </p:cNvPr>
          <p:cNvSpPr txBox="1"/>
          <p:nvPr/>
        </p:nvSpPr>
        <p:spPr>
          <a:xfrm>
            <a:off x="19861430" y="8305792"/>
            <a:ext cx="4114800" cy="738664"/>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Preparing for customer questions and concerns </a:t>
            </a:r>
          </a:p>
        </p:txBody>
      </p:sp>
      <p:sp>
        <p:nvSpPr>
          <p:cNvPr id="34" name="Google Shape;1607;p10">
            <a:extLst>
              <a:ext uri="{FF2B5EF4-FFF2-40B4-BE49-F238E27FC236}">
                <a16:creationId xmlns:a16="http://schemas.microsoft.com/office/drawing/2014/main" id="{7E7D4672-65E2-8C68-3448-9ED2491CA8E4}"/>
              </a:ext>
            </a:extLst>
          </p:cNvPr>
          <p:cNvSpPr txBox="1"/>
          <p:nvPr/>
        </p:nvSpPr>
        <p:spPr>
          <a:xfrm>
            <a:off x="351690" y="5676892"/>
            <a:ext cx="4114800" cy="738664"/>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Tx/>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Orchestrate helps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the </a:t>
            </a:r>
            <a:r>
              <a:rPr kumimoji="0" lang="en-US" sz="2400" strike="noStrike" kern="0" cap="none" spc="0" normalizeH="0" baseline="0" noProof="0" dirty="0">
                <a:ln>
                  <a:noFill/>
                </a:ln>
                <a:solidFill>
                  <a:schemeClr val="accent1"/>
                </a:solidFill>
                <a:effectLst/>
                <a:uLnTx/>
                <a:uFillTx/>
                <a:ea typeface="IBM Plex Sans Light"/>
                <a:cs typeface="IBM Plex Sans Light"/>
                <a:sym typeface="IBM Plex Sans Light"/>
              </a:rPr>
              <a:t>seller</a:t>
            </a:r>
          </a:p>
        </p:txBody>
      </p:sp>
      <p:sp>
        <p:nvSpPr>
          <p:cNvPr id="35" name="Google Shape;1604;p10">
            <a:extLst>
              <a:ext uri="{FF2B5EF4-FFF2-40B4-BE49-F238E27FC236}">
                <a16:creationId xmlns:a16="http://schemas.microsoft.com/office/drawing/2014/main" id="{5C43EB41-9958-5B77-2CFF-C4CAFD658E07}"/>
              </a:ext>
            </a:extLst>
          </p:cNvPr>
          <p:cNvSpPr txBox="1"/>
          <p:nvPr/>
        </p:nvSpPr>
        <p:spPr>
          <a:xfrm>
            <a:off x="5229125" y="5676892"/>
            <a:ext cx="3891111" cy="1477328"/>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Generate a list of relevant customers based on segmentation and KPIs using natural language</a:t>
            </a:r>
          </a:p>
        </p:txBody>
      </p:sp>
      <p:sp>
        <p:nvSpPr>
          <p:cNvPr id="36" name="Google Shape;1604;p10">
            <a:extLst>
              <a:ext uri="{FF2B5EF4-FFF2-40B4-BE49-F238E27FC236}">
                <a16:creationId xmlns:a16="http://schemas.microsoft.com/office/drawing/2014/main" id="{4E2D6704-0B89-CA43-D552-94D8F76FDB2F}"/>
              </a:ext>
            </a:extLst>
          </p:cNvPr>
          <p:cNvSpPr txBox="1"/>
          <p:nvPr/>
        </p:nvSpPr>
        <p:spPr>
          <a:xfrm>
            <a:off x="10106560" y="5676892"/>
            <a:ext cx="3866395" cy="1107996"/>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Match customers to products specifically tailored to their needs</a:t>
            </a:r>
          </a:p>
        </p:txBody>
      </p:sp>
      <p:sp>
        <p:nvSpPr>
          <p:cNvPr id="37" name="Google Shape;1604;p10">
            <a:extLst>
              <a:ext uri="{FF2B5EF4-FFF2-40B4-BE49-F238E27FC236}">
                <a16:creationId xmlns:a16="http://schemas.microsoft.com/office/drawing/2014/main" id="{48823561-BD1D-C79E-1B7E-B5B4B3B4842D}"/>
              </a:ext>
            </a:extLst>
          </p:cNvPr>
          <p:cNvSpPr txBox="1"/>
          <p:nvPr/>
        </p:nvSpPr>
        <p:spPr>
          <a:xfrm>
            <a:off x="19861430" y="5676892"/>
            <a:ext cx="3657600" cy="1477328"/>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Schedule meetings that suit everyone’s availability or send more information to the customer</a:t>
            </a:r>
          </a:p>
        </p:txBody>
      </p:sp>
      <p:sp>
        <p:nvSpPr>
          <p:cNvPr id="41" name="Rounded Rectangle 40">
            <a:extLst>
              <a:ext uri="{FF2B5EF4-FFF2-40B4-BE49-F238E27FC236}">
                <a16:creationId xmlns:a16="http://schemas.microsoft.com/office/drawing/2014/main" id="{6C312AEC-D677-9C8E-5FEC-0A0F8B3B75C9}"/>
              </a:ext>
            </a:extLst>
          </p:cNvPr>
          <p:cNvSpPr/>
          <p:nvPr/>
        </p:nvSpPr>
        <p:spPr bwMode="auto">
          <a:xfrm>
            <a:off x="5229124" y="10983052"/>
            <a:ext cx="3514505"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Eliminate delays caused by manually finding customer opportunities</a:t>
            </a:r>
          </a:p>
        </p:txBody>
      </p:sp>
      <p:sp>
        <p:nvSpPr>
          <p:cNvPr id="42" name="Rounded Rectangle 41">
            <a:extLst>
              <a:ext uri="{FF2B5EF4-FFF2-40B4-BE49-F238E27FC236}">
                <a16:creationId xmlns:a16="http://schemas.microsoft.com/office/drawing/2014/main" id="{5ED9C72D-4AEA-45C5-0111-618AF065AA78}"/>
              </a:ext>
            </a:extLst>
          </p:cNvPr>
          <p:cNvSpPr/>
          <p:nvPr/>
        </p:nvSpPr>
        <p:spPr bwMode="auto">
          <a:xfrm>
            <a:off x="10106560" y="10983052"/>
            <a:ext cx="3657600"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Reduce decision making time by matching customers to new products automatically </a:t>
            </a:r>
          </a:p>
        </p:txBody>
      </p:sp>
      <p:sp>
        <p:nvSpPr>
          <p:cNvPr id="44" name="Rounded Rectangle 43">
            <a:extLst>
              <a:ext uri="{FF2B5EF4-FFF2-40B4-BE49-F238E27FC236}">
                <a16:creationId xmlns:a16="http://schemas.microsoft.com/office/drawing/2014/main" id="{77DF4134-C090-825A-A737-CD23EDC4EC08}"/>
              </a:ext>
            </a:extLst>
          </p:cNvPr>
          <p:cNvSpPr/>
          <p:nvPr/>
        </p:nvSpPr>
        <p:spPr bwMode="auto">
          <a:xfrm>
            <a:off x="19861430" y="10983052"/>
            <a:ext cx="2905184"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Remove busy work involved in finding the right time to make the sale</a:t>
            </a:r>
          </a:p>
        </p:txBody>
      </p:sp>
      <p:pic>
        <p:nvPicPr>
          <p:cNvPr id="46" name="Picture Placeholder 21" descr="A blue and black logo&#10;&#10;Description automatically generated">
            <a:extLst>
              <a:ext uri="{FF2B5EF4-FFF2-40B4-BE49-F238E27FC236}">
                <a16:creationId xmlns:a16="http://schemas.microsoft.com/office/drawing/2014/main" id="{8EE6CEAC-3A44-62E3-C146-95B04F7D5C09}"/>
              </a:ext>
            </a:extLst>
          </p:cNvPr>
          <p:cNvPicPr>
            <a:picLocks noChangeAspect="1"/>
          </p:cNvPicPr>
          <p:nvPr/>
        </p:nvPicPr>
        <p:blipFill>
          <a:blip r:embed="rId7"/>
          <a:srcRect/>
          <a:stretch>
            <a:fillRect/>
          </a:stretch>
        </p:blipFill>
        <p:spPr>
          <a:xfrm>
            <a:off x="1830642" y="3402676"/>
            <a:ext cx="1216152" cy="1216152"/>
          </a:xfrm>
          <a:prstGeom prst="rect">
            <a:avLst/>
          </a:prstGeom>
        </p:spPr>
      </p:pic>
      <p:sp>
        <p:nvSpPr>
          <p:cNvPr id="24" name="TextBox 23">
            <a:extLst>
              <a:ext uri="{FF2B5EF4-FFF2-40B4-BE49-F238E27FC236}">
                <a16:creationId xmlns:a16="http://schemas.microsoft.com/office/drawing/2014/main" id="{9283C9C2-F20F-EE7D-A264-20CEDC86F9AB}"/>
              </a:ext>
            </a:extLst>
          </p:cNvPr>
          <p:cNvSpPr txBox="1"/>
          <p:nvPr/>
        </p:nvSpPr>
        <p:spPr>
          <a:xfrm>
            <a:off x="15643546" y="2493253"/>
            <a:ext cx="2854953" cy="460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Automate</a:t>
            </a:r>
          </a:p>
        </p:txBody>
      </p:sp>
      <p:grpSp>
        <p:nvGrpSpPr>
          <p:cNvPr id="102" name="Group 101">
            <a:extLst>
              <a:ext uri="{FF2B5EF4-FFF2-40B4-BE49-F238E27FC236}">
                <a16:creationId xmlns:a16="http://schemas.microsoft.com/office/drawing/2014/main" id="{2629E5BA-7F82-9B78-0A10-8E9552D4A9A4}"/>
              </a:ext>
            </a:extLst>
          </p:cNvPr>
          <p:cNvGrpSpPr/>
          <p:nvPr/>
        </p:nvGrpSpPr>
        <p:grpSpPr>
          <a:xfrm>
            <a:off x="15593912" y="3308338"/>
            <a:ext cx="2768274" cy="976698"/>
            <a:chOff x="15593912" y="2862864"/>
            <a:chExt cx="2768274" cy="976698"/>
          </a:xfrm>
        </p:grpSpPr>
        <p:pic>
          <p:nvPicPr>
            <p:cNvPr id="20" name="Google Shape;1603;p10">
              <a:extLst>
                <a:ext uri="{FF2B5EF4-FFF2-40B4-BE49-F238E27FC236}">
                  <a16:creationId xmlns:a16="http://schemas.microsoft.com/office/drawing/2014/main" id="{B6111189-42F1-9349-6098-BB36447454BF}"/>
                </a:ext>
              </a:extLst>
            </p:cNvPr>
            <p:cNvPicPr preferRelativeResize="0"/>
            <p:nvPr/>
          </p:nvPicPr>
          <p:blipFill rotWithShape="1">
            <a:blip r:embed="rId8"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5593912" y="3290994"/>
              <a:ext cx="548568" cy="548568"/>
            </a:xfrm>
            <a:prstGeom prst="rect">
              <a:avLst/>
            </a:prstGeom>
            <a:noFill/>
            <a:ln>
              <a:noFill/>
            </a:ln>
          </p:spPr>
        </p:pic>
        <p:sp>
          <p:nvSpPr>
            <p:cNvPr id="28" name="TextBox 27">
              <a:extLst>
                <a:ext uri="{FF2B5EF4-FFF2-40B4-BE49-F238E27FC236}">
                  <a16:creationId xmlns:a16="http://schemas.microsoft.com/office/drawing/2014/main" id="{94FF09BF-0259-5CBE-775E-98C37C3F0958}"/>
                </a:ext>
              </a:extLst>
            </p:cNvPr>
            <p:cNvSpPr txBox="1"/>
            <p:nvPr/>
          </p:nvSpPr>
          <p:spPr>
            <a:xfrm>
              <a:off x="16431369" y="2862864"/>
              <a:ext cx="1930817" cy="7078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Automate outreach </a:t>
              </a:r>
              <a:b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b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to take </a:t>
              </a:r>
              <a:b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b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the next step</a:t>
              </a:r>
            </a:p>
          </p:txBody>
        </p:sp>
      </p:grpSp>
      <p:sp>
        <p:nvSpPr>
          <p:cNvPr id="38" name="Google Shape;1604;p10">
            <a:extLst>
              <a:ext uri="{FF2B5EF4-FFF2-40B4-BE49-F238E27FC236}">
                <a16:creationId xmlns:a16="http://schemas.microsoft.com/office/drawing/2014/main" id="{E42F417F-B143-D862-C3ED-20230EB63D89}"/>
              </a:ext>
            </a:extLst>
          </p:cNvPr>
          <p:cNvSpPr txBox="1"/>
          <p:nvPr/>
        </p:nvSpPr>
        <p:spPr>
          <a:xfrm>
            <a:off x="14983995" y="8305792"/>
            <a:ext cx="3514504" cy="1477328"/>
          </a:xfrm>
          <a:prstGeom prst="rect">
            <a:avLst/>
          </a:prstGeom>
          <a:noFill/>
          <a:ln>
            <a:noFill/>
          </a:ln>
        </p:spPr>
        <p:txBody>
          <a:bodyPr spcFirstLastPara="1" wrap="square" lIns="0" tIns="0" rIns="0" bIns="0" anchor="t" anchorCtr="0">
            <a:spAutoFit/>
          </a:bodyPr>
          <a:lstStyle/>
          <a:p>
            <a:pPr marL="0" marR="0" lvl="0" indent="0" algn="l" defTabSz="1829014" rtl="0" eaLnBrk="1" fontAlgn="auto" latinLnBrk="0" hangingPunct="1">
              <a:lnSpc>
                <a:spcPct val="100000"/>
              </a:lnSpc>
              <a:spcBef>
                <a:spcPts val="0"/>
              </a:spcBef>
              <a:spcAft>
                <a:spcPts val="0"/>
              </a:spcAft>
              <a:buClr>
                <a:srgbClr val="000000"/>
              </a:buClr>
              <a:buSzPts val="1100"/>
              <a:buFontTx/>
              <a:buNone/>
              <a:tabLst/>
              <a:defRPr/>
            </a:pPr>
            <a:r>
              <a:rPr kumimoji="0" lang="en-US" sz="2400" b="0" i="0" u="none" strike="noStrike" kern="1200" cap="none" spc="0" normalizeH="0" baseline="0" noProof="0" dirty="0">
                <a:ln>
                  <a:noFill/>
                </a:ln>
                <a:solidFill>
                  <a:srgbClr val="000000"/>
                </a:solidFill>
                <a:effectLst/>
                <a:uLnTx/>
                <a:uFillTx/>
                <a:ea typeface="IBM Plex Sans Light"/>
                <a:cs typeface="IBM Plex Sans Light"/>
                <a:sym typeface="IBM Plex Sans Light"/>
              </a:rPr>
              <a:t>Iterating on product </a:t>
            </a:r>
            <a:br>
              <a:rPr kumimoji="0" lang="en-US" sz="2400" b="0" i="0" u="none" strike="noStrike" kern="1200" cap="none" spc="0" normalizeH="0" baseline="0" noProof="0" dirty="0">
                <a:ln>
                  <a:noFill/>
                </a:ln>
                <a:solidFill>
                  <a:srgbClr val="000000"/>
                </a:solidFill>
                <a:effectLst/>
                <a:uLnTx/>
                <a:uFillTx/>
                <a:ea typeface="IBM Plex Sans Light"/>
                <a:cs typeface="IBM Plex Sans Light"/>
                <a:sym typeface="IBM Plex Sans Light"/>
              </a:rPr>
            </a:br>
            <a:r>
              <a:rPr kumimoji="0" lang="en-US" sz="2400" b="0" i="0" u="none" strike="noStrike" kern="1200" cap="none" spc="0" normalizeH="0" baseline="0" noProof="0" dirty="0">
                <a:ln>
                  <a:noFill/>
                </a:ln>
                <a:solidFill>
                  <a:srgbClr val="000000"/>
                </a:solidFill>
                <a:effectLst/>
                <a:uLnTx/>
                <a:uFillTx/>
                <a:ea typeface="IBM Plex Sans Light"/>
                <a:cs typeface="IBM Plex Sans Light"/>
                <a:sym typeface="IBM Plex Sans Light"/>
              </a:rPr>
              <a:t>and presentation collateral to ensure it leads to a conversion </a:t>
            </a:r>
            <a:endParaRPr kumimoji="0" lang="en-US" sz="2400" b="0" i="0" u="none" strike="noStrike" kern="1200" cap="none" spc="0" normalizeH="0" baseline="0" noProof="0" dirty="0">
              <a:ln>
                <a:noFill/>
              </a:ln>
              <a:solidFill>
                <a:srgbClr val="FFFFFF"/>
              </a:solidFill>
              <a:effectLst/>
              <a:uLnTx/>
              <a:uFillTx/>
              <a:ea typeface="IBM Plex Sans Light"/>
              <a:cs typeface="IBM Plex Sans Light"/>
            </a:endParaRPr>
          </a:p>
        </p:txBody>
      </p:sp>
      <p:sp>
        <p:nvSpPr>
          <p:cNvPr id="39" name="Google Shape;1604;p10">
            <a:extLst>
              <a:ext uri="{FF2B5EF4-FFF2-40B4-BE49-F238E27FC236}">
                <a16:creationId xmlns:a16="http://schemas.microsoft.com/office/drawing/2014/main" id="{EC19D12C-B279-0E4F-1BEA-A9E17B70C95C}"/>
              </a:ext>
            </a:extLst>
          </p:cNvPr>
          <p:cNvSpPr txBox="1"/>
          <p:nvPr/>
        </p:nvSpPr>
        <p:spPr>
          <a:xfrm>
            <a:off x="14983995" y="5676892"/>
            <a:ext cx="3841679" cy="1477328"/>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Generate and send</a:t>
            </a:r>
            <a:r>
              <a:rPr kumimoji="0" lang="en-US" sz="2400" u="none" strike="noStrike" kern="0" cap="none" spc="0" normalizeH="0" noProof="0" dirty="0">
                <a:ln>
                  <a:noFill/>
                </a:ln>
                <a:solidFill>
                  <a:srgbClr val="000000"/>
                </a:solidFill>
                <a:effectLst/>
                <a:uLnTx/>
                <a:uFillTx/>
                <a:ea typeface="IBM Plex Sans Light"/>
                <a:cs typeface="IBM Plex Sans Light"/>
                <a:sym typeface="IBM Plex Sans Light"/>
              </a:rPr>
              <a:t> </a:t>
            </a: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engaging emails to</a:t>
            </a:r>
            <a:r>
              <a:rPr kumimoji="0" lang="en-US" sz="2400" u="none" strike="noStrike" kern="0" cap="none" spc="0" normalizeH="0" noProof="0" dirty="0">
                <a:ln>
                  <a:noFill/>
                </a:ln>
                <a:solidFill>
                  <a:srgbClr val="000000"/>
                </a:solidFill>
                <a:effectLst/>
                <a:uLnTx/>
                <a:uFillTx/>
                <a:ea typeface="IBM Plex Sans Light"/>
                <a:cs typeface="IBM Plex Sans Light"/>
                <a:sym typeface="IBM Plex Sans Light"/>
              </a:rPr>
              <a:t> </a:t>
            </a: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customers that address their specific needs</a:t>
            </a:r>
          </a:p>
        </p:txBody>
      </p:sp>
      <p:sp>
        <p:nvSpPr>
          <p:cNvPr id="43" name="Rounded Rectangle 42">
            <a:extLst>
              <a:ext uri="{FF2B5EF4-FFF2-40B4-BE49-F238E27FC236}">
                <a16:creationId xmlns:a16="http://schemas.microsoft.com/office/drawing/2014/main" id="{AEE167D5-A4CE-2AE2-D887-E112AC8562B1}"/>
              </a:ext>
            </a:extLst>
          </p:cNvPr>
          <p:cNvSpPr/>
          <p:nvPr/>
        </p:nvSpPr>
        <p:spPr bwMode="auto">
          <a:xfrm>
            <a:off x="14983995" y="10983052"/>
            <a:ext cx="3657600"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Ensure messaging </a:t>
            </a:r>
            <a:br>
              <a:rPr kumimoji="0" lang="en-US" sz="2400" b="0" i="0" u="none" strike="noStrike" kern="1200" cap="none" spc="0" normalizeH="0" baseline="0" noProof="0" dirty="0">
                <a:ln>
                  <a:noFill/>
                </a:ln>
                <a:solidFill>
                  <a:srgbClr val="0F62FE"/>
                </a:solidFill>
                <a:effectLst/>
                <a:uLnTx/>
                <a:uFillTx/>
                <a:ea typeface="IBM Plex Sans Light"/>
                <a:cs typeface="IBM Plex Sans Light"/>
              </a:rPr>
            </a:br>
            <a:r>
              <a:rPr kumimoji="0" lang="en-US" sz="2400" b="0" i="0" u="none" strike="noStrike" kern="1200" cap="none" spc="0" normalizeH="0" baseline="0" noProof="0" dirty="0">
                <a:ln>
                  <a:noFill/>
                </a:ln>
                <a:solidFill>
                  <a:srgbClr val="0F62FE"/>
                </a:solidFill>
                <a:effectLst/>
                <a:uLnTx/>
                <a:uFillTx/>
                <a:ea typeface="IBM Plex Sans Light"/>
                <a:cs typeface="IBM Plex Sans Light"/>
              </a:rPr>
              <a:t>and engagement material </a:t>
            </a:r>
            <a:br>
              <a:rPr kumimoji="0" lang="en-US" sz="2400" b="0" i="0" u="none" strike="noStrike" kern="1200" cap="none" spc="0" normalizeH="0" baseline="0" noProof="0" dirty="0">
                <a:ln>
                  <a:noFill/>
                </a:ln>
                <a:solidFill>
                  <a:srgbClr val="0F62FE"/>
                </a:solidFill>
                <a:effectLst/>
                <a:uLnTx/>
                <a:uFillTx/>
                <a:ea typeface="IBM Plex Sans Light"/>
                <a:cs typeface="IBM Plex Sans Light"/>
              </a:rPr>
            </a:br>
            <a:r>
              <a:rPr kumimoji="0" lang="en-US" sz="2400" b="0" i="0" u="none" strike="noStrike" kern="1200" cap="none" spc="0" normalizeH="0" baseline="0" noProof="0" dirty="0">
                <a:ln>
                  <a:noFill/>
                </a:ln>
                <a:solidFill>
                  <a:srgbClr val="0F62FE"/>
                </a:solidFill>
                <a:effectLst/>
                <a:uLnTx/>
                <a:uFillTx/>
                <a:ea typeface="IBM Plex Sans Light"/>
                <a:cs typeface="IBM Plex Sans Light"/>
              </a:rPr>
              <a:t>is on target and fast</a:t>
            </a:r>
          </a:p>
        </p:txBody>
      </p:sp>
      <p:cxnSp>
        <p:nvCxnSpPr>
          <p:cNvPr id="75" name="Google Shape;1596;p10">
            <a:extLst>
              <a:ext uri="{FF2B5EF4-FFF2-40B4-BE49-F238E27FC236}">
                <a16:creationId xmlns:a16="http://schemas.microsoft.com/office/drawing/2014/main" id="{4F46E6B8-B436-B51F-58C9-C3F4A926B4B4}"/>
              </a:ext>
            </a:extLst>
          </p:cNvPr>
          <p:cNvCxnSpPr>
            <a:cxnSpLocks/>
          </p:cNvCxnSpPr>
          <p:nvPr/>
        </p:nvCxnSpPr>
        <p:spPr>
          <a:xfrm>
            <a:off x="3595789" y="4010752"/>
            <a:ext cx="1882077" cy="0"/>
          </a:xfrm>
          <a:prstGeom prst="straightConnector1">
            <a:avLst/>
          </a:prstGeom>
          <a:noFill/>
          <a:ln w="50800" cap="rnd" cmpd="sng">
            <a:solidFill>
              <a:schemeClr val="accent1"/>
            </a:solidFill>
            <a:prstDash val="sysDot"/>
            <a:round/>
            <a:headEnd type="none" w="sm" len="sm"/>
            <a:tailEnd type="arrow" w="med" len="med"/>
          </a:ln>
        </p:spPr>
      </p:cxnSp>
      <p:cxnSp>
        <p:nvCxnSpPr>
          <p:cNvPr id="109" name="Google Shape;1596;p10">
            <a:extLst>
              <a:ext uri="{FF2B5EF4-FFF2-40B4-BE49-F238E27FC236}">
                <a16:creationId xmlns:a16="http://schemas.microsoft.com/office/drawing/2014/main" id="{C8A80851-D872-FA28-CC95-8583A60C4218}"/>
              </a:ext>
            </a:extLst>
          </p:cNvPr>
          <p:cNvCxnSpPr>
            <a:cxnSpLocks/>
          </p:cNvCxnSpPr>
          <p:nvPr/>
        </p:nvCxnSpPr>
        <p:spPr>
          <a:xfrm>
            <a:off x="22888624" y="4010752"/>
            <a:ext cx="1237293" cy="0"/>
          </a:xfrm>
          <a:prstGeom prst="straightConnector1">
            <a:avLst/>
          </a:prstGeom>
          <a:noFill/>
          <a:ln w="50800" cap="rnd" cmpd="sng">
            <a:solidFill>
              <a:schemeClr val="accent1"/>
            </a:solidFill>
            <a:prstDash val="sysDot"/>
            <a:round/>
            <a:headEnd type="none" w="sm" len="sm"/>
            <a:tailEnd type="arrow" w="med" len="med"/>
          </a:ln>
        </p:spPr>
      </p:cxnSp>
      <p:cxnSp>
        <p:nvCxnSpPr>
          <p:cNvPr id="110" name="Google Shape;1596;p10">
            <a:extLst>
              <a:ext uri="{FF2B5EF4-FFF2-40B4-BE49-F238E27FC236}">
                <a16:creationId xmlns:a16="http://schemas.microsoft.com/office/drawing/2014/main" id="{8C444CB6-AEEC-B2E2-60D2-5D250F481951}"/>
              </a:ext>
            </a:extLst>
          </p:cNvPr>
          <p:cNvCxnSpPr>
            <a:cxnSpLocks/>
          </p:cNvCxnSpPr>
          <p:nvPr/>
        </p:nvCxnSpPr>
        <p:spPr>
          <a:xfrm>
            <a:off x="18857326" y="4010752"/>
            <a:ext cx="1237293" cy="0"/>
          </a:xfrm>
          <a:prstGeom prst="straightConnector1">
            <a:avLst/>
          </a:prstGeom>
          <a:noFill/>
          <a:ln w="50800" cap="rnd" cmpd="sng">
            <a:solidFill>
              <a:schemeClr val="accent1"/>
            </a:solidFill>
            <a:prstDash val="sysDot"/>
            <a:round/>
            <a:headEnd type="none" w="sm" len="sm"/>
            <a:tailEnd type="arrow" w="med" len="med"/>
          </a:ln>
        </p:spPr>
      </p:cxnSp>
      <p:cxnSp>
        <p:nvCxnSpPr>
          <p:cNvPr id="111" name="Google Shape;1596;p10">
            <a:extLst>
              <a:ext uri="{FF2B5EF4-FFF2-40B4-BE49-F238E27FC236}">
                <a16:creationId xmlns:a16="http://schemas.microsoft.com/office/drawing/2014/main" id="{01266A87-440C-CA3C-AF88-48C4438F2A20}"/>
              </a:ext>
            </a:extLst>
          </p:cNvPr>
          <p:cNvCxnSpPr>
            <a:cxnSpLocks/>
          </p:cNvCxnSpPr>
          <p:nvPr/>
        </p:nvCxnSpPr>
        <p:spPr>
          <a:xfrm>
            <a:off x="14013336" y="4010752"/>
            <a:ext cx="1237293" cy="0"/>
          </a:xfrm>
          <a:prstGeom prst="straightConnector1">
            <a:avLst/>
          </a:prstGeom>
          <a:noFill/>
          <a:ln w="50800" cap="rnd" cmpd="sng">
            <a:solidFill>
              <a:schemeClr val="accent1"/>
            </a:solidFill>
            <a:prstDash val="sysDot"/>
            <a:round/>
            <a:headEnd type="none" w="sm" len="sm"/>
            <a:tailEnd type="arrow" w="med" len="med"/>
          </a:ln>
        </p:spPr>
      </p:cxnSp>
      <p:cxnSp>
        <p:nvCxnSpPr>
          <p:cNvPr id="112" name="Google Shape;1596;p10">
            <a:extLst>
              <a:ext uri="{FF2B5EF4-FFF2-40B4-BE49-F238E27FC236}">
                <a16:creationId xmlns:a16="http://schemas.microsoft.com/office/drawing/2014/main" id="{1CE70075-888E-0048-55F0-F8CBC25747B4}"/>
              </a:ext>
            </a:extLst>
          </p:cNvPr>
          <p:cNvCxnSpPr>
            <a:cxnSpLocks/>
          </p:cNvCxnSpPr>
          <p:nvPr/>
        </p:nvCxnSpPr>
        <p:spPr>
          <a:xfrm>
            <a:off x="9127172" y="4010752"/>
            <a:ext cx="1237293" cy="0"/>
          </a:xfrm>
          <a:prstGeom prst="straightConnector1">
            <a:avLst/>
          </a:prstGeom>
          <a:noFill/>
          <a:ln w="50800" cap="rnd" cmpd="sng">
            <a:solidFill>
              <a:schemeClr val="accent1"/>
            </a:solidFill>
            <a:prstDash val="sysDot"/>
            <a:round/>
            <a:headEnd type="none" w="sm" len="sm"/>
            <a:tailEnd type="arrow" w="med" len="med"/>
          </a:ln>
        </p:spPr>
      </p:cxnSp>
      <p:sp>
        <p:nvSpPr>
          <p:cNvPr id="2" name="Title 1">
            <a:extLst>
              <a:ext uri="{FF2B5EF4-FFF2-40B4-BE49-F238E27FC236}">
                <a16:creationId xmlns:a16="http://schemas.microsoft.com/office/drawing/2014/main" id="{FAA94FC7-389D-B612-A208-98763F7ED7CA}"/>
              </a:ext>
            </a:extLst>
          </p:cNvPr>
          <p:cNvSpPr>
            <a:spLocks noGrp="1"/>
          </p:cNvSpPr>
          <p:nvPr>
            <p:ph type="title"/>
          </p:nvPr>
        </p:nvSpPr>
        <p:spPr>
          <a:xfrm>
            <a:off x="576072" y="385200"/>
            <a:ext cx="20642993" cy="1527048"/>
          </a:xfrm>
        </p:spPr>
        <p:txBody>
          <a:bodyPr/>
          <a:lstStyle/>
          <a:p>
            <a: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t>How watsonx Orchestrate </a:t>
            </a:r>
            <a:r>
              <a:rPr kumimoji="0" lang="en-US" sz="4200" u="none" strike="noStrike" kern="0" cap="none" spc="0" normalizeH="0" baseline="0" noProof="0" dirty="0">
                <a:ln>
                  <a:noFill/>
                </a:ln>
                <a:solidFill>
                  <a:srgbClr val="0F62FE"/>
                </a:solidFill>
                <a:effectLst/>
                <a:uLnTx/>
                <a:uFillTx/>
                <a:latin typeface="+mn-lt"/>
                <a:ea typeface="IBM Plex Sans Light"/>
                <a:cs typeface="IBM Plex Sans Light"/>
                <a:sym typeface="IBM Plex Sans Light"/>
              </a:rPr>
              <a:t>helps</a:t>
            </a:r>
            <a: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t> sales:</a:t>
            </a:r>
            <a:b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br>
            <a: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t>The seller</a:t>
            </a:r>
            <a:br>
              <a:rPr kumimoji="0" lang="en-US" sz="4200" u="none" strike="noStrike" kern="0" cap="none" spc="0" normalizeH="0" baseline="0" noProof="0" dirty="0">
                <a:ln>
                  <a:noFill/>
                </a:ln>
                <a:solidFill>
                  <a:srgbClr val="0F62FE"/>
                </a:solidFill>
                <a:effectLst/>
                <a:uLnTx/>
                <a:uFillTx/>
                <a:latin typeface="+mn-lt"/>
                <a:ea typeface="IBM Plex Sans Light"/>
                <a:cs typeface="IBM Plex Sans Light"/>
                <a:sym typeface="IBM Plex Sans Light"/>
              </a:rPr>
            </a:br>
            <a:endParaRPr lang="en-US" sz="4200" noProof="0" dirty="0">
              <a:latin typeface="+mn-lt"/>
            </a:endParaRPr>
          </a:p>
        </p:txBody>
      </p:sp>
      <p:sp>
        <p:nvSpPr>
          <p:cNvPr id="4" name="TextBox 3">
            <a:extLst>
              <a:ext uri="{FF2B5EF4-FFF2-40B4-BE49-F238E27FC236}">
                <a16:creationId xmlns:a16="http://schemas.microsoft.com/office/drawing/2014/main" id="{263AE9B8-6424-6841-F704-4B92DDD344F7}"/>
              </a:ext>
            </a:extLst>
          </p:cNvPr>
          <p:cNvSpPr txBox="1"/>
          <p:nvPr/>
        </p:nvSpPr>
        <p:spPr>
          <a:xfrm>
            <a:off x="351690" y="11051667"/>
            <a:ext cx="2068062" cy="432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defTabSz="2438400" rtl="0" eaLnBrk="1" fontAlgn="auto" latinLnBrk="0" hangingPunct="1">
              <a:lnSpc>
                <a:spcPct val="100000"/>
              </a:lnSpc>
              <a:spcBef>
                <a:spcPts val="0"/>
              </a:spcBef>
              <a:spcAft>
                <a:spcPts val="0"/>
              </a:spcAft>
              <a:buClrTx/>
              <a:buSzPct val="100000"/>
              <a:buFontTx/>
              <a:buNone/>
              <a:tabLst/>
              <a:defRPr/>
            </a:pPr>
            <a:r>
              <a:rPr kumimoji="0" lang="en-US" sz="2800" b="1" u="none" strike="noStrike" kern="1200" cap="none" spc="0" normalizeH="0" baseline="0" noProof="0" dirty="0">
                <a:ln>
                  <a:noFill/>
                </a:ln>
                <a:effectLst/>
                <a:uLnTx/>
                <a:uFillTx/>
                <a:ea typeface="IBM Plex Sans Light"/>
                <a:cs typeface="IBM Plex Sans Light" panose="020B0604020202020204" pitchFamily="34" charset="0"/>
              </a:rPr>
              <a:t>Benefits</a:t>
            </a:r>
          </a:p>
        </p:txBody>
      </p:sp>
      <p:sp>
        <p:nvSpPr>
          <p:cNvPr id="6" name="TextBox 5">
            <a:extLst>
              <a:ext uri="{FF2B5EF4-FFF2-40B4-BE49-F238E27FC236}">
                <a16:creationId xmlns:a16="http://schemas.microsoft.com/office/drawing/2014/main" id="{33807C5F-0482-19FE-381D-38A66A8E6F21}"/>
              </a:ext>
            </a:extLst>
          </p:cNvPr>
          <p:cNvSpPr txBox="1"/>
          <p:nvPr/>
        </p:nvSpPr>
        <p:spPr>
          <a:xfrm>
            <a:off x="12335092" y="689166"/>
            <a:ext cx="12326814"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endParaRPr lang="en-US" noProof="0" dirty="0"/>
          </a:p>
        </p:txBody>
      </p:sp>
      <p:sp>
        <p:nvSpPr>
          <p:cNvPr id="7" name="TextBox 6">
            <a:extLst>
              <a:ext uri="{FF2B5EF4-FFF2-40B4-BE49-F238E27FC236}">
                <a16:creationId xmlns:a16="http://schemas.microsoft.com/office/drawing/2014/main" id="{22A37F99-9534-D218-2AAE-56A0F25BAEEB}"/>
              </a:ext>
            </a:extLst>
          </p:cNvPr>
          <p:cNvSpPr txBox="1"/>
          <p:nvPr/>
        </p:nvSpPr>
        <p:spPr>
          <a:xfrm>
            <a:off x="351691" y="12962551"/>
            <a:ext cx="7237092" cy="991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2438400">
              <a:spcBef>
                <a:spcPts val="2900"/>
              </a:spcBef>
              <a:buSzPct val="100000"/>
            </a:pPr>
            <a:r>
              <a:rPr lang="en-US" sz="2800" kern="0" noProof="0" dirty="0">
                <a:solidFill>
                  <a:schemeClr val="accent1"/>
                </a:solidFill>
                <a:ea typeface="IBM Plex Sans Light"/>
                <a:cs typeface="IBM Plex Sans Light"/>
                <a:sym typeface="IBM Plex Sans Light"/>
                <a:hlinkClick r:id="rId9"/>
              </a:rPr>
              <a:t>Sales agents on Seismic</a:t>
            </a:r>
            <a:r>
              <a:rPr lang="en-US" sz="2800" noProof="0" dirty="0">
                <a:solidFill>
                  <a:schemeClr val="accent1"/>
                </a:solidFill>
              </a:rPr>
              <a:t> →</a:t>
            </a:r>
            <a:endParaRPr lang="en-US" sz="2800" kern="0" noProof="0" dirty="0">
              <a:solidFill>
                <a:schemeClr val="accent1"/>
              </a:solidFill>
              <a:ea typeface="IBM Plex Sans Light"/>
              <a:cs typeface="IBM Plex Sans Light"/>
              <a:sym typeface="IBM Plex Sans Light"/>
            </a:endParaRPr>
          </a:p>
        </p:txBody>
      </p:sp>
    </p:spTree>
    <p:extLst>
      <p:ext uri="{BB962C8B-B14F-4D97-AF65-F5344CB8AC3E}">
        <p14:creationId xmlns:p14="http://schemas.microsoft.com/office/powerpoint/2010/main" val="353346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569;p10">
            <a:extLst>
              <a:ext uri="{FF2B5EF4-FFF2-40B4-BE49-F238E27FC236}">
                <a16:creationId xmlns:a16="http://schemas.microsoft.com/office/drawing/2014/main" id="{CC1BB64B-A9AF-B66B-166F-BA32D6768472}"/>
              </a:ext>
            </a:extLst>
          </p:cNvPr>
          <p:cNvSpPr/>
          <p:nvPr/>
        </p:nvSpPr>
        <p:spPr>
          <a:xfrm>
            <a:off x="4877434" y="2264408"/>
            <a:ext cx="4877435" cy="10831957"/>
          </a:xfrm>
          <a:prstGeom prst="rect">
            <a:avLst/>
          </a:prstGeom>
          <a:solidFill>
            <a:srgbClr val="A56EFF">
              <a:alpha val="5000"/>
            </a:srgbClr>
          </a:solidFill>
          <a:ln w="19050" cap="flat" cmpd="sng">
            <a:noFill/>
            <a:prstDash val="solid"/>
            <a:round/>
            <a:headEnd type="none" w="sm" len="sm"/>
            <a:tailEnd type="none" w="sm" len="sm"/>
          </a:ln>
        </p:spPr>
        <p:txBody>
          <a:bodyPr spcFirstLastPara="1" wrap="square" lIns="71990" tIns="71990" rIns="71990" bIns="71990" anchor="t" anchorCtr="0">
            <a:noAutofit/>
          </a:bodyPr>
          <a:lstStyle/>
          <a:p>
            <a:pPr marL="0" marR="0" lvl="0" indent="0" algn="l" defTabSz="1828434" rtl="0" eaLnBrk="1" fontAlgn="auto" latinLnBrk="0" hangingPunct="1">
              <a:lnSpc>
                <a:spcPct val="90000"/>
              </a:lnSpc>
              <a:spcBef>
                <a:spcPts val="0"/>
              </a:spcBef>
              <a:spcAft>
                <a:spcPts val="0"/>
              </a:spcAft>
              <a:buClr>
                <a:srgbClr val="FFFFFF"/>
              </a:buClr>
              <a:buSzPts val="1400"/>
              <a:buFontTx/>
              <a:buNone/>
              <a:tabLst/>
              <a:defRPr/>
            </a:pPr>
            <a:endParaRPr kumimoji="0" lang="en-US" sz="2800" b="0" i="0" u="none" strike="noStrike" kern="0" cap="none" spc="0" normalizeH="0" baseline="0" noProof="0" dirty="0">
              <a:ln>
                <a:noFill/>
              </a:ln>
              <a:solidFill>
                <a:srgbClr val="FFFFFF"/>
              </a:solidFill>
              <a:effectLst/>
              <a:uLnTx/>
              <a:uFillTx/>
              <a:ea typeface="IBM Plex Sans Light"/>
              <a:cs typeface="IBM Plex Sans Light"/>
              <a:sym typeface="IBM Plex Sans Light"/>
            </a:endParaRPr>
          </a:p>
        </p:txBody>
      </p:sp>
      <p:sp>
        <p:nvSpPr>
          <p:cNvPr id="99" name="Google Shape;1569;p10">
            <a:extLst>
              <a:ext uri="{FF2B5EF4-FFF2-40B4-BE49-F238E27FC236}">
                <a16:creationId xmlns:a16="http://schemas.microsoft.com/office/drawing/2014/main" id="{DB9BCEC1-F7F9-43D8-C072-FB5863342C2D}"/>
              </a:ext>
            </a:extLst>
          </p:cNvPr>
          <p:cNvSpPr/>
          <p:nvPr/>
        </p:nvSpPr>
        <p:spPr>
          <a:xfrm>
            <a:off x="14607588" y="2264408"/>
            <a:ext cx="4877435" cy="10831957"/>
          </a:xfrm>
          <a:prstGeom prst="rect">
            <a:avLst/>
          </a:prstGeom>
          <a:solidFill>
            <a:srgbClr val="A56EFF">
              <a:alpha val="5000"/>
            </a:srgbClr>
          </a:solidFill>
          <a:ln w="19050" cap="flat" cmpd="sng">
            <a:noFill/>
            <a:prstDash val="solid"/>
            <a:round/>
            <a:headEnd type="none" w="sm" len="sm"/>
            <a:tailEnd type="none" w="sm" len="sm"/>
          </a:ln>
        </p:spPr>
        <p:txBody>
          <a:bodyPr spcFirstLastPara="1" wrap="square" lIns="71990" tIns="71990" rIns="71990" bIns="71990" anchor="t" anchorCtr="0">
            <a:noAutofit/>
          </a:bodyPr>
          <a:lstStyle/>
          <a:p>
            <a:pPr marL="0" marR="0" lvl="0" indent="0" algn="l" defTabSz="1828434" rtl="0" eaLnBrk="1" fontAlgn="auto" latinLnBrk="0" hangingPunct="1">
              <a:lnSpc>
                <a:spcPct val="90000"/>
              </a:lnSpc>
              <a:spcBef>
                <a:spcPts val="0"/>
              </a:spcBef>
              <a:spcAft>
                <a:spcPts val="0"/>
              </a:spcAft>
              <a:buClr>
                <a:srgbClr val="FFFFFF"/>
              </a:buClr>
              <a:buSzPts val="1400"/>
              <a:buFontTx/>
              <a:buNone/>
              <a:tabLst/>
              <a:defRPr/>
            </a:pPr>
            <a:endParaRPr kumimoji="0" lang="en-US" sz="2800" b="0" i="0" u="none" strike="noStrike" kern="0" cap="none" spc="0" normalizeH="0" baseline="0" noProof="0" dirty="0">
              <a:ln>
                <a:noFill/>
              </a:ln>
              <a:solidFill>
                <a:srgbClr val="FFFFFF"/>
              </a:solidFill>
              <a:effectLst/>
              <a:uLnTx/>
              <a:uFillTx/>
              <a:ea typeface="IBM Plex Sans Light"/>
              <a:cs typeface="IBM Plex Sans Light"/>
              <a:sym typeface="IBM Plex Sans Light"/>
            </a:endParaRPr>
          </a:p>
        </p:txBody>
      </p:sp>
      <p:sp>
        <p:nvSpPr>
          <p:cNvPr id="3" name="Google Shape;1569;p10">
            <a:extLst>
              <a:ext uri="{FF2B5EF4-FFF2-40B4-BE49-F238E27FC236}">
                <a16:creationId xmlns:a16="http://schemas.microsoft.com/office/drawing/2014/main" id="{27222597-0A76-1111-41C4-C660BCE9C027}"/>
              </a:ext>
            </a:extLst>
          </p:cNvPr>
          <p:cNvSpPr/>
          <p:nvPr/>
        </p:nvSpPr>
        <p:spPr>
          <a:xfrm>
            <a:off x="-1" y="5259859"/>
            <a:ext cx="24387175" cy="5256566"/>
          </a:xfrm>
          <a:prstGeom prst="rect">
            <a:avLst/>
          </a:prstGeom>
          <a:solidFill>
            <a:srgbClr val="33B1FF">
              <a:alpha val="9638"/>
            </a:srgbClr>
          </a:solidFill>
          <a:ln w="19050" cap="flat" cmpd="sng">
            <a:noFill/>
            <a:prstDash val="solid"/>
            <a:round/>
            <a:headEnd type="none" w="sm" len="sm"/>
            <a:tailEnd type="none" w="sm" len="sm"/>
          </a:ln>
        </p:spPr>
        <p:txBody>
          <a:bodyPr spcFirstLastPara="1" wrap="square" lIns="71990" tIns="71990" rIns="71990" bIns="71990" anchor="t" anchorCtr="0">
            <a:noAutofit/>
          </a:bodyPr>
          <a:lstStyle/>
          <a:p>
            <a:pPr marL="0" marR="0" lvl="0" indent="0" algn="l" defTabSz="1828434" rtl="0" eaLnBrk="1" fontAlgn="auto" latinLnBrk="0" hangingPunct="1">
              <a:lnSpc>
                <a:spcPct val="90000"/>
              </a:lnSpc>
              <a:spcBef>
                <a:spcPts val="0"/>
              </a:spcBef>
              <a:spcAft>
                <a:spcPts val="0"/>
              </a:spcAft>
              <a:buClr>
                <a:srgbClr val="FFFFFF"/>
              </a:buClr>
              <a:buSzPts val="1400"/>
              <a:buFontTx/>
              <a:buNone/>
              <a:tabLst/>
              <a:defRPr/>
            </a:pPr>
            <a:endParaRPr kumimoji="0" lang="en-US" sz="2800" b="0" i="0" u="none" strike="noStrike" kern="0" cap="none" spc="0" normalizeH="0" baseline="0" noProof="0" dirty="0">
              <a:ln>
                <a:noFill/>
              </a:ln>
              <a:solidFill>
                <a:srgbClr val="FFFFFF"/>
              </a:solidFill>
              <a:effectLst/>
              <a:uLnTx/>
              <a:uFillTx/>
              <a:ea typeface="IBM Plex Sans Light"/>
              <a:cs typeface="IBM Plex Sans Light"/>
              <a:sym typeface="IBM Plex Sans Light"/>
            </a:endParaRPr>
          </a:p>
        </p:txBody>
      </p:sp>
      <p:sp>
        <p:nvSpPr>
          <p:cNvPr id="14" name="Freeform 13">
            <a:extLst>
              <a:ext uri="{FF2B5EF4-FFF2-40B4-BE49-F238E27FC236}">
                <a16:creationId xmlns:a16="http://schemas.microsoft.com/office/drawing/2014/main" id="{245F6F89-69F9-E3E3-633C-3616352F0450}"/>
              </a:ext>
            </a:extLst>
          </p:cNvPr>
          <p:cNvSpPr/>
          <p:nvPr/>
        </p:nvSpPr>
        <p:spPr>
          <a:xfrm>
            <a:off x="440894" y="6638052"/>
            <a:ext cx="732456" cy="723873"/>
          </a:xfrm>
          <a:custGeom>
            <a:avLst/>
            <a:gdLst>
              <a:gd name="connsiteX0" fmla="*/ 732457 w 732456"/>
              <a:gd name="connsiteY0" fmla="*/ 723874 h 723873"/>
              <a:gd name="connsiteX1" fmla="*/ 715290 w 732456"/>
              <a:gd name="connsiteY1" fmla="*/ 723874 h 723873"/>
              <a:gd name="connsiteX2" fmla="*/ 444457 w 732456"/>
              <a:gd name="connsiteY2" fmla="*/ 395031 h 723873"/>
              <a:gd name="connsiteX3" fmla="*/ 437901 w 732456"/>
              <a:gd name="connsiteY3" fmla="*/ 387473 h 723873"/>
              <a:gd name="connsiteX4" fmla="*/ 442955 w 732456"/>
              <a:gd name="connsiteY4" fmla="*/ 378841 h 723873"/>
              <a:gd name="connsiteX5" fmla="*/ 555256 w 732456"/>
              <a:gd name="connsiteY5" fmla="*/ 206194 h 723873"/>
              <a:gd name="connsiteX6" fmla="*/ 366252 w 732456"/>
              <a:gd name="connsiteY6" fmla="*/ 17191 h 723873"/>
              <a:gd name="connsiteX7" fmla="*/ 177225 w 732456"/>
              <a:gd name="connsiteY7" fmla="*/ 206194 h 723873"/>
              <a:gd name="connsiteX8" fmla="*/ 289549 w 732456"/>
              <a:gd name="connsiteY8" fmla="*/ 378841 h 723873"/>
              <a:gd name="connsiteX9" fmla="*/ 294604 w 732456"/>
              <a:gd name="connsiteY9" fmla="*/ 387473 h 723873"/>
              <a:gd name="connsiteX10" fmla="*/ 288047 w 732456"/>
              <a:gd name="connsiteY10" fmla="*/ 395031 h 723873"/>
              <a:gd name="connsiteX11" fmla="*/ 17167 w 732456"/>
              <a:gd name="connsiteY11" fmla="*/ 723874 h 723873"/>
              <a:gd name="connsiteX12" fmla="*/ 0 w 732456"/>
              <a:gd name="connsiteY12" fmla="*/ 723874 h 723873"/>
              <a:gd name="connsiteX13" fmla="*/ 262321 w 732456"/>
              <a:gd name="connsiteY13" fmla="*/ 384158 h 723873"/>
              <a:gd name="connsiteX14" fmla="*/ 160010 w 732456"/>
              <a:gd name="connsiteY14" fmla="*/ 206170 h 723873"/>
              <a:gd name="connsiteX15" fmla="*/ 366205 w 732456"/>
              <a:gd name="connsiteY15" fmla="*/ 0 h 723873"/>
              <a:gd name="connsiteX16" fmla="*/ 572375 w 732456"/>
              <a:gd name="connsiteY16" fmla="*/ 206170 h 723873"/>
              <a:gd name="connsiteX17" fmla="*/ 470089 w 732456"/>
              <a:gd name="connsiteY17" fmla="*/ 384158 h 723873"/>
              <a:gd name="connsiteX18" fmla="*/ 732457 w 732456"/>
              <a:gd name="connsiteY18" fmla="*/ 723874 h 72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2456" h="723873">
                <a:moveTo>
                  <a:pt x="732457" y="723874"/>
                </a:moveTo>
                <a:lnTo>
                  <a:pt x="715290" y="723874"/>
                </a:lnTo>
                <a:cubicBezTo>
                  <a:pt x="715290" y="570515"/>
                  <a:pt x="601392" y="432226"/>
                  <a:pt x="444457" y="395031"/>
                </a:cubicBezTo>
                <a:cubicBezTo>
                  <a:pt x="440881" y="394173"/>
                  <a:pt x="438234" y="391144"/>
                  <a:pt x="437901" y="387473"/>
                </a:cubicBezTo>
                <a:cubicBezTo>
                  <a:pt x="437543" y="383825"/>
                  <a:pt x="439593" y="380344"/>
                  <a:pt x="442955" y="378841"/>
                </a:cubicBezTo>
                <a:cubicBezTo>
                  <a:pt x="511170" y="348489"/>
                  <a:pt x="555256" y="280704"/>
                  <a:pt x="555256" y="206194"/>
                </a:cubicBezTo>
                <a:cubicBezTo>
                  <a:pt x="555256" y="101977"/>
                  <a:pt x="470470" y="17191"/>
                  <a:pt x="366252" y="17191"/>
                </a:cubicBezTo>
                <a:cubicBezTo>
                  <a:pt x="262011" y="17191"/>
                  <a:pt x="177225" y="101977"/>
                  <a:pt x="177225" y="206194"/>
                </a:cubicBezTo>
                <a:cubicBezTo>
                  <a:pt x="177225" y="280704"/>
                  <a:pt x="221311" y="348489"/>
                  <a:pt x="289549" y="378841"/>
                </a:cubicBezTo>
                <a:cubicBezTo>
                  <a:pt x="292911" y="380344"/>
                  <a:pt x="294938" y="383825"/>
                  <a:pt x="294604" y="387473"/>
                </a:cubicBezTo>
                <a:cubicBezTo>
                  <a:pt x="294270" y="391144"/>
                  <a:pt x="291624" y="394173"/>
                  <a:pt x="288047" y="395031"/>
                </a:cubicBezTo>
                <a:cubicBezTo>
                  <a:pt x="131065" y="432226"/>
                  <a:pt x="17167" y="570515"/>
                  <a:pt x="17167" y="723874"/>
                </a:cubicBezTo>
                <a:lnTo>
                  <a:pt x="0" y="723874"/>
                </a:lnTo>
                <a:cubicBezTo>
                  <a:pt x="0" y="569848"/>
                  <a:pt x="109058" y="430318"/>
                  <a:pt x="262321" y="384158"/>
                </a:cubicBezTo>
                <a:cubicBezTo>
                  <a:pt x="199518" y="347464"/>
                  <a:pt x="160010" y="279845"/>
                  <a:pt x="160010" y="206170"/>
                </a:cubicBezTo>
                <a:cubicBezTo>
                  <a:pt x="160010" y="92487"/>
                  <a:pt x="252497" y="0"/>
                  <a:pt x="366205" y="0"/>
                </a:cubicBezTo>
                <a:cubicBezTo>
                  <a:pt x="479888" y="0"/>
                  <a:pt x="572375" y="92487"/>
                  <a:pt x="572375" y="206170"/>
                </a:cubicBezTo>
                <a:cubicBezTo>
                  <a:pt x="572375" y="279845"/>
                  <a:pt x="532891" y="347464"/>
                  <a:pt x="470089" y="384158"/>
                </a:cubicBezTo>
                <a:cubicBezTo>
                  <a:pt x="623399" y="430318"/>
                  <a:pt x="732457" y="569848"/>
                  <a:pt x="732457" y="723874"/>
                </a:cubicBezTo>
                <a:close/>
              </a:path>
            </a:pathLst>
          </a:custGeom>
          <a:solidFill>
            <a:schemeClr val="accent1"/>
          </a:solidFill>
          <a:ln w="23813"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ea typeface="IBM Plex Sans Light"/>
              <a:cs typeface="IBM Plex Sans Light"/>
            </a:endParaRPr>
          </a:p>
        </p:txBody>
      </p:sp>
      <p:sp>
        <p:nvSpPr>
          <p:cNvPr id="22" name="TextBox 21">
            <a:extLst>
              <a:ext uri="{FF2B5EF4-FFF2-40B4-BE49-F238E27FC236}">
                <a16:creationId xmlns:a16="http://schemas.microsoft.com/office/drawing/2014/main" id="{51EC6D60-BE48-42C7-0B5B-D5D4146776DF}"/>
              </a:ext>
            </a:extLst>
          </p:cNvPr>
          <p:cNvSpPr txBox="1"/>
          <p:nvPr/>
        </p:nvSpPr>
        <p:spPr>
          <a:xfrm>
            <a:off x="5888676" y="2493253"/>
            <a:ext cx="2854953" cy="460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Understand</a:t>
            </a:r>
          </a:p>
        </p:txBody>
      </p:sp>
      <p:sp>
        <p:nvSpPr>
          <p:cNvPr id="23" name="TextBox 22">
            <a:extLst>
              <a:ext uri="{FF2B5EF4-FFF2-40B4-BE49-F238E27FC236}">
                <a16:creationId xmlns:a16="http://schemas.microsoft.com/office/drawing/2014/main" id="{292AE391-7202-D0C7-7A2F-135728AA61DA}"/>
              </a:ext>
            </a:extLst>
          </p:cNvPr>
          <p:cNvSpPr txBox="1"/>
          <p:nvPr/>
        </p:nvSpPr>
        <p:spPr>
          <a:xfrm>
            <a:off x="10766111" y="2493253"/>
            <a:ext cx="2854953" cy="460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Guide</a:t>
            </a:r>
          </a:p>
        </p:txBody>
      </p:sp>
      <p:sp>
        <p:nvSpPr>
          <p:cNvPr id="25" name="TextBox 24">
            <a:extLst>
              <a:ext uri="{FF2B5EF4-FFF2-40B4-BE49-F238E27FC236}">
                <a16:creationId xmlns:a16="http://schemas.microsoft.com/office/drawing/2014/main" id="{2F999BC4-DB63-975F-833F-3C872CECD59A}"/>
              </a:ext>
            </a:extLst>
          </p:cNvPr>
          <p:cNvSpPr txBox="1"/>
          <p:nvPr/>
        </p:nvSpPr>
        <p:spPr>
          <a:xfrm>
            <a:off x="20520981" y="2493253"/>
            <a:ext cx="2854953" cy="460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Support</a:t>
            </a:r>
          </a:p>
        </p:txBody>
      </p:sp>
      <p:grpSp>
        <p:nvGrpSpPr>
          <p:cNvPr id="100" name="Group 99">
            <a:extLst>
              <a:ext uri="{FF2B5EF4-FFF2-40B4-BE49-F238E27FC236}">
                <a16:creationId xmlns:a16="http://schemas.microsoft.com/office/drawing/2014/main" id="{7A53E220-5399-0508-8937-3E55AD44B2EB}"/>
              </a:ext>
            </a:extLst>
          </p:cNvPr>
          <p:cNvGrpSpPr/>
          <p:nvPr/>
        </p:nvGrpSpPr>
        <p:grpSpPr>
          <a:xfrm>
            <a:off x="5839042" y="3656817"/>
            <a:ext cx="2798319" cy="707870"/>
            <a:chOff x="5839042" y="3211343"/>
            <a:chExt cx="2798319" cy="707870"/>
          </a:xfrm>
        </p:grpSpPr>
        <p:pic>
          <p:nvPicPr>
            <p:cNvPr id="18" name="Google Shape;1600;p10">
              <a:extLst>
                <a:ext uri="{FF2B5EF4-FFF2-40B4-BE49-F238E27FC236}">
                  <a16:creationId xmlns:a16="http://schemas.microsoft.com/office/drawing/2014/main" id="{82198984-C1B8-B6A6-8FE6-15DD6626A867}"/>
                </a:ext>
              </a:extLst>
            </p:cNvPr>
            <p:cNvPicPr preferRelativeResize="0"/>
            <p:nvPr/>
          </p:nvPicPr>
          <p:blipFill rotWithShape="1">
            <a:blip r:embed="rId3"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5839042" y="3290994"/>
              <a:ext cx="548568" cy="548568"/>
            </a:xfrm>
            <a:prstGeom prst="rect">
              <a:avLst/>
            </a:prstGeom>
            <a:noFill/>
            <a:ln>
              <a:noFill/>
            </a:ln>
          </p:spPr>
        </p:pic>
        <p:sp>
          <p:nvSpPr>
            <p:cNvPr id="26" name="TextBox 25">
              <a:extLst>
                <a:ext uri="{FF2B5EF4-FFF2-40B4-BE49-F238E27FC236}">
                  <a16:creationId xmlns:a16="http://schemas.microsoft.com/office/drawing/2014/main" id="{EA1498E4-05E4-1245-F879-D2A532BCADF3}"/>
                </a:ext>
              </a:extLst>
            </p:cNvPr>
            <p:cNvSpPr txBox="1"/>
            <p:nvPr/>
          </p:nvSpPr>
          <p:spPr>
            <a:xfrm>
              <a:off x="6706544" y="3211343"/>
              <a:ext cx="1930817" cy="7078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Learn </a:t>
              </a:r>
              <a:b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b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about the product offers</a:t>
              </a:r>
            </a:p>
          </p:txBody>
        </p:sp>
      </p:grpSp>
      <p:pic>
        <p:nvPicPr>
          <p:cNvPr id="19" name="Google Shape;1602;p10">
            <a:extLst>
              <a:ext uri="{FF2B5EF4-FFF2-40B4-BE49-F238E27FC236}">
                <a16:creationId xmlns:a16="http://schemas.microsoft.com/office/drawing/2014/main" id="{946F56D6-4EBA-EDBB-0527-97C4E9E53A82}"/>
              </a:ext>
            </a:extLst>
          </p:cNvPr>
          <p:cNvPicPr preferRelativeResize="0"/>
          <p:nvPr/>
        </p:nvPicPr>
        <p:blipFill rotWithShape="1">
          <a:blip r:embed="rId4"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5593912" y="3705992"/>
            <a:ext cx="609520" cy="609520"/>
          </a:xfrm>
          <a:prstGeom prst="rect">
            <a:avLst/>
          </a:prstGeom>
          <a:noFill/>
          <a:ln>
            <a:noFill/>
          </a:ln>
        </p:spPr>
      </p:pic>
      <p:sp>
        <p:nvSpPr>
          <p:cNvPr id="27" name="TextBox 26">
            <a:extLst>
              <a:ext uri="{FF2B5EF4-FFF2-40B4-BE49-F238E27FC236}">
                <a16:creationId xmlns:a16="http://schemas.microsoft.com/office/drawing/2014/main" id="{C5E68D1C-080C-0383-ED25-5C8DB1B01E3A}"/>
              </a:ext>
            </a:extLst>
          </p:cNvPr>
          <p:cNvSpPr txBox="1"/>
          <p:nvPr/>
        </p:nvSpPr>
        <p:spPr>
          <a:xfrm>
            <a:off x="11583979" y="3656817"/>
            <a:ext cx="2241905" cy="7078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Guide </a:t>
            </a:r>
            <a:b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b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to the right offer </a:t>
            </a:r>
          </a:p>
        </p:txBody>
      </p:sp>
      <p:grpSp>
        <p:nvGrpSpPr>
          <p:cNvPr id="103" name="Group 102">
            <a:extLst>
              <a:ext uri="{FF2B5EF4-FFF2-40B4-BE49-F238E27FC236}">
                <a16:creationId xmlns:a16="http://schemas.microsoft.com/office/drawing/2014/main" id="{45EC25B3-8605-9DAD-B5BB-9E3B124DB73F}"/>
              </a:ext>
            </a:extLst>
          </p:cNvPr>
          <p:cNvGrpSpPr/>
          <p:nvPr/>
        </p:nvGrpSpPr>
        <p:grpSpPr>
          <a:xfrm>
            <a:off x="20461688" y="3662246"/>
            <a:ext cx="3722454" cy="707870"/>
            <a:chOff x="20471347" y="3211343"/>
            <a:chExt cx="3722454" cy="707870"/>
          </a:xfrm>
        </p:grpSpPr>
        <p:pic>
          <p:nvPicPr>
            <p:cNvPr id="21" name="Google Shape;1601;p10">
              <a:extLst>
                <a:ext uri="{FF2B5EF4-FFF2-40B4-BE49-F238E27FC236}">
                  <a16:creationId xmlns:a16="http://schemas.microsoft.com/office/drawing/2014/main" id="{F3A78555-B602-14B4-FD10-1C19DD39136B}"/>
                </a:ext>
              </a:extLst>
            </p:cNvPr>
            <p:cNvPicPr preferRelativeResize="0"/>
            <p:nvPr/>
          </p:nvPicPr>
          <p:blipFill rotWithShape="1">
            <a:blip r:embed="rId5"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20471347" y="3307033"/>
              <a:ext cx="516490" cy="516490"/>
            </a:xfrm>
            <a:prstGeom prst="rect">
              <a:avLst/>
            </a:prstGeom>
            <a:noFill/>
            <a:ln>
              <a:noFill/>
            </a:ln>
          </p:spPr>
        </p:pic>
        <p:sp>
          <p:nvSpPr>
            <p:cNvPr id="29" name="TextBox 28">
              <a:extLst>
                <a:ext uri="{FF2B5EF4-FFF2-40B4-BE49-F238E27FC236}">
                  <a16:creationId xmlns:a16="http://schemas.microsoft.com/office/drawing/2014/main" id="{CE6C1651-ECAF-299C-EB8F-AE2B7951D80D}"/>
                </a:ext>
              </a:extLst>
            </p:cNvPr>
            <p:cNvSpPr txBox="1"/>
            <p:nvPr/>
          </p:nvSpPr>
          <p:spPr>
            <a:xfrm>
              <a:off x="21338848" y="3211343"/>
              <a:ext cx="2854953" cy="7078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Find </a:t>
              </a:r>
              <a:b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b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the right </a:t>
              </a:r>
              <a:b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b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sales expert</a:t>
              </a:r>
            </a:p>
          </p:txBody>
        </p:sp>
      </p:grpSp>
      <p:sp>
        <p:nvSpPr>
          <p:cNvPr id="30" name="Google Shape;1607;p10">
            <a:extLst>
              <a:ext uri="{FF2B5EF4-FFF2-40B4-BE49-F238E27FC236}">
                <a16:creationId xmlns:a16="http://schemas.microsoft.com/office/drawing/2014/main" id="{BCE4C62E-1735-53E6-3354-1F9A2D3218BF}"/>
              </a:ext>
            </a:extLst>
          </p:cNvPr>
          <p:cNvSpPr txBox="1"/>
          <p:nvPr/>
        </p:nvSpPr>
        <p:spPr>
          <a:xfrm>
            <a:off x="351690" y="8305792"/>
            <a:ext cx="2068062" cy="738664"/>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So they can focus on…</a:t>
            </a:r>
            <a:endPar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endParaRPr>
          </a:p>
        </p:txBody>
      </p:sp>
      <p:sp>
        <p:nvSpPr>
          <p:cNvPr id="31" name="Google Shape;1612;p10">
            <a:extLst>
              <a:ext uri="{FF2B5EF4-FFF2-40B4-BE49-F238E27FC236}">
                <a16:creationId xmlns:a16="http://schemas.microsoft.com/office/drawing/2014/main" id="{2590213A-A765-765D-4EBA-2DBCAD2E8FB9}"/>
              </a:ext>
            </a:extLst>
          </p:cNvPr>
          <p:cNvSpPr txBox="1"/>
          <p:nvPr/>
        </p:nvSpPr>
        <p:spPr>
          <a:xfrm>
            <a:off x="5229125" y="8305792"/>
            <a:ext cx="3657600" cy="1107996"/>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Getting on with their day without spending more time than they want on it</a:t>
            </a:r>
          </a:p>
        </p:txBody>
      </p:sp>
      <p:sp>
        <p:nvSpPr>
          <p:cNvPr id="32" name="Google Shape;1614;p10">
            <a:extLst>
              <a:ext uri="{FF2B5EF4-FFF2-40B4-BE49-F238E27FC236}">
                <a16:creationId xmlns:a16="http://schemas.microsoft.com/office/drawing/2014/main" id="{C1CD8E78-7D96-7BDF-4637-1516C2B59377}"/>
              </a:ext>
            </a:extLst>
          </p:cNvPr>
          <p:cNvSpPr txBox="1"/>
          <p:nvPr/>
        </p:nvSpPr>
        <p:spPr>
          <a:xfrm>
            <a:off x="10106560" y="8305792"/>
            <a:ext cx="4114800" cy="1107996"/>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Learning important product details quickly &amp; making </a:t>
            </a:r>
            <a:b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an informed decision </a:t>
            </a:r>
          </a:p>
        </p:txBody>
      </p:sp>
      <p:sp>
        <p:nvSpPr>
          <p:cNvPr id="33" name="Google Shape;1615;p10">
            <a:extLst>
              <a:ext uri="{FF2B5EF4-FFF2-40B4-BE49-F238E27FC236}">
                <a16:creationId xmlns:a16="http://schemas.microsoft.com/office/drawing/2014/main" id="{E990500A-01DF-FE9B-3E2B-2977EB61EBF8}"/>
              </a:ext>
            </a:extLst>
          </p:cNvPr>
          <p:cNvSpPr txBox="1"/>
          <p:nvPr/>
        </p:nvSpPr>
        <p:spPr>
          <a:xfrm>
            <a:off x="19861430" y="8305792"/>
            <a:ext cx="3836770" cy="738664"/>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Making sure they are choosing the right product</a:t>
            </a:r>
          </a:p>
        </p:txBody>
      </p:sp>
      <p:sp>
        <p:nvSpPr>
          <p:cNvPr id="34" name="Google Shape;1607;p10">
            <a:extLst>
              <a:ext uri="{FF2B5EF4-FFF2-40B4-BE49-F238E27FC236}">
                <a16:creationId xmlns:a16="http://schemas.microsoft.com/office/drawing/2014/main" id="{7E7D4672-65E2-8C68-3448-9ED2491CA8E4}"/>
              </a:ext>
            </a:extLst>
          </p:cNvPr>
          <p:cNvSpPr txBox="1"/>
          <p:nvPr/>
        </p:nvSpPr>
        <p:spPr>
          <a:xfrm>
            <a:off x="351690" y="5676892"/>
            <a:ext cx="4114800" cy="738664"/>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Tx/>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Orchestrate helps</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the </a:t>
            </a:r>
            <a:r>
              <a:rPr kumimoji="0" lang="en-US" sz="2400" strike="noStrike" kern="0" cap="none" spc="0" normalizeH="0" baseline="0" noProof="0" dirty="0">
                <a:ln>
                  <a:noFill/>
                </a:ln>
                <a:solidFill>
                  <a:schemeClr val="accent1"/>
                </a:solidFill>
                <a:effectLst/>
                <a:uLnTx/>
                <a:uFillTx/>
                <a:ea typeface="IBM Plex Sans Light"/>
                <a:cs typeface="IBM Plex Sans Light"/>
                <a:sym typeface="IBM Plex Sans Light"/>
              </a:rPr>
              <a:t>new customer</a:t>
            </a:r>
          </a:p>
        </p:txBody>
      </p:sp>
      <p:sp>
        <p:nvSpPr>
          <p:cNvPr id="35" name="Google Shape;1604;p10">
            <a:extLst>
              <a:ext uri="{FF2B5EF4-FFF2-40B4-BE49-F238E27FC236}">
                <a16:creationId xmlns:a16="http://schemas.microsoft.com/office/drawing/2014/main" id="{5C43EB41-9958-5B77-2CFF-C4CAFD658E07}"/>
              </a:ext>
            </a:extLst>
          </p:cNvPr>
          <p:cNvSpPr txBox="1"/>
          <p:nvPr/>
        </p:nvSpPr>
        <p:spPr>
          <a:xfrm>
            <a:off x="5229125" y="5676892"/>
            <a:ext cx="4114800" cy="738664"/>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Understand the product options more quickly</a:t>
            </a:r>
          </a:p>
        </p:txBody>
      </p:sp>
      <p:sp>
        <p:nvSpPr>
          <p:cNvPr id="36" name="Google Shape;1604;p10">
            <a:extLst>
              <a:ext uri="{FF2B5EF4-FFF2-40B4-BE49-F238E27FC236}">
                <a16:creationId xmlns:a16="http://schemas.microsoft.com/office/drawing/2014/main" id="{4E2D6704-0B89-CA43-D552-94D8F76FDB2F}"/>
              </a:ext>
            </a:extLst>
          </p:cNvPr>
          <p:cNvSpPr txBox="1"/>
          <p:nvPr/>
        </p:nvSpPr>
        <p:spPr>
          <a:xfrm>
            <a:off x="10106560" y="5676892"/>
            <a:ext cx="4114800" cy="738664"/>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Find the right product offer that fits their needs the most</a:t>
            </a:r>
          </a:p>
        </p:txBody>
      </p:sp>
      <p:sp>
        <p:nvSpPr>
          <p:cNvPr id="37" name="Google Shape;1604;p10">
            <a:extLst>
              <a:ext uri="{FF2B5EF4-FFF2-40B4-BE49-F238E27FC236}">
                <a16:creationId xmlns:a16="http://schemas.microsoft.com/office/drawing/2014/main" id="{48823561-BD1D-C79E-1B7E-B5B4B3B4842D}"/>
              </a:ext>
            </a:extLst>
          </p:cNvPr>
          <p:cNvSpPr txBox="1"/>
          <p:nvPr/>
        </p:nvSpPr>
        <p:spPr>
          <a:xfrm>
            <a:off x="19861430" y="5676892"/>
            <a:ext cx="4114800" cy="1107996"/>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Reach the right sales expert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to help them with their product choice</a:t>
            </a:r>
          </a:p>
        </p:txBody>
      </p:sp>
      <p:sp>
        <p:nvSpPr>
          <p:cNvPr id="41" name="Rounded Rectangle 40">
            <a:extLst>
              <a:ext uri="{FF2B5EF4-FFF2-40B4-BE49-F238E27FC236}">
                <a16:creationId xmlns:a16="http://schemas.microsoft.com/office/drawing/2014/main" id="{6C312AEC-D677-9C8E-5FEC-0A0F8B3B75C9}"/>
              </a:ext>
            </a:extLst>
          </p:cNvPr>
          <p:cNvSpPr/>
          <p:nvPr/>
        </p:nvSpPr>
        <p:spPr bwMode="auto">
          <a:xfrm>
            <a:off x="5229125" y="10983052"/>
            <a:ext cx="3657600"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Fast-track customers </a:t>
            </a:r>
            <a:br>
              <a:rPr kumimoji="0" lang="en-US" sz="2400" b="0" i="0" u="none" strike="noStrike" kern="1200" cap="none" spc="0" normalizeH="0" baseline="0" noProof="0" dirty="0">
                <a:ln>
                  <a:noFill/>
                </a:ln>
                <a:solidFill>
                  <a:srgbClr val="0F62FE"/>
                </a:solidFill>
                <a:effectLst/>
                <a:uLnTx/>
                <a:uFillTx/>
                <a:ea typeface="IBM Plex Sans Light"/>
                <a:cs typeface="IBM Plex Sans Light"/>
              </a:rPr>
            </a:br>
            <a:r>
              <a:rPr kumimoji="0" lang="en-US" sz="2400" b="0" i="0" u="none" strike="noStrike" kern="1200" cap="none" spc="0" normalizeH="0" baseline="0" noProof="0" dirty="0">
                <a:ln>
                  <a:noFill/>
                </a:ln>
                <a:solidFill>
                  <a:srgbClr val="0F62FE"/>
                </a:solidFill>
                <a:effectLst/>
                <a:uLnTx/>
                <a:uFillTx/>
                <a:ea typeface="IBM Plex Sans Light"/>
                <a:cs typeface="IBM Plex Sans Light"/>
              </a:rPr>
              <a:t>to solution and reduce </a:t>
            </a:r>
            <a:br>
              <a:rPr kumimoji="0" lang="en-US" sz="2400" b="0" i="0" u="none" strike="noStrike" kern="1200" cap="none" spc="0" normalizeH="0" baseline="0" noProof="0" dirty="0">
                <a:ln>
                  <a:noFill/>
                </a:ln>
                <a:solidFill>
                  <a:srgbClr val="0F62FE"/>
                </a:solidFill>
                <a:effectLst/>
                <a:uLnTx/>
                <a:uFillTx/>
                <a:ea typeface="IBM Plex Sans Light"/>
                <a:cs typeface="IBM Plex Sans Light"/>
              </a:rPr>
            </a:br>
            <a:r>
              <a:rPr kumimoji="0" lang="en-US" sz="2400" b="0" i="0" u="none" strike="noStrike" kern="1200" cap="none" spc="0" normalizeH="0" baseline="0" noProof="0" dirty="0">
                <a:ln>
                  <a:noFill/>
                </a:ln>
                <a:solidFill>
                  <a:srgbClr val="0F62FE"/>
                </a:solidFill>
                <a:effectLst/>
                <a:uLnTx/>
                <a:uFillTx/>
                <a:ea typeface="IBM Plex Sans Light"/>
                <a:cs typeface="IBM Plex Sans Light"/>
              </a:rPr>
              <a:t>the need for basic help </a:t>
            </a:r>
          </a:p>
        </p:txBody>
      </p:sp>
      <p:sp>
        <p:nvSpPr>
          <p:cNvPr id="42" name="Rounded Rectangle 41">
            <a:extLst>
              <a:ext uri="{FF2B5EF4-FFF2-40B4-BE49-F238E27FC236}">
                <a16:creationId xmlns:a16="http://schemas.microsoft.com/office/drawing/2014/main" id="{5ED9C72D-4AEA-45C5-0111-618AF065AA78}"/>
              </a:ext>
            </a:extLst>
          </p:cNvPr>
          <p:cNvSpPr/>
          <p:nvPr/>
        </p:nvSpPr>
        <p:spPr bwMode="auto">
          <a:xfrm>
            <a:off x="10106559" y="10983052"/>
            <a:ext cx="4034007"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Reduce the time needed </a:t>
            </a:r>
            <a:br>
              <a:rPr kumimoji="0" lang="en-US" sz="2400" b="0" i="0" u="none" strike="noStrike" kern="1200" cap="none" spc="0" normalizeH="0" baseline="0" noProof="0" dirty="0">
                <a:ln>
                  <a:noFill/>
                </a:ln>
                <a:solidFill>
                  <a:srgbClr val="0F62FE"/>
                </a:solidFill>
                <a:effectLst/>
                <a:uLnTx/>
                <a:uFillTx/>
                <a:ea typeface="IBM Plex Sans Light"/>
                <a:cs typeface="IBM Plex Sans Light"/>
              </a:rPr>
            </a:br>
            <a:r>
              <a:rPr kumimoji="0" lang="en-US" sz="2400" b="0" i="0" u="none" strike="noStrike" kern="1200" cap="none" spc="0" normalizeH="0" baseline="0" noProof="0" dirty="0">
                <a:ln>
                  <a:noFill/>
                </a:ln>
                <a:solidFill>
                  <a:srgbClr val="0F62FE"/>
                </a:solidFill>
                <a:effectLst/>
                <a:uLnTx/>
                <a:uFillTx/>
                <a:ea typeface="IBM Plex Sans Light"/>
                <a:cs typeface="IBM Plex Sans Light"/>
              </a:rPr>
              <a:t>to vet multiple product offers</a:t>
            </a:r>
          </a:p>
        </p:txBody>
      </p:sp>
      <p:sp>
        <p:nvSpPr>
          <p:cNvPr id="44" name="Rounded Rectangle 43">
            <a:extLst>
              <a:ext uri="{FF2B5EF4-FFF2-40B4-BE49-F238E27FC236}">
                <a16:creationId xmlns:a16="http://schemas.microsoft.com/office/drawing/2014/main" id="{77DF4134-C090-825A-A737-CD23EDC4EC08}"/>
              </a:ext>
            </a:extLst>
          </p:cNvPr>
          <p:cNvSpPr/>
          <p:nvPr/>
        </p:nvSpPr>
        <p:spPr bwMode="auto">
          <a:xfrm>
            <a:off x="19861430" y="10983052"/>
            <a:ext cx="3265270"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Ensure a positive customer experience</a:t>
            </a:r>
          </a:p>
        </p:txBody>
      </p:sp>
      <p:pic>
        <p:nvPicPr>
          <p:cNvPr id="46" name="Picture Placeholder 21" descr="A blue and black logo&#10;&#10;Description automatically generated">
            <a:extLst>
              <a:ext uri="{FF2B5EF4-FFF2-40B4-BE49-F238E27FC236}">
                <a16:creationId xmlns:a16="http://schemas.microsoft.com/office/drawing/2014/main" id="{8EE6CEAC-3A44-62E3-C146-95B04F7D5C09}"/>
              </a:ext>
            </a:extLst>
          </p:cNvPr>
          <p:cNvPicPr>
            <a:picLocks noChangeAspect="1"/>
          </p:cNvPicPr>
          <p:nvPr/>
        </p:nvPicPr>
        <p:blipFill>
          <a:blip r:embed="rId6"/>
          <a:srcRect/>
          <a:stretch>
            <a:fillRect/>
          </a:stretch>
        </p:blipFill>
        <p:spPr>
          <a:xfrm>
            <a:off x="1830642" y="3402676"/>
            <a:ext cx="1216152" cy="1216152"/>
          </a:xfrm>
          <a:prstGeom prst="rect">
            <a:avLst/>
          </a:prstGeom>
        </p:spPr>
      </p:pic>
      <p:sp>
        <p:nvSpPr>
          <p:cNvPr id="24" name="TextBox 23">
            <a:extLst>
              <a:ext uri="{FF2B5EF4-FFF2-40B4-BE49-F238E27FC236}">
                <a16:creationId xmlns:a16="http://schemas.microsoft.com/office/drawing/2014/main" id="{9283C9C2-F20F-EE7D-A264-20CEDC86F9AB}"/>
              </a:ext>
            </a:extLst>
          </p:cNvPr>
          <p:cNvSpPr txBox="1"/>
          <p:nvPr/>
        </p:nvSpPr>
        <p:spPr>
          <a:xfrm>
            <a:off x="15643546" y="2493253"/>
            <a:ext cx="2854953" cy="460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2438400" rtl="0" eaLnBrk="1" fontAlgn="auto" latinLnBrk="0" hangingPunct="1">
              <a:lnSpc>
                <a:spcPct val="100000"/>
              </a:lnSpc>
              <a:spcBef>
                <a:spcPts val="0"/>
              </a:spcBef>
              <a:spcAft>
                <a:spcPts val="0"/>
              </a:spcAft>
              <a:buClrTx/>
              <a:buSzPct val="100000"/>
              <a:buFontTx/>
              <a:buNone/>
              <a:tabLst/>
              <a:defRPr/>
            </a:pPr>
            <a:r>
              <a:rPr kumimoji="0" lang="en-US" sz="2800" u="none" strike="noStrike" kern="1200" cap="none" spc="0" normalizeH="0" baseline="0" noProof="0" dirty="0">
                <a:ln>
                  <a:noFill/>
                </a:ln>
                <a:solidFill>
                  <a:srgbClr val="0F62FE"/>
                </a:solidFill>
                <a:effectLst/>
                <a:uLnTx/>
                <a:uFillTx/>
                <a:ea typeface="IBM Plex Sans Light"/>
                <a:cs typeface="IBM Plex Sans Light" panose="020B0604020202020204" pitchFamily="34" charset="0"/>
              </a:rPr>
              <a:t>Do</a:t>
            </a:r>
          </a:p>
        </p:txBody>
      </p:sp>
      <p:sp>
        <p:nvSpPr>
          <p:cNvPr id="28" name="TextBox 27">
            <a:extLst>
              <a:ext uri="{FF2B5EF4-FFF2-40B4-BE49-F238E27FC236}">
                <a16:creationId xmlns:a16="http://schemas.microsoft.com/office/drawing/2014/main" id="{94FF09BF-0259-5CBE-775E-98C37C3F0958}"/>
              </a:ext>
            </a:extLst>
          </p:cNvPr>
          <p:cNvSpPr txBox="1"/>
          <p:nvPr/>
        </p:nvSpPr>
        <p:spPr>
          <a:xfrm>
            <a:off x="16436437" y="3352057"/>
            <a:ext cx="2420889" cy="7078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Schedule appointment </a:t>
            </a:r>
            <a:b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br>
            <a:r>
              <a:rPr kumimoji="0" lang="en-US" sz="2400" u="none" strike="noStrike" kern="1200" cap="none" spc="0" normalizeH="0" baseline="0" noProof="0" dirty="0">
                <a:ln>
                  <a:noFill/>
                </a:ln>
                <a:solidFill>
                  <a:srgbClr val="000000"/>
                </a:solidFill>
                <a:effectLst/>
                <a:uLnTx/>
                <a:uFillTx/>
                <a:ea typeface="IBM Plex Sans Light"/>
                <a:cs typeface="IBM Plex Sans Light" panose="020B0604020202020204" pitchFamily="34" charset="0"/>
              </a:rPr>
              <a:t>or sign up for new product</a:t>
            </a:r>
          </a:p>
        </p:txBody>
      </p:sp>
      <p:sp>
        <p:nvSpPr>
          <p:cNvPr id="38" name="Google Shape;1604;p10">
            <a:extLst>
              <a:ext uri="{FF2B5EF4-FFF2-40B4-BE49-F238E27FC236}">
                <a16:creationId xmlns:a16="http://schemas.microsoft.com/office/drawing/2014/main" id="{E42F417F-B143-D862-C3ED-20230EB63D89}"/>
              </a:ext>
            </a:extLst>
          </p:cNvPr>
          <p:cNvSpPr txBox="1"/>
          <p:nvPr/>
        </p:nvSpPr>
        <p:spPr>
          <a:xfrm>
            <a:off x="14983995" y="8305792"/>
            <a:ext cx="3657600" cy="1477328"/>
          </a:xfrm>
          <a:prstGeom prst="rect">
            <a:avLst/>
          </a:prstGeom>
          <a:noFill/>
          <a:ln>
            <a:noFill/>
          </a:ln>
        </p:spPr>
        <p:txBody>
          <a:bodyPr spcFirstLastPara="1" wrap="square" lIns="0" tIns="0" rIns="0" bIns="0" anchor="t" anchorCtr="0">
            <a:spAutoFit/>
          </a:bodyPr>
          <a:lstStyle/>
          <a:p>
            <a:pPr marL="0" marR="0" lvl="0" indent="0" algn="l" defTabSz="1829014" rtl="0" eaLnBrk="1" fontAlgn="auto" latinLnBrk="0" hangingPunct="1">
              <a:lnSpc>
                <a:spcPct val="100000"/>
              </a:lnSpc>
              <a:spcBef>
                <a:spcPts val="0"/>
              </a:spcBef>
              <a:spcAft>
                <a:spcPts val="0"/>
              </a:spcAft>
              <a:buClr>
                <a:srgbClr val="000000"/>
              </a:buClr>
              <a:buSzPts val="1100"/>
              <a:buFontTx/>
              <a:buNone/>
              <a:tabLst/>
              <a:defRPr/>
            </a:pP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Getting on with their day without spending more time than they want on it</a:t>
            </a:r>
          </a:p>
          <a:p>
            <a:pPr marL="0" marR="0" lvl="0" indent="0" algn="l" defTabSz="1829014" rtl="0" eaLnBrk="1" fontAlgn="auto" latinLnBrk="0" hangingPunct="1">
              <a:lnSpc>
                <a:spcPct val="100000"/>
              </a:lnSpc>
              <a:spcBef>
                <a:spcPts val="0"/>
              </a:spcBef>
              <a:spcAft>
                <a:spcPts val="0"/>
              </a:spcAft>
              <a:buClr>
                <a:srgbClr val="000000"/>
              </a:buClr>
              <a:buSzPts val="1100"/>
              <a:buFontTx/>
              <a:buNone/>
              <a:tabLst/>
              <a:defRPr/>
            </a:pPr>
            <a:endParaRPr kumimoji="0" lang="en-US" sz="2400" b="0" i="0" u="none" strike="noStrike" kern="1200" cap="none" spc="0" normalizeH="0" baseline="0" noProof="0" dirty="0">
              <a:ln>
                <a:noFill/>
              </a:ln>
              <a:solidFill>
                <a:srgbClr val="FFFFFF"/>
              </a:solidFill>
              <a:effectLst/>
              <a:uLnTx/>
              <a:uFillTx/>
              <a:ea typeface="IBM Plex Sans Light"/>
              <a:cs typeface="IBM Plex Sans Light"/>
            </a:endParaRPr>
          </a:p>
        </p:txBody>
      </p:sp>
      <p:sp>
        <p:nvSpPr>
          <p:cNvPr id="39" name="Google Shape;1604;p10">
            <a:extLst>
              <a:ext uri="{FF2B5EF4-FFF2-40B4-BE49-F238E27FC236}">
                <a16:creationId xmlns:a16="http://schemas.microsoft.com/office/drawing/2014/main" id="{EC19D12C-B279-0E4F-1BEA-A9E17B70C95C}"/>
              </a:ext>
            </a:extLst>
          </p:cNvPr>
          <p:cNvSpPr txBox="1"/>
          <p:nvPr/>
        </p:nvSpPr>
        <p:spPr>
          <a:xfrm>
            <a:off x="14983995" y="5676892"/>
            <a:ext cx="4114800" cy="1107996"/>
          </a:xfrm>
          <a:prstGeom prst="rect">
            <a:avLst/>
          </a:prstGeom>
          <a:noFill/>
          <a:ln>
            <a:noFill/>
          </a:ln>
        </p:spPr>
        <p:txBody>
          <a:bodyPr spcFirstLastPara="1" wrap="square" lIns="0" tIns="0" rIns="0" bIns="0" anchor="t" anchorCtr="0">
            <a:spAutoFit/>
          </a:bodyPr>
          <a:lstStyle/>
          <a:p>
            <a:pPr marL="0" marR="0" lvl="0" indent="0" algn="l" defTabSz="1828434" rtl="0" eaLnBrk="1" fontAlgn="auto" latinLnBrk="0" hangingPunct="1">
              <a:lnSpc>
                <a:spcPct val="100000"/>
              </a:lnSpc>
              <a:spcBef>
                <a:spcPts val="0"/>
              </a:spcBef>
              <a:spcAft>
                <a:spcPts val="0"/>
              </a:spcAft>
              <a:buClr>
                <a:srgbClr val="000000"/>
              </a:buClr>
              <a:buSzPts val="1100"/>
              <a:buFontTx/>
              <a:buNone/>
              <a:tabLst/>
              <a:defRPr/>
            </a:pP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Effortlessly accept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an appointment time </a:t>
            </a:r>
            <a:b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br>
            <a:r>
              <a:rPr kumimoji="0" lang="en-US" sz="2400" u="none" strike="noStrike" kern="0" cap="none" spc="0" normalizeH="0" baseline="0" noProof="0" dirty="0">
                <a:ln>
                  <a:noFill/>
                </a:ln>
                <a:solidFill>
                  <a:srgbClr val="000000"/>
                </a:solidFill>
                <a:effectLst/>
                <a:uLnTx/>
                <a:uFillTx/>
                <a:ea typeface="IBM Plex Sans Light"/>
                <a:cs typeface="IBM Plex Sans Light"/>
                <a:sym typeface="IBM Plex Sans Light"/>
              </a:rPr>
              <a:t>or buy the product directly</a:t>
            </a:r>
          </a:p>
        </p:txBody>
      </p:sp>
      <p:sp>
        <p:nvSpPr>
          <p:cNvPr id="43" name="Rounded Rectangle 42">
            <a:extLst>
              <a:ext uri="{FF2B5EF4-FFF2-40B4-BE49-F238E27FC236}">
                <a16:creationId xmlns:a16="http://schemas.microsoft.com/office/drawing/2014/main" id="{AEE167D5-A4CE-2AE2-D887-E112AC8562B1}"/>
              </a:ext>
            </a:extLst>
          </p:cNvPr>
          <p:cNvSpPr/>
          <p:nvPr/>
        </p:nvSpPr>
        <p:spPr bwMode="auto">
          <a:xfrm>
            <a:off x="14983995" y="10983052"/>
            <a:ext cx="3657600" cy="1828800"/>
          </a:xfrm>
          <a:prstGeom prst="roundRect">
            <a:avLst>
              <a:gd name="adj" fmla="val 0"/>
            </a:avLst>
          </a:prstGeom>
          <a:noFill/>
          <a:ln w="285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243834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F62FE"/>
                </a:solidFill>
                <a:effectLst/>
                <a:uLnTx/>
                <a:uFillTx/>
                <a:ea typeface="IBM Plex Sans Light"/>
                <a:cs typeface="IBM Plex Sans Light"/>
              </a:rPr>
              <a:t>Automates busy-work </a:t>
            </a:r>
            <a:br>
              <a:rPr kumimoji="0" lang="en-US" sz="2400" b="0" i="0" u="none" strike="noStrike" kern="1200" cap="none" spc="0" normalizeH="0" baseline="0" noProof="0" dirty="0">
                <a:ln>
                  <a:noFill/>
                </a:ln>
                <a:solidFill>
                  <a:srgbClr val="0F62FE"/>
                </a:solidFill>
                <a:effectLst/>
                <a:uLnTx/>
                <a:uFillTx/>
                <a:ea typeface="IBM Plex Sans Light"/>
                <a:cs typeface="IBM Plex Sans Light"/>
              </a:rPr>
            </a:br>
            <a:r>
              <a:rPr kumimoji="0" lang="en-US" sz="2400" b="0" i="0" u="none" strike="noStrike" kern="1200" cap="none" spc="0" normalizeH="0" baseline="0" noProof="0" dirty="0">
                <a:ln>
                  <a:noFill/>
                </a:ln>
                <a:solidFill>
                  <a:srgbClr val="0F62FE"/>
                </a:solidFill>
                <a:effectLst/>
                <a:uLnTx/>
                <a:uFillTx/>
                <a:ea typeface="IBM Plex Sans Light"/>
                <a:cs typeface="IBM Plex Sans Light"/>
              </a:rPr>
              <a:t>so customer can focus </a:t>
            </a:r>
            <a:br>
              <a:rPr kumimoji="0" lang="en-US" sz="2400" b="0" i="0" u="none" strike="noStrike" kern="1200" cap="none" spc="0" normalizeH="0" baseline="0" noProof="0" dirty="0">
                <a:ln>
                  <a:noFill/>
                </a:ln>
                <a:solidFill>
                  <a:srgbClr val="0F62FE"/>
                </a:solidFill>
                <a:effectLst/>
                <a:uLnTx/>
                <a:uFillTx/>
                <a:ea typeface="IBM Plex Sans Light"/>
                <a:cs typeface="IBM Plex Sans Light"/>
              </a:rPr>
            </a:br>
            <a:r>
              <a:rPr kumimoji="0" lang="en-US" sz="2400" b="0" i="0" u="none" strike="noStrike" kern="1200" cap="none" spc="0" normalizeH="0" baseline="0" noProof="0" dirty="0">
                <a:ln>
                  <a:noFill/>
                </a:ln>
                <a:solidFill>
                  <a:srgbClr val="0F62FE"/>
                </a:solidFill>
                <a:effectLst/>
                <a:uLnTx/>
                <a:uFillTx/>
                <a:ea typeface="IBM Plex Sans Light"/>
                <a:cs typeface="IBM Plex Sans Light"/>
              </a:rPr>
              <a:t>on more important things</a:t>
            </a:r>
          </a:p>
        </p:txBody>
      </p:sp>
      <p:cxnSp>
        <p:nvCxnSpPr>
          <p:cNvPr id="75" name="Google Shape;1596;p10">
            <a:extLst>
              <a:ext uri="{FF2B5EF4-FFF2-40B4-BE49-F238E27FC236}">
                <a16:creationId xmlns:a16="http://schemas.microsoft.com/office/drawing/2014/main" id="{4F46E6B8-B436-B51F-58C9-C3F4A926B4B4}"/>
              </a:ext>
            </a:extLst>
          </p:cNvPr>
          <p:cNvCxnSpPr>
            <a:cxnSpLocks/>
          </p:cNvCxnSpPr>
          <p:nvPr/>
        </p:nvCxnSpPr>
        <p:spPr>
          <a:xfrm>
            <a:off x="3595789" y="4010752"/>
            <a:ext cx="1882077" cy="0"/>
          </a:xfrm>
          <a:prstGeom prst="straightConnector1">
            <a:avLst/>
          </a:prstGeom>
          <a:noFill/>
          <a:ln w="50800" cap="rnd" cmpd="sng">
            <a:solidFill>
              <a:schemeClr val="accent1"/>
            </a:solidFill>
            <a:prstDash val="sysDot"/>
            <a:round/>
            <a:headEnd type="none" w="sm" len="sm"/>
            <a:tailEnd type="arrow" w="med" len="med"/>
          </a:ln>
        </p:spPr>
      </p:cxnSp>
      <p:cxnSp>
        <p:nvCxnSpPr>
          <p:cNvPr id="107" name="Google Shape;1596;p10">
            <a:extLst>
              <a:ext uri="{FF2B5EF4-FFF2-40B4-BE49-F238E27FC236}">
                <a16:creationId xmlns:a16="http://schemas.microsoft.com/office/drawing/2014/main" id="{A90885BE-E157-BA2A-BDED-6271ABC3F9D3}"/>
              </a:ext>
            </a:extLst>
          </p:cNvPr>
          <p:cNvCxnSpPr>
            <a:cxnSpLocks/>
          </p:cNvCxnSpPr>
          <p:nvPr/>
        </p:nvCxnSpPr>
        <p:spPr>
          <a:xfrm>
            <a:off x="23171498" y="4010752"/>
            <a:ext cx="823790" cy="0"/>
          </a:xfrm>
          <a:prstGeom prst="straightConnector1">
            <a:avLst/>
          </a:prstGeom>
          <a:noFill/>
          <a:ln w="50800" cap="rnd" cmpd="sng">
            <a:solidFill>
              <a:schemeClr val="accent1"/>
            </a:solidFill>
            <a:prstDash val="sysDot"/>
            <a:round/>
            <a:headEnd type="none" w="sm" len="sm"/>
            <a:tailEnd type="arrow" w="med" len="med"/>
          </a:ln>
        </p:spPr>
      </p:cxnSp>
      <p:pic>
        <p:nvPicPr>
          <p:cNvPr id="5" name="Google Shape;1603;p10">
            <a:extLst>
              <a:ext uri="{FF2B5EF4-FFF2-40B4-BE49-F238E27FC236}">
                <a16:creationId xmlns:a16="http://schemas.microsoft.com/office/drawing/2014/main" id="{441CF35F-96C2-016D-84B7-B4297EDB27AE}"/>
              </a:ext>
            </a:extLst>
          </p:cNvPr>
          <p:cNvPicPr preferRelativeResize="0"/>
          <p:nvPr/>
        </p:nvPicPr>
        <p:blipFill rotWithShape="1">
          <a:blip r:embed="rId7" cstate="screen">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0716477" y="3736468"/>
            <a:ext cx="548568" cy="548568"/>
          </a:xfrm>
          <a:prstGeom prst="rect">
            <a:avLst/>
          </a:prstGeom>
          <a:noFill/>
          <a:ln>
            <a:noFill/>
          </a:ln>
        </p:spPr>
      </p:pic>
      <p:cxnSp>
        <p:nvCxnSpPr>
          <p:cNvPr id="9" name="Google Shape;1596;p10">
            <a:extLst>
              <a:ext uri="{FF2B5EF4-FFF2-40B4-BE49-F238E27FC236}">
                <a16:creationId xmlns:a16="http://schemas.microsoft.com/office/drawing/2014/main" id="{C6CF556B-7A13-A9BA-53E3-5A34945B11B6}"/>
              </a:ext>
            </a:extLst>
          </p:cNvPr>
          <p:cNvCxnSpPr>
            <a:cxnSpLocks/>
          </p:cNvCxnSpPr>
          <p:nvPr/>
        </p:nvCxnSpPr>
        <p:spPr>
          <a:xfrm>
            <a:off x="18857326" y="4010752"/>
            <a:ext cx="1237293" cy="0"/>
          </a:xfrm>
          <a:prstGeom prst="straightConnector1">
            <a:avLst/>
          </a:prstGeom>
          <a:noFill/>
          <a:ln w="50800" cap="rnd" cmpd="sng">
            <a:solidFill>
              <a:schemeClr val="accent1"/>
            </a:solidFill>
            <a:prstDash val="sysDot"/>
            <a:round/>
            <a:headEnd type="none" w="sm" len="sm"/>
            <a:tailEnd type="arrow" w="med" len="med"/>
          </a:ln>
        </p:spPr>
      </p:cxnSp>
      <p:cxnSp>
        <p:nvCxnSpPr>
          <p:cNvPr id="10" name="Google Shape;1596;p10">
            <a:extLst>
              <a:ext uri="{FF2B5EF4-FFF2-40B4-BE49-F238E27FC236}">
                <a16:creationId xmlns:a16="http://schemas.microsoft.com/office/drawing/2014/main" id="{D9BD99E5-71F7-1189-2A00-D22E090C7FF2}"/>
              </a:ext>
            </a:extLst>
          </p:cNvPr>
          <p:cNvCxnSpPr>
            <a:cxnSpLocks/>
          </p:cNvCxnSpPr>
          <p:nvPr/>
        </p:nvCxnSpPr>
        <p:spPr>
          <a:xfrm>
            <a:off x="14013336" y="4010752"/>
            <a:ext cx="1237293" cy="0"/>
          </a:xfrm>
          <a:prstGeom prst="straightConnector1">
            <a:avLst/>
          </a:prstGeom>
          <a:noFill/>
          <a:ln w="50800" cap="rnd" cmpd="sng">
            <a:solidFill>
              <a:schemeClr val="accent1"/>
            </a:solidFill>
            <a:prstDash val="sysDot"/>
            <a:round/>
            <a:headEnd type="none" w="sm" len="sm"/>
            <a:tailEnd type="arrow" w="med" len="med"/>
          </a:ln>
        </p:spPr>
      </p:cxnSp>
      <p:cxnSp>
        <p:nvCxnSpPr>
          <p:cNvPr id="11" name="Google Shape;1596;p10">
            <a:extLst>
              <a:ext uri="{FF2B5EF4-FFF2-40B4-BE49-F238E27FC236}">
                <a16:creationId xmlns:a16="http://schemas.microsoft.com/office/drawing/2014/main" id="{42DA63B2-3058-2A60-85DE-7621863D1284}"/>
              </a:ext>
            </a:extLst>
          </p:cNvPr>
          <p:cNvCxnSpPr>
            <a:cxnSpLocks/>
          </p:cNvCxnSpPr>
          <p:nvPr/>
        </p:nvCxnSpPr>
        <p:spPr>
          <a:xfrm>
            <a:off x="9127172" y="4010752"/>
            <a:ext cx="1237293" cy="0"/>
          </a:xfrm>
          <a:prstGeom prst="straightConnector1">
            <a:avLst/>
          </a:prstGeom>
          <a:noFill/>
          <a:ln w="50800" cap="rnd" cmpd="sng">
            <a:solidFill>
              <a:schemeClr val="accent1"/>
            </a:solidFill>
            <a:prstDash val="sysDot"/>
            <a:round/>
            <a:headEnd type="none" w="sm" len="sm"/>
            <a:tailEnd type="arrow" w="med" len="med"/>
          </a:ln>
        </p:spPr>
      </p:cxnSp>
      <p:sp>
        <p:nvSpPr>
          <p:cNvPr id="2" name="Title 1">
            <a:extLst>
              <a:ext uri="{FF2B5EF4-FFF2-40B4-BE49-F238E27FC236}">
                <a16:creationId xmlns:a16="http://schemas.microsoft.com/office/drawing/2014/main" id="{F796B0BE-6F2E-786D-5143-CF46C1A2718C}"/>
              </a:ext>
            </a:extLst>
          </p:cNvPr>
          <p:cNvSpPr>
            <a:spLocks noGrp="1"/>
          </p:cNvSpPr>
          <p:nvPr>
            <p:ph type="title"/>
          </p:nvPr>
        </p:nvSpPr>
        <p:spPr>
          <a:xfrm>
            <a:off x="576072" y="385200"/>
            <a:ext cx="17090123" cy="1527048"/>
          </a:xfrm>
        </p:spPr>
        <p:txBody>
          <a:bodyPr/>
          <a:lstStyle/>
          <a:p>
            <a: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t>How watsonx Orchestrate </a:t>
            </a:r>
            <a:r>
              <a:rPr kumimoji="0" lang="en-US" sz="4200" u="none" strike="noStrike" kern="0" cap="none" spc="0" normalizeH="0" baseline="0" noProof="0" dirty="0">
                <a:ln>
                  <a:noFill/>
                </a:ln>
                <a:solidFill>
                  <a:srgbClr val="0F62FE"/>
                </a:solidFill>
                <a:effectLst/>
                <a:uLnTx/>
                <a:uFillTx/>
                <a:latin typeface="+mn-lt"/>
                <a:ea typeface="IBM Plex Sans Light"/>
                <a:cs typeface="IBM Plex Sans Light"/>
                <a:sym typeface="IBM Plex Sans Light"/>
              </a:rPr>
              <a:t>helps</a:t>
            </a:r>
            <a: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t> sales:</a:t>
            </a:r>
            <a:b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br>
            <a:r>
              <a:rPr kumimoji="0" lang="en-US" sz="420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t>The new customer</a:t>
            </a:r>
            <a:br>
              <a:rPr kumimoji="0" lang="en-US" sz="4200" u="none" strike="noStrike" kern="0" cap="none" spc="0" normalizeH="0" baseline="0" noProof="0" dirty="0">
                <a:ln>
                  <a:noFill/>
                </a:ln>
                <a:solidFill>
                  <a:srgbClr val="0F62FE"/>
                </a:solidFill>
                <a:effectLst/>
                <a:uLnTx/>
                <a:uFillTx/>
                <a:latin typeface="+mn-lt"/>
                <a:ea typeface="IBM Plex Sans Light"/>
                <a:cs typeface="IBM Plex Sans Light"/>
                <a:sym typeface="IBM Plex Sans Light"/>
              </a:rPr>
            </a:br>
            <a:endParaRPr lang="en-US" sz="4200" noProof="0" dirty="0">
              <a:latin typeface="+mn-lt"/>
            </a:endParaRPr>
          </a:p>
        </p:txBody>
      </p:sp>
      <p:sp>
        <p:nvSpPr>
          <p:cNvPr id="4" name="TextBox 3">
            <a:extLst>
              <a:ext uri="{FF2B5EF4-FFF2-40B4-BE49-F238E27FC236}">
                <a16:creationId xmlns:a16="http://schemas.microsoft.com/office/drawing/2014/main" id="{173079CC-D354-D2E0-3007-F8D2AE108709}"/>
              </a:ext>
            </a:extLst>
          </p:cNvPr>
          <p:cNvSpPr txBox="1"/>
          <p:nvPr/>
        </p:nvSpPr>
        <p:spPr>
          <a:xfrm>
            <a:off x="351690" y="11051667"/>
            <a:ext cx="2068062" cy="432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defTabSz="2438400" rtl="0" eaLnBrk="1" fontAlgn="auto" latinLnBrk="0" hangingPunct="1">
              <a:lnSpc>
                <a:spcPct val="100000"/>
              </a:lnSpc>
              <a:spcBef>
                <a:spcPts val="0"/>
              </a:spcBef>
              <a:spcAft>
                <a:spcPts val="0"/>
              </a:spcAft>
              <a:buClrTx/>
              <a:buSzPct val="100000"/>
              <a:buFontTx/>
              <a:buNone/>
              <a:tabLst/>
              <a:defRPr/>
            </a:pPr>
            <a:r>
              <a:rPr kumimoji="0" lang="en-US" sz="2800" b="1" u="none" strike="noStrike" kern="1200" cap="none" spc="0" normalizeH="0" baseline="0" noProof="0" dirty="0">
                <a:ln>
                  <a:noFill/>
                </a:ln>
                <a:effectLst/>
                <a:uLnTx/>
                <a:uFillTx/>
                <a:ea typeface="IBM Plex Sans Light"/>
                <a:cs typeface="IBM Plex Sans Light" panose="020B0604020202020204" pitchFamily="34" charset="0"/>
              </a:rPr>
              <a:t>Benefits</a:t>
            </a:r>
          </a:p>
        </p:txBody>
      </p:sp>
      <p:sp>
        <p:nvSpPr>
          <p:cNvPr id="6" name="TextBox 5">
            <a:extLst>
              <a:ext uri="{FF2B5EF4-FFF2-40B4-BE49-F238E27FC236}">
                <a16:creationId xmlns:a16="http://schemas.microsoft.com/office/drawing/2014/main" id="{77BACA2B-79B1-9366-3FD6-DED6FD99BBC0}"/>
              </a:ext>
            </a:extLst>
          </p:cNvPr>
          <p:cNvSpPr txBox="1"/>
          <p:nvPr/>
        </p:nvSpPr>
        <p:spPr>
          <a:xfrm>
            <a:off x="351691" y="12962551"/>
            <a:ext cx="7237092" cy="991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2438400">
              <a:spcBef>
                <a:spcPts val="2900"/>
              </a:spcBef>
              <a:buSzPct val="100000"/>
            </a:pPr>
            <a:r>
              <a:rPr lang="en-US" sz="2800" kern="0" noProof="0" dirty="0">
                <a:solidFill>
                  <a:schemeClr val="accent1"/>
                </a:solidFill>
                <a:ea typeface="IBM Plex Sans Light"/>
                <a:cs typeface="IBM Plex Sans Light"/>
                <a:sym typeface="IBM Plex Sans Light"/>
                <a:hlinkClick r:id="rId8"/>
              </a:rPr>
              <a:t>Sales agents on Seismic</a:t>
            </a:r>
            <a:r>
              <a:rPr lang="en-US" sz="2800" noProof="0" dirty="0">
                <a:solidFill>
                  <a:schemeClr val="accent1"/>
                </a:solidFill>
              </a:rPr>
              <a:t> →</a:t>
            </a:r>
            <a:endParaRPr lang="en-US" sz="2800" kern="0" noProof="0" dirty="0">
              <a:solidFill>
                <a:schemeClr val="accent1"/>
              </a:solidFill>
              <a:ea typeface="IBM Plex Sans Light"/>
              <a:cs typeface="IBM Plex Sans Light"/>
              <a:sym typeface="IBM Plex Sans Light"/>
            </a:endParaRPr>
          </a:p>
        </p:txBody>
      </p:sp>
    </p:spTree>
    <p:extLst>
      <p:ext uri="{BB962C8B-B14F-4D97-AF65-F5344CB8AC3E}">
        <p14:creationId xmlns:p14="http://schemas.microsoft.com/office/powerpoint/2010/main" val="1681078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F296E-33FB-7AF9-E6CF-977075827CD5}"/>
            </a:ext>
          </a:extLst>
        </p:cNvPr>
        <p:cNvGrpSpPr/>
        <p:nvPr/>
      </p:nvGrpSpPr>
      <p:grpSpPr>
        <a:xfrm>
          <a:off x="0" y="0"/>
          <a:ext cx="0" cy="0"/>
          <a:chOff x="0" y="0"/>
          <a:chExt cx="0" cy="0"/>
        </a:xfrm>
      </p:grpSpPr>
      <p:sp>
        <p:nvSpPr>
          <p:cNvPr id="138" name="Rounded Rectangle 137">
            <a:extLst>
              <a:ext uri="{FF2B5EF4-FFF2-40B4-BE49-F238E27FC236}">
                <a16:creationId xmlns:a16="http://schemas.microsoft.com/office/drawing/2014/main" id="{3CEC6287-009E-2EFE-DDF3-15C0956EF569}"/>
              </a:ext>
            </a:extLst>
          </p:cNvPr>
          <p:cNvSpPr/>
          <p:nvPr/>
        </p:nvSpPr>
        <p:spPr bwMode="auto">
          <a:xfrm>
            <a:off x="16660365" y="9824416"/>
            <a:ext cx="7074116" cy="3210236"/>
          </a:xfrm>
          <a:prstGeom prst="roundRect">
            <a:avLst>
              <a:gd name="adj" fmla="val 9637"/>
            </a:avLst>
          </a:prstGeom>
          <a:solidFill>
            <a:schemeClr val="accent2">
              <a:lumMod val="20000"/>
              <a:lumOff val="80000"/>
              <a:alpha val="64956"/>
            </a:schemeClr>
          </a:solidFill>
          <a:ln w="19050">
            <a:no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fontAlgn="base">
              <a:spcBef>
                <a:spcPct val="0"/>
              </a:spcBef>
              <a:spcAft>
                <a:spcPct val="0"/>
              </a:spcAft>
            </a:pPr>
            <a:endParaRPr lang="en-US" sz="2800" noProof="0" dirty="0">
              <a:solidFill>
                <a:schemeClr val="bg1"/>
              </a:solidFill>
            </a:endParaRPr>
          </a:p>
        </p:txBody>
      </p:sp>
      <p:sp>
        <p:nvSpPr>
          <p:cNvPr id="124" name="Rounded Rectangle 123">
            <a:extLst>
              <a:ext uri="{FF2B5EF4-FFF2-40B4-BE49-F238E27FC236}">
                <a16:creationId xmlns:a16="http://schemas.microsoft.com/office/drawing/2014/main" id="{0801100D-3A54-B17F-0B2D-C1544B22A510}"/>
              </a:ext>
            </a:extLst>
          </p:cNvPr>
          <p:cNvSpPr/>
          <p:nvPr/>
        </p:nvSpPr>
        <p:spPr bwMode="auto">
          <a:xfrm>
            <a:off x="16689960" y="2357760"/>
            <a:ext cx="3997066" cy="1444156"/>
          </a:xfrm>
          <a:prstGeom prst="roundRect">
            <a:avLst>
              <a:gd name="adj" fmla="val 15770"/>
            </a:avLst>
          </a:prstGeom>
          <a:solidFill>
            <a:schemeClr val="accent5">
              <a:lumMod val="20000"/>
              <a:lumOff val="80000"/>
              <a:alpha val="49272"/>
            </a:schemeClr>
          </a:solidFill>
          <a:ln w="19050">
            <a:no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fontAlgn="base">
              <a:spcBef>
                <a:spcPct val="0"/>
              </a:spcBef>
              <a:spcAft>
                <a:spcPct val="0"/>
              </a:spcAft>
            </a:pPr>
            <a:endParaRPr lang="en-US" sz="2800" noProof="0" dirty="0">
              <a:solidFill>
                <a:schemeClr val="bg1"/>
              </a:solidFill>
            </a:endParaRPr>
          </a:p>
        </p:txBody>
      </p:sp>
      <p:sp>
        <p:nvSpPr>
          <p:cNvPr id="123" name="Rounded Rectangle 122">
            <a:extLst>
              <a:ext uri="{FF2B5EF4-FFF2-40B4-BE49-F238E27FC236}">
                <a16:creationId xmlns:a16="http://schemas.microsoft.com/office/drawing/2014/main" id="{9B2BC0EC-367C-30A1-B3D9-9B5AD33C9B0A}"/>
              </a:ext>
            </a:extLst>
          </p:cNvPr>
          <p:cNvSpPr/>
          <p:nvPr/>
        </p:nvSpPr>
        <p:spPr bwMode="auto">
          <a:xfrm>
            <a:off x="16660365" y="4034282"/>
            <a:ext cx="7074116" cy="5546820"/>
          </a:xfrm>
          <a:prstGeom prst="roundRect">
            <a:avLst>
              <a:gd name="adj" fmla="val 4362"/>
            </a:avLst>
          </a:prstGeom>
          <a:solidFill>
            <a:srgbClr val="E5F6FF"/>
          </a:solidFill>
          <a:ln w="19050">
            <a:no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fontAlgn="base">
              <a:spcBef>
                <a:spcPct val="0"/>
              </a:spcBef>
              <a:spcAft>
                <a:spcPct val="0"/>
              </a:spcAft>
            </a:pPr>
            <a:endParaRPr lang="en-US" sz="2800" noProof="0" dirty="0">
              <a:solidFill>
                <a:schemeClr val="bg1"/>
              </a:solidFill>
            </a:endParaRPr>
          </a:p>
        </p:txBody>
      </p:sp>
      <p:sp>
        <p:nvSpPr>
          <p:cNvPr id="224" name="TextBox 223">
            <a:extLst>
              <a:ext uri="{FF2B5EF4-FFF2-40B4-BE49-F238E27FC236}">
                <a16:creationId xmlns:a16="http://schemas.microsoft.com/office/drawing/2014/main" id="{2FB5FCBB-9633-18DC-18BE-AA5C2AA390A5}"/>
              </a:ext>
            </a:extLst>
          </p:cNvPr>
          <p:cNvSpPr txBox="1"/>
          <p:nvPr/>
        </p:nvSpPr>
        <p:spPr>
          <a:xfrm>
            <a:off x="19382011" y="1222322"/>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4876800">
              <a:spcBef>
                <a:spcPts val="5800"/>
              </a:spcBef>
              <a:buSzPct val="100000"/>
            </a:pPr>
            <a:endParaRPr lang="en-US" sz="7200" kern="0" noProof="0" dirty="0">
              <a:solidFill>
                <a:srgbClr val="000000"/>
              </a:solidFill>
              <a:ea typeface="IBM Plex Sans Light"/>
              <a:cs typeface="IBM Plex Sans Light"/>
              <a:sym typeface="IBM Plex Sans Light"/>
            </a:endParaRPr>
          </a:p>
        </p:txBody>
      </p:sp>
      <p:sp>
        <p:nvSpPr>
          <p:cNvPr id="36" name="TextBox 35">
            <a:extLst>
              <a:ext uri="{FF2B5EF4-FFF2-40B4-BE49-F238E27FC236}">
                <a16:creationId xmlns:a16="http://schemas.microsoft.com/office/drawing/2014/main" id="{C0769C52-9F53-3496-5C61-110B90CB496D}"/>
              </a:ext>
            </a:extLst>
          </p:cNvPr>
          <p:cNvSpPr txBox="1"/>
          <p:nvPr/>
        </p:nvSpPr>
        <p:spPr>
          <a:xfrm>
            <a:off x="478699" y="342890"/>
            <a:ext cx="22452452" cy="738664"/>
          </a:xfrm>
          <a:prstGeom prst="rect">
            <a:avLst/>
          </a:prstGeom>
          <a:noFill/>
        </p:spPr>
        <p:txBody>
          <a:bodyPr wrap="square" lIns="0" tIns="0" rIns="0" bIns="0" anchor="t">
            <a:spAutoFit/>
          </a:bodyPr>
          <a:lstStyle/>
          <a:p>
            <a:pPr defTabSz="1218498" hangingPunct="0">
              <a:defRPr/>
            </a:pPr>
            <a:r>
              <a:rPr lang="en-US" sz="4800" noProof="0" dirty="0">
                <a:solidFill>
                  <a:schemeClr val="tx2"/>
                </a:solidFill>
                <a:ea typeface="IBM Plex Sans Light"/>
                <a:cs typeface="IBM Plex Sans Light"/>
                <a:sym typeface="IBM Plex Sans Light"/>
              </a:rPr>
              <a:t>Orchestrator Agent Example Use Case: Sales Prospecting</a:t>
            </a:r>
          </a:p>
        </p:txBody>
      </p:sp>
      <p:grpSp>
        <p:nvGrpSpPr>
          <p:cNvPr id="90" name="Group 89">
            <a:extLst>
              <a:ext uri="{FF2B5EF4-FFF2-40B4-BE49-F238E27FC236}">
                <a16:creationId xmlns:a16="http://schemas.microsoft.com/office/drawing/2014/main" id="{C278D030-46AA-0B0B-A3F3-DE9AFF1786E4}"/>
              </a:ext>
            </a:extLst>
          </p:cNvPr>
          <p:cNvGrpSpPr/>
          <p:nvPr/>
        </p:nvGrpSpPr>
        <p:grpSpPr>
          <a:xfrm>
            <a:off x="17002569" y="11458717"/>
            <a:ext cx="4915836" cy="1276958"/>
            <a:chOff x="8356939" y="5106107"/>
            <a:chExt cx="2457918" cy="638479"/>
          </a:xfrm>
        </p:grpSpPr>
        <p:grpSp>
          <p:nvGrpSpPr>
            <p:cNvPr id="21" name="Group 20">
              <a:extLst>
                <a:ext uri="{FF2B5EF4-FFF2-40B4-BE49-F238E27FC236}">
                  <a16:creationId xmlns:a16="http://schemas.microsoft.com/office/drawing/2014/main" id="{207E2442-30C4-48BA-38D1-29758DFCD58F}"/>
                </a:ext>
              </a:extLst>
            </p:cNvPr>
            <p:cNvGrpSpPr/>
            <p:nvPr/>
          </p:nvGrpSpPr>
          <p:grpSpPr>
            <a:xfrm>
              <a:off x="8356939" y="5106107"/>
              <a:ext cx="2457918" cy="638479"/>
              <a:chOff x="8124381" y="4599559"/>
              <a:chExt cx="2457918" cy="638479"/>
            </a:xfrm>
          </p:grpSpPr>
          <p:sp>
            <p:nvSpPr>
              <p:cNvPr id="135" name="Rounded Rectangle 134">
                <a:extLst>
                  <a:ext uri="{FF2B5EF4-FFF2-40B4-BE49-F238E27FC236}">
                    <a16:creationId xmlns:a16="http://schemas.microsoft.com/office/drawing/2014/main" id="{03C2293F-0B62-807A-E29E-382D651FBFB7}"/>
                  </a:ext>
                </a:extLst>
              </p:cNvPr>
              <p:cNvSpPr/>
              <p:nvPr/>
            </p:nvSpPr>
            <p:spPr bwMode="auto">
              <a:xfrm>
                <a:off x="8124381" y="4599559"/>
                <a:ext cx="2457918" cy="638479"/>
              </a:xfrm>
              <a:prstGeom prst="roundRect">
                <a:avLst/>
              </a:prstGeom>
              <a:solidFill>
                <a:schemeClr val="bg1"/>
              </a:solidFill>
              <a:ln w="19050">
                <a:solidFill>
                  <a:schemeClr val="bg1">
                    <a:lumMod val="6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noProof="0" dirty="0">
                  <a:solidFill>
                    <a:schemeClr val="bg1"/>
                  </a:solidFill>
                </a:endParaRPr>
              </a:p>
            </p:txBody>
          </p:sp>
          <p:sp>
            <p:nvSpPr>
              <p:cNvPr id="129" name="TextBox 128">
                <a:extLst>
                  <a:ext uri="{FF2B5EF4-FFF2-40B4-BE49-F238E27FC236}">
                    <a16:creationId xmlns:a16="http://schemas.microsoft.com/office/drawing/2014/main" id="{0BFEB880-B7BB-A923-0F0D-693B3F2861A6}"/>
                  </a:ext>
                </a:extLst>
              </p:cNvPr>
              <p:cNvSpPr txBox="1"/>
              <p:nvPr/>
            </p:nvSpPr>
            <p:spPr>
              <a:xfrm>
                <a:off x="8551782" y="4718850"/>
                <a:ext cx="1181760" cy="374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400" kern="0" noProof="0" dirty="0">
                    <a:solidFill>
                      <a:srgbClr val="000000"/>
                    </a:solidFill>
                    <a:ea typeface="IBM Plex Sans Light"/>
                    <a:cs typeface="IBM Plex Sans Light"/>
                    <a:sym typeface="IBM Plex Sans Light"/>
                  </a:rPr>
                  <a:t>Send email skill</a:t>
                </a:r>
              </a:p>
            </p:txBody>
          </p:sp>
          <p:pic>
            <p:nvPicPr>
              <p:cNvPr id="32" name="Graphic 31">
                <a:extLst>
                  <a:ext uri="{FF2B5EF4-FFF2-40B4-BE49-F238E27FC236}">
                    <a16:creationId xmlns:a16="http://schemas.microsoft.com/office/drawing/2014/main" id="{47558D29-98D3-174D-7B05-74957C3642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9520" y="4675197"/>
                <a:ext cx="260790" cy="260790"/>
              </a:xfrm>
              <a:prstGeom prst="rect">
                <a:avLst/>
              </a:prstGeom>
            </p:spPr>
          </p:pic>
          <p:sp>
            <p:nvSpPr>
              <p:cNvPr id="151" name="TextBox 150">
                <a:extLst>
                  <a:ext uri="{FF2B5EF4-FFF2-40B4-BE49-F238E27FC236}">
                    <a16:creationId xmlns:a16="http://schemas.microsoft.com/office/drawing/2014/main" id="{3E33B34E-2FF5-E680-C9FF-488E1DE976F8}"/>
                  </a:ext>
                </a:extLst>
              </p:cNvPr>
              <p:cNvSpPr txBox="1"/>
              <p:nvPr/>
            </p:nvSpPr>
            <p:spPr>
              <a:xfrm>
                <a:off x="8347425" y="4998286"/>
                <a:ext cx="1489618" cy="1337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000" noProof="0" dirty="0">
                    <a:solidFill>
                      <a:srgbClr val="161616"/>
                    </a:solidFill>
                    <a:sym typeface="IBM Plex Sans Light"/>
                  </a:rPr>
                  <a:t>Sends email to contact</a:t>
                </a:r>
              </a:p>
            </p:txBody>
          </p:sp>
        </p:grpSp>
        <p:pic>
          <p:nvPicPr>
            <p:cNvPr id="84" name="Picture 83" descr="A blue and white logo&#10;&#10;Description automatically generated">
              <a:extLst>
                <a:ext uri="{FF2B5EF4-FFF2-40B4-BE49-F238E27FC236}">
                  <a16:creationId xmlns:a16="http://schemas.microsoft.com/office/drawing/2014/main" id="{0FB663BD-54DA-BCC7-0325-842F6D33523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24603" y="5164378"/>
              <a:ext cx="517747" cy="435488"/>
            </a:xfrm>
            <a:prstGeom prst="rect">
              <a:avLst/>
            </a:prstGeom>
          </p:spPr>
        </p:pic>
      </p:grpSp>
      <p:grpSp>
        <p:nvGrpSpPr>
          <p:cNvPr id="89" name="Group 88">
            <a:extLst>
              <a:ext uri="{FF2B5EF4-FFF2-40B4-BE49-F238E27FC236}">
                <a16:creationId xmlns:a16="http://schemas.microsoft.com/office/drawing/2014/main" id="{5062C24C-90B8-AA01-21C3-C7DA625404BB}"/>
              </a:ext>
            </a:extLst>
          </p:cNvPr>
          <p:cNvGrpSpPr/>
          <p:nvPr/>
        </p:nvGrpSpPr>
        <p:grpSpPr>
          <a:xfrm>
            <a:off x="16968723" y="4297056"/>
            <a:ext cx="4952584" cy="1359420"/>
            <a:chOff x="8356939" y="1265415"/>
            <a:chExt cx="2476292" cy="679710"/>
          </a:xfrm>
        </p:grpSpPr>
        <p:grpSp>
          <p:nvGrpSpPr>
            <p:cNvPr id="14" name="Group 13">
              <a:extLst>
                <a:ext uri="{FF2B5EF4-FFF2-40B4-BE49-F238E27FC236}">
                  <a16:creationId xmlns:a16="http://schemas.microsoft.com/office/drawing/2014/main" id="{1554D00B-67EE-9FB9-5975-83E2705BD279}"/>
                </a:ext>
              </a:extLst>
            </p:cNvPr>
            <p:cNvGrpSpPr/>
            <p:nvPr/>
          </p:nvGrpSpPr>
          <p:grpSpPr>
            <a:xfrm>
              <a:off x="8356939" y="1265415"/>
              <a:ext cx="2476292" cy="679710"/>
              <a:chOff x="8124381" y="1221835"/>
              <a:chExt cx="2476292" cy="679710"/>
            </a:xfrm>
          </p:grpSpPr>
          <p:grpSp>
            <p:nvGrpSpPr>
              <p:cNvPr id="13" name="Group 12">
                <a:extLst>
                  <a:ext uri="{FF2B5EF4-FFF2-40B4-BE49-F238E27FC236}">
                    <a16:creationId xmlns:a16="http://schemas.microsoft.com/office/drawing/2014/main" id="{6AD7742F-23E7-73F2-CCFD-C083163E3779}"/>
                  </a:ext>
                </a:extLst>
              </p:cNvPr>
              <p:cNvGrpSpPr/>
              <p:nvPr/>
            </p:nvGrpSpPr>
            <p:grpSpPr>
              <a:xfrm>
                <a:off x="8124381" y="1221835"/>
                <a:ext cx="2476292" cy="679710"/>
                <a:chOff x="8124381" y="1221835"/>
                <a:chExt cx="2476292" cy="679710"/>
              </a:xfrm>
            </p:grpSpPr>
            <p:sp>
              <p:nvSpPr>
                <p:cNvPr id="130" name="Rounded Rectangle 129">
                  <a:extLst>
                    <a:ext uri="{FF2B5EF4-FFF2-40B4-BE49-F238E27FC236}">
                      <a16:creationId xmlns:a16="http://schemas.microsoft.com/office/drawing/2014/main" id="{C600581F-F281-27E8-0E68-CB67D34ABE4C}"/>
                    </a:ext>
                  </a:extLst>
                </p:cNvPr>
                <p:cNvSpPr/>
                <p:nvPr/>
              </p:nvSpPr>
              <p:spPr bwMode="auto">
                <a:xfrm>
                  <a:off x="8124381" y="1221835"/>
                  <a:ext cx="2476292" cy="679710"/>
                </a:xfrm>
                <a:prstGeom prst="roundRect">
                  <a:avLst/>
                </a:prstGeom>
                <a:solidFill>
                  <a:schemeClr val="bg1"/>
                </a:solidFill>
                <a:ln w="19050">
                  <a:solidFill>
                    <a:schemeClr val="bg1">
                      <a:lumMod val="6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noProof="0" dirty="0">
                    <a:solidFill>
                      <a:schemeClr val="bg1"/>
                    </a:solidFill>
                  </a:endParaRPr>
                </a:p>
              </p:txBody>
            </p:sp>
            <p:sp>
              <p:nvSpPr>
                <p:cNvPr id="125" name="TextBox 124">
                  <a:extLst>
                    <a:ext uri="{FF2B5EF4-FFF2-40B4-BE49-F238E27FC236}">
                      <a16:creationId xmlns:a16="http://schemas.microsoft.com/office/drawing/2014/main" id="{F2FCC2CA-15EA-F536-1566-87D702A663C0}"/>
                    </a:ext>
                  </a:extLst>
                </p:cNvPr>
                <p:cNvSpPr txBox="1"/>
                <p:nvPr/>
              </p:nvSpPr>
              <p:spPr>
                <a:xfrm>
                  <a:off x="8534345" y="1356094"/>
                  <a:ext cx="1059332" cy="374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400" kern="0" noProof="0" dirty="0" err="1">
                      <a:solidFill>
                        <a:srgbClr val="000000"/>
                      </a:solidFill>
                      <a:ea typeface="IBM Plex Sans Light"/>
                      <a:cs typeface="IBM Plex Sans Light"/>
                      <a:sym typeface="IBM Plex Sans Light"/>
                    </a:rPr>
                    <a:t>AskSales</a:t>
                  </a:r>
                  <a:endParaRPr lang="en-US" sz="2400" kern="0" noProof="0" dirty="0">
                    <a:solidFill>
                      <a:srgbClr val="000000"/>
                    </a:solidFill>
                    <a:ea typeface="IBM Plex Sans Light"/>
                    <a:cs typeface="IBM Plex Sans Light"/>
                    <a:sym typeface="IBM Plex Sans Light"/>
                  </a:endParaRPr>
                </a:p>
              </p:txBody>
            </p:sp>
            <p:pic>
              <p:nvPicPr>
                <p:cNvPr id="30" name="Graphic 29">
                  <a:extLst>
                    <a:ext uri="{FF2B5EF4-FFF2-40B4-BE49-F238E27FC236}">
                      <a16:creationId xmlns:a16="http://schemas.microsoft.com/office/drawing/2014/main" id="{57D6F9DD-BC54-98DC-AD1A-C61E3F404D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2865" y="1310592"/>
                  <a:ext cx="260790" cy="260790"/>
                </a:xfrm>
                <a:prstGeom prst="rect">
                  <a:avLst/>
                </a:prstGeom>
                <a:effectLst>
                  <a:softEdge rad="0"/>
                </a:effectLst>
              </p:spPr>
            </p:pic>
          </p:grpSp>
          <p:sp>
            <p:nvSpPr>
              <p:cNvPr id="147" name="TextBox 146">
                <a:extLst>
                  <a:ext uri="{FF2B5EF4-FFF2-40B4-BE49-F238E27FC236}">
                    <a16:creationId xmlns:a16="http://schemas.microsoft.com/office/drawing/2014/main" id="{2B4042EE-0445-6E48-EB58-F1689168CF69}"/>
                  </a:ext>
                </a:extLst>
              </p:cNvPr>
              <p:cNvSpPr txBox="1"/>
              <p:nvPr/>
            </p:nvSpPr>
            <p:spPr>
              <a:xfrm>
                <a:off x="8282136" y="1633954"/>
                <a:ext cx="1496394" cy="188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000" noProof="0" dirty="0">
                    <a:solidFill>
                      <a:srgbClr val="161616"/>
                    </a:solidFill>
                    <a:sym typeface="IBM Plex Sans Light"/>
                  </a:rPr>
                  <a:t>Finds relevant sales plays</a:t>
                </a:r>
              </a:p>
            </p:txBody>
          </p:sp>
        </p:grpSp>
        <p:pic>
          <p:nvPicPr>
            <p:cNvPr id="77" name="Picture 76" descr="A black and white logo&#10;&#10;Description automatically generated">
              <a:extLst>
                <a:ext uri="{FF2B5EF4-FFF2-40B4-BE49-F238E27FC236}">
                  <a16:creationId xmlns:a16="http://schemas.microsoft.com/office/drawing/2014/main" id="{EF1AE191-FE49-7DCF-3D41-4AB2DB6A1CF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061778" y="1682262"/>
              <a:ext cx="675740" cy="139809"/>
            </a:xfrm>
            <a:prstGeom prst="rect">
              <a:avLst/>
            </a:prstGeom>
          </p:spPr>
        </p:pic>
      </p:grpSp>
      <p:grpSp>
        <p:nvGrpSpPr>
          <p:cNvPr id="88" name="Group 87">
            <a:extLst>
              <a:ext uri="{FF2B5EF4-FFF2-40B4-BE49-F238E27FC236}">
                <a16:creationId xmlns:a16="http://schemas.microsoft.com/office/drawing/2014/main" id="{78919C06-5871-28FD-8974-2E0B8BDB8F75}"/>
              </a:ext>
            </a:extLst>
          </p:cNvPr>
          <p:cNvGrpSpPr/>
          <p:nvPr/>
        </p:nvGrpSpPr>
        <p:grpSpPr>
          <a:xfrm>
            <a:off x="16968724" y="5798018"/>
            <a:ext cx="6450076" cy="1997560"/>
            <a:chOff x="8383634" y="2070830"/>
            <a:chExt cx="3189129" cy="998780"/>
          </a:xfrm>
        </p:grpSpPr>
        <p:grpSp>
          <p:nvGrpSpPr>
            <p:cNvPr id="15" name="Group 14">
              <a:extLst>
                <a:ext uri="{FF2B5EF4-FFF2-40B4-BE49-F238E27FC236}">
                  <a16:creationId xmlns:a16="http://schemas.microsoft.com/office/drawing/2014/main" id="{A6A1A85E-448A-661A-E954-775AFECC1A94}"/>
                </a:ext>
              </a:extLst>
            </p:cNvPr>
            <p:cNvGrpSpPr/>
            <p:nvPr/>
          </p:nvGrpSpPr>
          <p:grpSpPr>
            <a:xfrm>
              <a:off x="8383634" y="2070830"/>
              <a:ext cx="3189129" cy="998780"/>
              <a:chOff x="8127477" y="2017403"/>
              <a:chExt cx="3189129" cy="998780"/>
            </a:xfrm>
          </p:grpSpPr>
          <p:sp>
            <p:nvSpPr>
              <p:cNvPr id="132" name="Rounded Rectangle 131">
                <a:extLst>
                  <a:ext uri="{FF2B5EF4-FFF2-40B4-BE49-F238E27FC236}">
                    <a16:creationId xmlns:a16="http://schemas.microsoft.com/office/drawing/2014/main" id="{2EF47CB5-2039-0A22-1A81-1E8379942F39}"/>
                  </a:ext>
                </a:extLst>
              </p:cNvPr>
              <p:cNvSpPr/>
              <p:nvPr/>
            </p:nvSpPr>
            <p:spPr bwMode="auto">
              <a:xfrm>
                <a:off x="8127477" y="2017403"/>
                <a:ext cx="3189129" cy="998780"/>
              </a:xfrm>
              <a:prstGeom prst="roundRect">
                <a:avLst/>
              </a:prstGeom>
              <a:solidFill>
                <a:schemeClr val="bg1"/>
              </a:solidFill>
              <a:ln w="19050">
                <a:solidFill>
                  <a:schemeClr val="bg1">
                    <a:lumMod val="6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noProof="0" dirty="0">
                  <a:solidFill>
                    <a:schemeClr val="bg1"/>
                  </a:solidFill>
                </a:endParaRPr>
              </a:p>
            </p:txBody>
          </p:sp>
          <p:sp>
            <p:nvSpPr>
              <p:cNvPr id="126" name="TextBox 125">
                <a:extLst>
                  <a:ext uri="{FF2B5EF4-FFF2-40B4-BE49-F238E27FC236}">
                    <a16:creationId xmlns:a16="http://schemas.microsoft.com/office/drawing/2014/main" id="{A1102B2E-8072-C8C8-4473-E0164E1663C3}"/>
                  </a:ext>
                </a:extLst>
              </p:cNvPr>
              <p:cNvSpPr txBox="1"/>
              <p:nvPr/>
            </p:nvSpPr>
            <p:spPr>
              <a:xfrm>
                <a:off x="8551226" y="2139060"/>
                <a:ext cx="2068269" cy="374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400" kern="0" noProof="0" dirty="0">
                    <a:solidFill>
                      <a:srgbClr val="000000"/>
                    </a:solidFill>
                    <a:ea typeface="IBM Plex Sans Light"/>
                    <a:cs typeface="IBM Plex Sans Light"/>
                    <a:sym typeface="IBM Plex Sans Light"/>
                  </a:rPr>
                  <a:t>Prospecting Assistant</a:t>
                </a:r>
              </a:p>
            </p:txBody>
          </p:sp>
          <p:sp>
            <p:nvSpPr>
              <p:cNvPr id="148" name="TextBox 147">
                <a:extLst>
                  <a:ext uri="{FF2B5EF4-FFF2-40B4-BE49-F238E27FC236}">
                    <a16:creationId xmlns:a16="http://schemas.microsoft.com/office/drawing/2014/main" id="{3B86889B-0903-27EC-3815-A87E4191407B}"/>
                  </a:ext>
                </a:extLst>
              </p:cNvPr>
              <p:cNvSpPr txBox="1"/>
              <p:nvPr/>
            </p:nvSpPr>
            <p:spPr>
              <a:xfrm>
                <a:off x="8300397" y="2435509"/>
                <a:ext cx="2325465" cy="374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buSzPct val="100000"/>
                </a:pPr>
                <a:r>
                  <a:rPr lang="en-US" sz="2000" noProof="0" dirty="0">
                    <a:solidFill>
                      <a:srgbClr val="161616"/>
                    </a:solidFill>
                  </a:rPr>
                  <a:t>Retrieves list of accounts in my territory</a:t>
                </a:r>
              </a:p>
              <a:p>
                <a:pPr defTabSz="4876800">
                  <a:buSzPct val="100000"/>
                </a:pPr>
                <a:r>
                  <a:rPr lang="en-US" sz="2000" noProof="0" dirty="0">
                    <a:solidFill>
                      <a:srgbClr val="161616"/>
                    </a:solidFill>
                  </a:rPr>
                  <a:t>Filters accounts by industry</a:t>
                </a:r>
              </a:p>
              <a:p>
                <a:pPr defTabSz="4876800">
                  <a:buSzPct val="100000"/>
                </a:pPr>
                <a:r>
                  <a:rPr lang="en-US" sz="2000" noProof="0" dirty="0">
                    <a:solidFill>
                      <a:srgbClr val="161616"/>
                    </a:solidFill>
                  </a:rPr>
                  <a:t>Identifies relevant contact</a:t>
                </a:r>
              </a:p>
            </p:txBody>
          </p:sp>
          <p:pic>
            <p:nvPicPr>
              <p:cNvPr id="33" name="Graphic 32">
                <a:extLst>
                  <a:ext uri="{FF2B5EF4-FFF2-40B4-BE49-F238E27FC236}">
                    <a16:creationId xmlns:a16="http://schemas.microsoft.com/office/drawing/2014/main" id="{38CD9DD7-E041-CFFA-B17E-6D362315CE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4813" y="2099349"/>
                <a:ext cx="260790" cy="260790"/>
              </a:xfrm>
              <a:prstGeom prst="rect">
                <a:avLst/>
              </a:prstGeom>
            </p:spPr>
          </p:pic>
        </p:grpSp>
        <p:pic>
          <p:nvPicPr>
            <p:cNvPr id="74" name="Picture 73" descr="A blue cloud with white text&#10;&#10;Description automatically generated">
              <a:extLst>
                <a:ext uri="{FF2B5EF4-FFF2-40B4-BE49-F238E27FC236}">
                  <a16:creationId xmlns:a16="http://schemas.microsoft.com/office/drawing/2014/main" id="{A860B944-6135-5388-24E4-A6AD6E359E1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809946" y="2149039"/>
              <a:ext cx="633069" cy="435851"/>
            </a:xfrm>
            <a:prstGeom prst="rect">
              <a:avLst/>
            </a:prstGeom>
            <a:solidFill>
              <a:schemeClr val="bg1"/>
            </a:solidFill>
            <a:ln w="19050">
              <a:noFill/>
              <a:headEnd type="none" w="med" len="med"/>
              <a:tailEnd type="none" w="med" len="med"/>
            </a:ln>
            <a:effectLst/>
          </p:spPr>
        </p:pic>
        <p:pic>
          <p:nvPicPr>
            <p:cNvPr id="76" name="Picture 75" descr="A close-up of a logo&#10;&#10;Description automatically generated">
              <a:extLst>
                <a:ext uri="{FF2B5EF4-FFF2-40B4-BE49-F238E27FC236}">
                  <a16:creationId xmlns:a16="http://schemas.microsoft.com/office/drawing/2014/main" id="{B53300FF-DF3D-5721-D360-0B72834BC01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242785" y="2668467"/>
              <a:ext cx="943868" cy="298540"/>
            </a:xfrm>
            <a:prstGeom prst="rect">
              <a:avLst/>
            </a:prstGeom>
            <a:solidFill>
              <a:schemeClr val="bg1"/>
            </a:solidFill>
            <a:ln w="19050">
              <a:noFill/>
              <a:headEnd type="none" w="med" len="med"/>
              <a:tailEnd type="none" w="med" len="med"/>
            </a:ln>
            <a:effectLst/>
          </p:spPr>
        </p:pic>
      </p:grpSp>
      <p:grpSp>
        <p:nvGrpSpPr>
          <p:cNvPr id="92" name="Group 91">
            <a:extLst>
              <a:ext uri="{FF2B5EF4-FFF2-40B4-BE49-F238E27FC236}">
                <a16:creationId xmlns:a16="http://schemas.microsoft.com/office/drawing/2014/main" id="{11DCE232-3A5F-A6A8-5905-362D1AA0CD94}"/>
              </a:ext>
            </a:extLst>
          </p:cNvPr>
          <p:cNvGrpSpPr/>
          <p:nvPr/>
        </p:nvGrpSpPr>
        <p:grpSpPr>
          <a:xfrm>
            <a:off x="17010146" y="7979721"/>
            <a:ext cx="6378258" cy="1400466"/>
            <a:chOff x="8354775" y="3641724"/>
            <a:chExt cx="3189129" cy="700233"/>
          </a:xfrm>
        </p:grpSpPr>
        <p:grpSp>
          <p:nvGrpSpPr>
            <p:cNvPr id="18" name="Group 17">
              <a:extLst>
                <a:ext uri="{FF2B5EF4-FFF2-40B4-BE49-F238E27FC236}">
                  <a16:creationId xmlns:a16="http://schemas.microsoft.com/office/drawing/2014/main" id="{18C1F076-D0BE-5AAD-8DEC-0CF5FBEEDB14}"/>
                </a:ext>
              </a:extLst>
            </p:cNvPr>
            <p:cNvGrpSpPr/>
            <p:nvPr/>
          </p:nvGrpSpPr>
          <p:grpSpPr>
            <a:xfrm>
              <a:off x="8354775" y="3641724"/>
              <a:ext cx="3189129" cy="700233"/>
              <a:chOff x="8124380" y="3085257"/>
              <a:chExt cx="3189129" cy="700233"/>
            </a:xfrm>
          </p:grpSpPr>
          <p:grpSp>
            <p:nvGrpSpPr>
              <p:cNvPr id="17" name="Group 16">
                <a:extLst>
                  <a:ext uri="{FF2B5EF4-FFF2-40B4-BE49-F238E27FC236}">
                    <a16:creationId xmlns:a16="http://schemas.microsoft.com/office/drawing/2014/main" id="{290C80F5-83B1-5C15-9C56-B7783B1EE28F}"/>
                  </a:ext>
                </a:extLst>
              </p:cNvPr>
              <p:cNvGrpSpPr/>
              <p:nvPr/>
            </p:nvGrpSpPr>
            <p:grpSpPr>
              <a:xfrm>
                <a:off x="8124380" y="3085257"/>
                <a:ext cx="3189129" cy="700233"/>
                <a:chOff x="8124380" y="3085257"/>
                <a:chExt cx="3189129" cy="700233"/>
              </a:xfrm>
            </p:grpSpPr>
            <p:sp>
              <p:nvSpPr>
                <p:cNvPr id="133" name="Rounded Rectangle 132">
                  <a:extLst>
                    <a:ext uri="{FF2B5EF4-FFF2-40B4-BE49-F238E27FC236}">
                      <a16:creationId xmlns:a16="http://schemas.microsoft.com/office/drawing/2014/main" id="{796ED540-BB7E-6DA3-AC32-8814D036C733}"/>
                    </a:ext>
                  </a:extLst>
                </p:cNvPr>
                <p:cNvSpPr/>
                <p:nvPr/>
              </p:nvSpPr>
              <p:spPr bwMode="auto">
                <a:xfrm>
                  <a:off x="8124380" y="3085257"/>
                  <a:ext cx="3189129" cy="700233"/>
                </a:xfrm>
                <a:prstGeom prst="roundRect">
                  <a:avLst/>
                </a:prstGeom>
                <a:solidFill>
                  <a:schemeClr val="bg1"/>
                </a:solidFill>
                <a:ln w="19050">
                  <a:solidFill>
                    <a:schemeClr val="bg1">
                      <a:lumMod val="6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noProof="0" dirty="0">
                    <a:solidFill>
                      <a:schemeClr val="bg1"/>
                    </a:solidFill>
                  </a:endParaRPr>
                </a:p>
              </p:txBody>
            </p:sp>
            <p:sp>
              <p:nvSpPr>
                <p:cNvPr id="127" name="TextBox 126">
                  <a:extLst>
                    <a:ext uri="{FF2B5EF4-FFF2-40B4-BE49-F238E27FC236}">
                      <a16:creationId xmlns:a16="http://schemas.microsoft.com/office/drawing/2014/main" id="{7DA7197A-CD31-8AEA-F2A4-B25123EFC18F}"/>
                    </a:ext>
                  </a:extLst>
                </p:cNvPr>
                <p:cNvSpPr txBox="1"/>
                <p:nvPr/>
              </p:nvSpPr>
              <p:spPr>
                <a:xfrm>
                  <a:off x="8549838" y="3196783"/>
                  <a:ext cx="1218318" cy="374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400" kern="0" noProof="0" dirty="0">
                      <a:solidFill>
                        <a:srgbClr val="000000"/>
                      </a:solidFill>
                      <a:ea typeface="IBM Plex Sans Light"/>
                      <a:cs typeface="IBM Plex Sans Light"/>
                      <a:sym typeface="IBM Plex Sans Light"/>
                    </a:rPr>
                    <a:t>Search Agent</a:t>
                  </a:r>
                </a:p>
              </p:txBody>
            </p:sp>
            <p:pic>
              <p:nvPicPr>
                <p:cNvPr id="34" name="Graphic 33">
                  <a:extLst>
                    <a:ext uri="{FF2B5EF4-FFF2-40B4-BE49-F238E27FC236}">
                      <a16:creationId xmlns:a16="http://schemas.microsoft.com/office/drawing/2014/main" id="{4D50626D-5676-BBA8-E55B-DB131E6901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1596" y="3153528"/>
                  <a:ext cx="260790" cy="260790"/>
                </a:xfrm>
                <a:prstGeom prst="rect">
                  <a:avLst/>
                </a:prstGeom>
              </p:spPr>
            </p:pic>
          </p:grpSp>
          <p:sp>
            <p:nvSpPr>
              <p:cNvPr id="149" name="TextBox 148">
                <a:extLst>
                  <a:ext uri="{FF2B5EF4-FFF2-40B4-BE49-F238E27FC236}">
                    <a16:creationId xmlns:a16="http://schemas.microsoft.com/office/drawing/2014/main" id="{E39F167B-689B-68F1-57EC-BBC58B7CEE7B}"/>
                  </a:ext>
                </a:extLst>
              </p:cNvPr>
              <p:cNvSpPr txBox="1"/>
              <p:nvPr/>
            </p:nvSpPr>
            <p:spPr>
              <a:xfrm>
                <a:off x="8243895" y="3479157"/>
                <a:ext cx="2336066" cy="2068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000" noProof="0" dirty="0">
                    <a:solidFill>
                      <a:srgbClr val="161616"/>
                    </a:solidFill>
                    <a:sym typeface="IBM Plex Sans Light"/>
                  </a:rPr>
                  <a:t>Finds details on relevant account activity</a:t>
                </a:r>
              </a:p>
            </p:txBody>
          </p:sp>
        </p:grpSp>
        <p:pic>
          <p:nvPicPr>
            <p:cNvPr id="143" name="Picture 142" descr="A black magnifying glass&#10;&#10;Description automatically generated">
              <a:extLst>
                <a:ext uri="{FF2B5EF4-FFF2-40B4-BE49-F238E27FC236}">
                  <a16:creationId xmlns:a16="http://schemas.microsoft.com/office/drawing/2014/main" id="{34E0AE3A-CD81-3A3A-6EB2-7B30618CF9C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909201" y="3706645"/>
              <a:ext cx="406077" cy="381713"/>
            </a:xfrm>
            <a:prstGeom prst="rect">
              <a:avLst/>
            </a:prstGeom>
          </p:spPr>
        </p:pic>
      </p:grpSp>
      <p:grpSp>
        <p:nvGrpSpPr>
          <p:cNvPr id="91" name="Group 90">
            <a:extLst>
              <a:ext uri="{FF2B5EF4-FFF2-40B4-BE49-F238E27FC236}">
                <a16:creationId xmlns:a16="http://schemas.microsoft.com/office/drawing/2014/main" id="{508AC166-FB9B-6A3F-1DB3-DA4D87BD2A4C}"/>
              </a:ext>
            </a:extLst>
          </p:cNvPr>
          <p:cNvGrpSpPr/>
          <p:nvPr/>
        </p:nvGrpSpPr>
        <p:grpSpPr>
          <a:xfrm>
            <a:off x="17002569" y="10004448"/>
            <a:ext cx="6389708" cy="1299868"/>
            <a:chOff x="8356939" y="4219549"/>
            <a:chExt cx="3194854" cy="649934"/>
          </a:xfrm>
        </p:grpSpPr>
        <p:grpSp>
          <p:nvGrpSpPr>
            <p:cNvPr id="20" name="Group 19">
              <a:extLst>
                <a:ext uri="{FF2B5EF4-FFF2-40B4-BE49-F238E27FC236}">
                  <a16:creationId xmlns:a16="http://schemas.microsoft.com/office/drawing/2014/main" id="{4D8178A7-DF6B-E988-1A99-7D0FAA05FE9B}"/>
                </a:ext>
              </a:extLst>
            </p:cNvPr>
            <p:cNvGrpSpPr/>
            <p:nvPr/>
          </p:nvGrpSpPr>
          <p:grpSpPr>
            <a:xfrm>
              <a:off x="8356939" y="4219549"/>
              <a:ext cx="3194854" cy="649934"/>
              <a:chOff x="8124381" y="3842907"/>
              <a:chExt cx="3194854" cy="649934"/>
            </a:xfrm>
          </p:grpSpPr>
          <p:sp>
            <p:nvSpPr>
              <p:cNvPr id="134" name="Rounded Rectangle 133">
                <a:extLst>
                  <a:ext uri="{FF2B5EF4-FFF2-40B4-BE49-F238E27FC236}">
                    <a16:creationId xmlns:a16="http://schemas.microsoft.com/office/drawing/2014/main" id="{AD0DF5A7-FF9F-57D2-9340-2A83237D6E5D}"/>
                  </a:ext>
                </a:extLst>
              </p:cNvPr>
              <p:cNvSpPr/>
              <p:nvPr/>
            </p:nvSpPr>
            <p:spPr bwMode="auto">
              <a:xfrm>
                <a:off x="8124381" y="3842907"/>
                <a:ext cx="3194854" cy="649934"/>
              </a:xfrm>
              <a:prstGeom prst="roundRect">
                <a:avLst/>
              </a:prstGeom>
              <a:solidFill>
                <a:schemeClr val="bg1"/>
              </a:solidFill>
              <a:ln w="19050">
                <a:solidFill>
                  <a:schemeClr val="bg1">
                    <a:lumMod val="6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noProof="0" dirty="0">
                  <a:solidFill>
                    <a:schemeClr val="bg1"/>
                  </a:solidFill>
                </a:endParaRPr>
              </a:p>
            </p:txBody>
          </p:sp>
          <p:sp>
            <p:nvSpPr>
              <p:cNvPr id="128" name="TextBox 127">
                <a:extLst>
                  <a:ext uri="{FF2B5EF4-FFF2-40B4-BE49-F238E27FC236}">
                    <a16:creationId xmlns:a16="http://schemas.microsoft.com/office/drawing/2014/main" id="{4A2EEDCA-18A6-2864-8EFA-100652BAF219}"/>
                  </a:ext>
                </a:extLst>
              </p:cNvPr>
              <p:cNvSpPr txBox="1"/>
              <p:nvPr/>
            </p:nvSpPr>
            <p:spPr>
              <a:xfrm>
                <a:off x="8552695" y="3945835"/>
                <a:ext cx="1525594" cy="374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400" kern="0" noProof="0" dirty="0">
                    <a:solidFill>
                      <a:srgbClr val="000000"/>
                    </a:solidFill>
                    <a:ea typeface="IBM Plex Sans Light"/>
                    <a:cs typeface="IBM Plex Sans Light"/>
                    <a:sym typeface="IBM Plex Sans Light"/>
                  </a:rPr>
                  <a:t>Generate email skill</a:t>
                </a:r>
              </a:p>
            </p:txBody>
          </p:sp>
          <p:sp>
            <p:nvSpPr>
              <p:cNvPr id="150" name="TextBox 149">
                <a:extLst>
                  <a:ext uri="{FF2B5EF4-FFF2-40B4-BE49-F238E27FC236}">
                    <a16:creationId xmlns:a16="http://schemas.microsoft.com/office/drawing/2014/main" id="{B0C26D3F-CAB0-1787-8289-521C72BA0F16}"/>
                  </a:ext>
                </a:extLst>
              </p:cNvPr>
              <p:cNvSpPr txBox="1"/>
              <p:nvPr/>
            </p:nvSpPr>
            <p:spPr>
              <a:xfrm>
                <a:off x="8297466" y="4221544"/>
                <a:ext cx="2336066" cy="174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000" noProof="0" dirty="0">
                    <a:solidFill>
                      <a:srgbClr val="161616"/>
                    </a:solidFill>
                    <a:sym typeface="IBM Plex Sans Light"/>
                  </a:rPr>
                  <a:t>Generates email with value </a:t>
                </a:r>
                <a:r>
                  <a:rPr lang="en-US" sz="2000" noProof="0" dirty="0" err="1">
                    <a:solidFill>
                      <a:srgbClr val="161616"/>
                    </a:solidFill>
                    <a:sym typeface="IBM Plex Sans Light"/>
                  </a:rPr>
                  <a:t>propsition</a:t>
                </a:r>
                <a:endParaRPr lang="en-US" sz="2000" noProof="0" dirty="0">
                  <a:solidFill>
                    <a:srgbClr val="161616"/>
                  </a:solidFill>
                  <a:sym typeface="IBM Plex Sans Light"/>
                </a:endParaRPr>
              </a:p>
            </p:txBody>
          </p:sp>
          <p:pic>
            <p:nvPicPr>
              <p:cNvPr id="35" name="Graphic 34">
                <a:extLst>
                  <a:ext uri="{FF2B5EF4-FFF2-40B4-BE49-F238E27FC236}">
                    <a16:creationId xmlns:a16="http://schemas.microsoft.com/office/drawing/2014/main" id="{EA455604-3840-3947-78CA-B4EE4AFAC7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9042" y="3915695"/>
                <a:ext cx="260790" cy="260790"/>
              </a:xfrm>
              <a:prstGeom prst="rect">
                <a:avLst/>
              </a:prstGeom>
            </p:spPr>
          </p:pic>
        </p:grpSp>
        <p:pic>
          <p:nvPicPr>
            <p:cNvPr id="78" name="Picture 77" descr="A black text on a white background&#10;&#10;Description automatically generated">
              <a:extLst>
                <a:ext uri="{FF2B5EF4-FFF2-40B4-BE49-F238E27FC236}">
                  <a16:creationId xmlns:a16="http://schemas.microsoft.com/office/drawing/2014/main" id="{1F317066-31B7-76FA-07A5-CD21D332598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296050" y="4347266"/>
              <a:ext cx="1177575" cy="162294"/>
            </a:xfrm>
            <a:prstGeom prst="rect">
              <a:avLst/>
            </a:prstGeom>
          </p:spPr>
        </p:pic>
      </p:grpSp>
      <p:grpSp>
        <p:nvGrpSpPr>
          <p:cNvPr id="64" name="Group 63">
            <a:extLst>
              <a:ext uri="{FF2B5EF4-FFF2-40B4-BE49-F238E27FC236}">
                <a16:creationId xmlns:a16="http://schemas.microsoft.com/office/drawing/2014/main" id="{AACF6B03-F0D1-599A-63D8-B91781CF0511}"/>
              </a:ext>
            </a:extLst>
          </p:cNvPr>
          <p:cNvGrpSpPr/>
          <p:nvPr/>
        </p:nvGrpSpPr>
        <p:grpSpPr>
          <a:xfrm>
            <a:off x="15755391" y="2794372"/>
            <a:ext cx="819060" cy="503768"/>
            <a:chOff x="6403363" y="3116427"/>
            <a:chExt cx="626806" cy="208227"/>
          </a:xfrm>
        </p:grpSpPr>
        <p:cxnSp>
          <p:nvCxnSpPr>
            <p:cNvPr id="59" name="Straight Arrow Connector 58">
              <a:extLst>
                <a:ext uri="{FF2B5EF4-FFF2-40B4-BE49-F238E27FC236}">
                  <a16:creationId xmlns:a16="http://schemas.microsoft.com/office/drawing/2014/main" id="{45DACD63-56F3-8EA9-713E-23EB2EBB4BBF}"/>
                </a:ext>
              </a:extLst>
            </p:cNvPr>
            <p:cNvCxnSpPr/>
            <p:nvPr/>
          </p:nvCxnSpPr>
          <p:spPr>
            <a:xfrm>
              <a:off x="6403363" y="3116427"/>
              <a:ext cx="626806" cy="0"/>
            </a:xfrm>
            <a:prstGeom prst="straightConnector1">
              <a:avLst/>
            </a:prstGeom>
            <a:ln w="25400">
              <a:solidFill>
                <a:schemeClr val="tx2">
                  <a:lumMod val="50000"/>
                  <a:lumOff val="50000"/>
                </a:schemeClr>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473676AF-4925-323D-D917-8892C763A345}"/>
                </a:ext>
              </a:extLst>
            </p:cNvPr>
            <p:cNvCxnSpPr>
              <a:cxnSpLocks/>
            </p:cNvCxnSpPr>
            <p:nvPr/>
          </p:nvCxnSpPr>
          <p:spPr>
            <a:xfrm flipH="1">
              <a:off x="6403363" y="3324654"/>
              <a:ext cx="595253" cy="0"/>
            </a:xfrm>
            <a:prstGeom prst="straightConnector1">
              <a:avLst/>
            </a:prstGeom>
            <a:ln w="25400">
              <a:solidFill>
                <a:schemeClr val="tx2">
                  <a:lumMod val="50000"/>
                  <a:lumOff val="50000"/>
                </a:schemeClr>
              </a:solidFill>
              <a:tailEnd type="triangle" w="med" len="sm"/>
            </a:ln>
            <a:effectLst/>
          </p:spPr>
          <p:style>
            <a:lnRef idx="2">
              <a:schemeClr val="accent1"/>
            </a:lnRef>
            <a:fillRef idx="0">
              <a:schemeClr val="accent1"/>
            </a:fillRef>
            <a:effectRef idx="1">
              <a:schemeClr val="accent1"/>
            </a:effectRef>
            <a:fontRef idx="minor">
              <a:schemeClr val="tx1"/>
            </a:fontRef>
          </p:style>
        </p:cxnSp>
      </p:grpSp>
      <p:cxnSp>
        <p:nvCxnSpPr>
          <p:cNvPr id="69" name="Straight Arrow Connector 68">
            <a:extLst>
              <a:ext uri="{FF2B5EF4-FFF2-40B4-BE49-F238E27FC236}">
                <a16:creationId xmlns:a16="http://schemas.microsoft.com/office/drawing/2014/main" id="{CD2731EE-181F-0213-9FEE-FC8CC5469CE8}"/>
              </a:ext>
            </a:extLst>
          </p:cNvPr>
          <p:cNvCxnSpPr/>
          <p:nvPr/>
        </p:nvCxnSpPr>
        <p:spPr>
          <a:xfrm>
            <a:off x="8732825" y="2796038"/>
            <a:ext cx="819060" cy="0"/>
          </a:xfrm>
          <a:prstGeom prst="straightConnector1">
            <a:avLst/>
          </a:prstGeom>
          <a:ln w="25400">
            <a:solidFill>
              <a:schemeClr val="tx2">
                <a:lumMod val="50000"/>
                <a:lumOff val="50000"/>
              </a:schemeClr>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DB22DB1F-B4EA-A372-438C-E03EF1B89BD9}"/>
              </a:ext>
            </a:extLst>
          </p:cNvPr>
          <p:cNvCxnSpPr>
            <a:cxnSpLocks/>
          </p:cNvCxnSpPr>
          <p:nvPr/>
        </p:nvCxnSpPr>
        <p:spPr>
          <a:xfrm flipH="1">
            <a:off x="8732826" y="3299806"/>
            <a:ext cx="777830" cy="0"/>
          </a:xfrm>
          <a:prstGeom prst="straightConnector1">
            <a:avLst/>
          </a:prstGeom>
          <a:ln w="25400">
            <a:solidFill>
              <a:schemeClr val="tx2">
                <a:lumMod val="50000"/>
                <a:lumOff val="50000"/>
              </a:schemeClr>
            </a:solidFill>
            <a:tailEnd type="triangle" w="med" len="sm"/>
          </a:ln>
          <a:effectLst/>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56535229-E12F-75B3-5C0B-B589662C609B}"/>
              </a:ext>
            </a:extLst>
          </p:cNvPr>
          <p:cNvSpPr/>
          <p:nvPr/>
        </p:nvSpPr>
        <p:spPr bwMode="auto">
          <a:xfrm>
            <a:off x="9756736" y="6177202"/>
            <a:ext cx="5768674" cy="1002040"/>
          </a:xfrm>
          <a:prstGeom prst="roundRect">
            <a:avLst>
              <a:gd name="adj" fmla="val 17639"/>
            </a:avLst>
          </a:prstGeom>
          <a:noFill/>
          <a:ln w="19050">
            <a:solidFill>
              <a:schemeClr val="accent1"/>
            </a:solid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noProof="0" dirty="0">
              <a:solidFill>
                <a:schemeClr val="bg1"/>
              </a:solidFill>
            </a:endParaRPr>
          </a:p>
        </p:txBody>
      </p:sp>
      <p:grpSp>
        <p:nvGrpSpPr>
          <p:cNvPr id="42" name="Group 41">
            <a:extLst>
              <a:ext uri="{FF2B5EF4-FFF2-40B4-BE49-F238E27FC236}">
                <a16:creationId xmlns:a16="http://schemas.microsoft.com/office/drawing/2014/main" id="{14C4ACB3-720E-8753-3942-DE2A655E4388}"/>
              </a:ext>
            </a:extLst>
          </p:cNvPr>
          <p:cNvGrpSpPr/>
          <p:nvPr/>
        </p:nvGrpSpPr>
        <p:grpSpPr>
          <a:xfrm>
            <a:off x="652695" y="1580644"/>
            <a:ext cx="8144892" cy="11473484"/>
            <a:chOff x="284387" y="882134"/>
            <a:chExt cx="4072446" cy="5736742"/>
          </a:xfrm>
        </p:grpSpPr>
        <p:sp>
          <p:nvSpPr>
            <p:cNvPr id="175" name="Text Placeholder 3">
              <a:extLst>
                <a:ext uri="{FF2B5EF4-FFF2-40B4-BE49-F238E27FC236}">
                  <a16:creationId xmlns:a16="http://schemas.microsoft.com/office/drawing/2014/main" id="{52A1823F-CE03-8AD4-7A8C-E8C8F4D03E4A}"/>
                </a:ext>
              </a:extLst>
            </p:cNvPr>
            <p:cNvSpPr txBox="1">
              <a:spLocks/>
            </p:cNvSpPr>
            <p:nvPr/>
          </p:nvSpPr>
          <p:spPr>
            <a:xfrm rot="16200000">
              <a:off x="-1219820" y="3508464"/>
              <a:ext cx="3251785" cy="243372"/>
            </a:xfrm>
            <a:prstGeom prst="rect">
              <a:avLst/>
            </a:prstGeom>
            <a:solidFill>
              <a:schemeClr val="bg1"/>
            </a:solidFill>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a:r>
                <a:rPr lang="en-US" sz="2800" i="1" kern="0" noProof="0" dirty="0">
                  <a:solidFill>
                    <a:schemeClr val="tx1">
                      <a:lumMod val="50000"/>
                      <a:lumOff val="50000"/>
                    </a:schemeClr>
                  </a:solidFill>
                  <a:latin typeface="+mn-lt"/>
                </a:rPr>
                <a:t>AI Agent Chat</a:t>
              </a:r>
            </a:p>
            <a:p>
              <a:endParaRPr lang="en-US" sz="2800" kern="0" noProof="0" dirty="0">
                <a:latin typeface="+mn-lt"/>
              </a:endParaRPr>
            </a:p>
          </p:txBody>
        </p:sp>
        <p:grpSp>
          <p:nvGrpSpPr>
            <p:cNvPr id="40" name="Group 39">
              <a:extLst>
                <a:ext uri="{FF2B5EF4-FFF2-40B4-BE49-F238E27FC236}">
                  <a16:creationId xmlns:a16="http://schemas.microsoft.com/office/drawing/2014/main" id="{AFDEC768-75E3-FDEB-D116-A1F7DDAC0F21}"/>
                </a:ext>
              </a:extLst>
            </p:cNvPr>
            <p:cNvGrpSpPr/>
            <p:nvPr/>
          </p:nvGrpSpPr>
          <p:grpSpPr>
            <a:xfrm>
              <a:off x="588578" y="1142678"/>
              <a:ext cx="3768255" cy="5476198"/>
              <a:chOff x="548534" y="820718"/>
              <a:chExt cx="3926683" cy="5706432"/>
            </a:xfrm>
          </p:grpSpPr>
          <p:sp>
            <p:nvSpPr>
              <p:cNvPr id="23" name="Rounded Rectangle 22">
                <a:extLst>
                  <a:ext uri="{FF2B5EF4-FFF2-40B4-BE49-F238E27FC236}">
                    <a16:creationId xmlns:a16="http://schemas.microsoft.com/office/drawing/2014/main" id="{5086B688-AA4C-5CC4-2716-5643661875EB}"/>
                  </a:ext>
                </a:extLst>
              </p:cNvPr>
              <p:cNvSpPr/>
              <p:nvPr/>
            </p:nvSpPr>
            <p:spPr bwMode="auto">
              <a:xfrm>
                <a:off x="548534" y="820718"/>
                <a:ext cx="3774912" cy="5706432"/>
              </a:xfrm>
              <a:prstGeom prst="roundRect">
                <a:avLst>
                  <a:gd name="adj" fmla="val 4479"/>
                </a:avLst>
              </a:prstGeom>
              <a:solidFill>
                <a:srgbClr val="E5F6FF"/>
              </a:solidFill>
              <a:ln w="19050">
                <a:solidFill>
                  <a:schemeClr val="accent1"/>
                </a:solid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noProof="0" dirty="0">
                  <a:solidFill>
                    <a:schemeClr val="bg1"/>
                  </a:solidFill>
                </a:endParaRPr>
              </a:p>
            </p:txBody>
          </p:sp>
          <p:sp>
            <p:nvSpPr>
              <p:cNvPr id="51" name="Freeform 50">
                <a:extLst>
                  <a:ext uri="{FF2B5EF4-FFF2-40B4-BE49-F238E27FC236}">
                    <a16:creationId xmlns:a16="http://schemas.microsoft.com/office/drawing/2014/main" id="{77023398-8861-A73A-D1B1-3E790AB939D5}"/>
                  </a:ext>
                </a:extLst>
              </p:cNvPr>
              <p:cNvSpPr/>
              <p:nvPr/>
            </p:nvSpPr>
            <p:spPr bwMode="auto">
              <a:xfrm>
                <a:off x="814415" y="948935"/>
                <a:ext cx="2949031" cy="406821"/>
              </a:xfrm>
              <a:custGeom>
                <a:avLst/>
                <a:gdLst>
                  <a:gd name="connsiteX0" fmla="*/ 149951 w 7452980"/>
                  <a:gd name="connsiteY0" fmla="*/ 0 h 899691"/>
                  <a:gd name="connsiteX1" fmla="*/ 7090377 w 7452980"/>
                  <a:gd name="connsiteY1" fmla="*/ 0 h 899691"/>
                  <a:gd name="connsiteX2" fmla="*/ 7240328 w 7452980"/>
                  <a:gd name="connsiteY2" fmla="*/ 149951 h 899691"/>
                  <a:gd name="connsiteX3" fmla="*/ 7240328 w 7452980"/>
                  <a:gd name="connsiteY3" fmla="*/ 300991 h 899691"/>
                  <a:gd name="connsiteX4" fmla="*/ 7240329 w 7452980"/>
                  <a:gd name="connsiteY4" fmla="*/ 300990 h 899691"/>
                  <a:gd name="connsiteX5" fmla="*/ 7452980 w 7452980"/>
                  <a:gd name="connsiteY5" fmla="*/ 449846 h 899691"/>
                  <a:gd name="connsiteX6" fmla="*/ 7240329 w 7452980"/>
                  <a:gd name="connsiteY6" fmla="*/ 598701 h 899691"/>
                  <a:gd name="connsiteX7" fmla="*/ 7240328 w 7452980"/>
                  <a:gd name="connsiteY7" fmla="*/ 598700 h 899691"/>
                  <a:gd name="connsiteX8" fmla="*/ 7240328 w 7452980"/>
                  <a:gd name="connsiteY8" fmla="*/ 749740 h 899691"/>
                  <a:gd name="connsiteX9" fmla="*/ 7090377 w 7452980"/>
                  <a:gd name="connsiteY9" fmla="*/ 899691 h 899691"/>
                  <a:gd name="connsiteX10" fmla="*/ 149951 w 7452980"/>
                  <a:gd name="connsiteY10" fmla="*/ 899691 h 899691"/>
                  <a:gd name="connsiteX11" fmla="*/ 0 w 7452980"/>
                  <a:gd name="connsiteY11" fmla="*/ 749740 h 899691"/>
                  <a:gd name="connsiteX12" fmla="*/ 0 w 7452980"/>
                  <a:gd name="connsiteY12" fmla="*/ 149951 h 899691"/>
                  <a:gd name="connsiteX13" fmla="*/ 149951 w 7452980"/>
                  <a:gd name="connsiteY13" fmla="*/ 0 h 89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52980" h="899691">
                    <a:moveTo>
                      <a:pt x="149951" y="0"/>
                    </a:moveTo>
                    <a:lnTo>
                      <a:pt x="7090377" y="0"/>
                    </a:lnTo>
                    <a:cubicBezTo>
                      <a:pt x="7173193" y="0"/>
                      <a:pt x="7240328" y="67135"/>
                      <a:pt x="7240328" y="149951"/>
                    </a:cubicBezTo>
                    <a:lnTo>
                      <a:pt x="7240328" y="300991"/>
                    </a:lnTo>
                    <a:lnTo>
                      <a:pt x="7240329" y="300990"/>
                    </a:lnTo>
                    <a:lnTo>
                      <a:pt x="7452980" y="449846"/>
                    </a:lnTo>
                    <a:lnTo>
                      <a:pt x="7240329" y="598701"/>
                    </a:lnTo>
                    <a:lnTo>
                      <a:pt x="7240328" y="598700"/>
                    </a:lnTo>
                    <a:lnTo>
                      <a:pt x="7240328" y="749740"/>
                    </a:lnTo>
                    <a:cubicBezTo>
                      <a:pt x="7240328" y="832556"/>
                      <a:pt x="7173193" y="899691"/>
                      <a:pt x="7090377" y="899691"/>
                    </a:cubicBezTo>
                    <a:lnTo>
                      <a:pt x="149951" y="899691"/>
                    </a:lnTo>
                    <a:cubicBezTo>
                      <a:pt x="67135" y="899691"/>
                      <a:pt x="0" y="832556"/>
                      <a:pt x="0" y="749740"/>
                    </a:cubicBezTo>
                    <a:lnTo>
                      <a:pt x="0" y="149951"/>
                    </a:lnTo>
                    <a:cubicBezTo>
                      <a:pt x="0" y="67135"/>
                      <a:pt x="67135" y="0"/>
                      <a:pt x="149951" y="0"/>
                    </a:cubicBezTo>
                    <a:close/>
                  </a:path>
                </a:pathLst>
              </a:custGeom>
              <a:solidFill>
                <a:schemeClr val="accent1"/>
              </a:solidFill>
              <a:ln w="254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91428" rIns="182856" bIns="91428" numCol="1" rtlCol="0" anchor="ctr" anchorCtr="0" compatLnSpc="1">
                <a:prstTxWarp prst="textNoShape">
                  <a:avLst/>
                </a:prstTxWarp>
                <a:noAutofit/>
              </a:bodyPr>
              <a:lstStyle/>
              <a:p>
                <a:pPr defTabSz="914218" fontAlgn="base">
                  <a:spcBef>
                    <a:spcPct val="0"/>
                  </a:spcBef>
                  <a:spcAft>
                    <a:spcPct val="0"/>
                  </a:spcAft>
                </a:pPr>
                <a:endParaRPr lang="en-US" sz="2000" noProof="0" dirty="0">
                  <a:solidFill>
                    <a:schemeClr val="bg1"/>
                  </a:solidFill>
                  <a:cs typeface="IBM Plex Sans Light" panose="020B0604020202020204" pitchFamily="34" charset="0"/>
                </a:endParaRPr>
              </a:p>
            </p:txBody>
          </p:sp>
          <p:sp>
            <p:nvSpPr>
              <p:cNvPr id="56" name="Freeform 55">
                <a:extLst>
                  <a:ext uri="{FF2B5EF4-FFF2-40B4-BE49-F238E27FC236}">
                    <a16:creationId xmlns:a16="http://schemas.microsoft.com/office/drawing/2014/main" id="{EC19B5EA-B213-A1C8-8933-14585C355DFA}"/>
                  </a:ext>
                </a:extLst>
              </p:cNvPr>
              <p:cNvSpPr/>
              <p:nvPr/>
            </p:nvSpPr>
            <p:spPr bwMode="auto">
              <a:xfrm flipH="1">
                <a:off x="1093711" y="1483347"/>
                <a:ext cx="3098927" cy="779925"/>
              </a:xfrm>
              <a:custGeom>
                <a:avLst/>
                <a:gdLst>
                  <a:gd name="connsiteX0" fmla="*/ 149951 w 7452980"/>
                  <a:gd name="connsiteY0" fmla="*/ 0 h 899691"/>
                  <a:gd name="connsiteX1" fmla="*/ 7090377 w 7452980"/>
                  <a:gd name="connsiteY1" fmla="*/ 0 h 899691"/>
                  <a:gd name="connsiteX2" fmla="*/ 7240328 w 7452980"/>
                  <a:gd name="connsiteY2" fmla="*/ 149951 h 899691"/>
                  <a:gd name="connsiteX3" fmla="*/ 7240328 w 7452980"/>
                  <a:gd name="connsiteY3" fmla="*/ 300991 h 899691"/>
                  <a:gd name="connsiteX4" fmla="*/ 7240329 w 7452980"/>
                  <a:gd name="connsiteY4" fmla="*/ 300990 h 899691"/>
                  <a:gd name="connsiteX5" fmla="*/ 7452980 w 7452980"/>
                  <a:gd name="connsiteY5" fmla="*/ 449846 h 899691"/>
                  <a:gd name="connsiteX6" fmla="*/ 7240329 w 7452980"/>
                  <a:gd name="connsiteY6" fmla="*/ 598701 h 899691"/>
                  <a:gd name="connsiteX7" fmla="*/ 7240328 w 7452980"/>
                  <a:gd name="connsiteY7" fmla="*/ 598700 h 899691"/>
                  <a:gd name="connsiteX8" fmla="*/ 7240328 w 7452980"/>
                  <a:gd name="connsiteY8" fmla="*/ 749740 h 899691"/>
                  <a:gd name="connsiteX9" fmla="*/ 7090377 w 7452980"/>
                  <a:gd name="connsiteY9" fmla="*/ 899691 h 899691"/>
                  <a:gd name="connsiteX10" fmla="*/ 149951 w 7452980"/>
                  <a:gd name="connsiteY10" fmla="*/ 899691 h 899691"/>
                  <a:gd name="connsiteX11" fmla="*/ 0 w 7452980"/>
                  <a:gd name="connsiteY11" fmla="*/ 749740 h 899691"/>
                  <a:gd name="connsiteX12" fmla="*/ 0 w 7452980"/>
                  <a:gd name="connsiteY12" fmla="*/ 149951 h 899691"/>
                  <a:gd name="connsiteX13" fmla="*/ 149951 w 7452980"/>
                  <a:gd name="connsiteY13" fmla="*/ 0 h 89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52980" h="899691">
                    <a:moveTo>
                      <a:pt x="149951" y="0"/>
                    </a:moveTo>
                    <a:lnTo>
                      <a:pt x="7090377" y="0"/>
                    </a:lnTo>
                    <a:cubicBezTo>
                      <a:pt x="7173193" y="0"/>
                      <a:pt x="7240328" y="67135"/>
                      <a:pt x="7240328" y="149951"/>
                    </a:cubicBezTo>
                    <a:lnTo>
                      <a:pt x="7240328" y="300991"/>
                    </a:lnTo>
                    <a:lnTo>
                      <a:pt x="7240329" y="300990"/>
                    </a:lnTo>
                    <a:lnTo>
                      <a:pt x="7452980" y="449846"/>
                    </a:lnTo>
                    <a:lnTo>
                      <a:pt x="7240329" y="598701"/>
                    </a:lnTo>
                    <a:lnTo>
                      <a:pt x="7240328" y="598700"/>
                    </a:lnTo>
                    <a:lnTo>
                      <a:pt x="7240328" y="749740"/>
                    </a:lnTo>
                    <a:cubicBezTo>
                      <a:pt x="7240328" y="832556"/>
                      <a:pt x="7173193" y="899691"/>
                      <a:pt x="7090377" y="899691"/>
                    </a:cubicBezTo>
                    <a:lnTo>
                      <a:pt x="149951" y="899691"/>
                    </a:lnTo>
                    <a:cubicBezTo>
                      <a:pt x="67135" y="899691"/>
                      <a:pt x="0" y="832556"/>
                      <a:pt x="0" y="749740"/>
                    </a:cubicBezTo>
                    <a:lnTo>
                      <a:pt x="0" y="149951"/>
                    </a:lnTo>
                    <a:cubicBezTo>
                      <a:pt x="0" y="67135"/>
                      <a:pt x="67135" y="0"/>
                      <a:pt x="149951" y="0"/>
                    </a:cubicBezTo>
                    <a:close/>
                  </a:path>
                </a:pathLst>
              </a:custGeom>
              <a:solidFill>
                <a:schemeClr val="bg1"/>
              </a:solidFill>
              <a:ln w="254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0" tIns="91428" rIns="182856" bIns="91428" numCol="1" rtlCol="0" anchor="ctr" anchorCtr="0" compatLnSpc="1">
                <a:prstTxWarp prst="textNoShape">
                  <a:avLst/>
                </a:prstTxWarp>
                <a:noAutofit/>
              </a:bodyPr>
              <a:lstStyle/>
              <a:p>
                <a:pPr defTabSz="914218" fontAlgn="base">
                  <a:spcBef>
                    <a:spcPct val="0"/>
                  </a:spcBef>
                  <a:spcAft>
                    <a:spcPct val="0"/>
                  </a:spcAft>
                </a:pPr>
                <a:endParaRPr lang="en-US" sz="2000" noProof="0" dirty="0">
                  <a:solidFill>
                    <a:srgbClr val="161616"/>
                  </a:solidFill>
                </a:endParaRPr>
              </a:p>
            </p:txBody>
          </p:sp>
          <p:sp>
            <p:nvSpPr>
              <p:cNvPr id="55" name="Oval 54">
                <a:extLst>
                  <a:ext uri="{FF2B5EF4-FFF2-40B4-BE49-F238E27FC236}">
                    <a16:creationId xmlns:a16="http://schemas.microsoft.com/office/drawing/2014/main" id="{9145F307-9297-8684-573C-AB5B691D6ED3}"/>
                  </a:ext>
                </a:extLst>
              </p:cNvPr>
              <p:cNvSpPr/>
              <p:nvPr/>
            </p:nvSpPr>
            <p:spPr bwMode="auto">
              <a:xfrm>
                <a:off x="675387" y="1726523"/>
                <a:ext cx="343116" cy="301265"/>
              </a:xfrm>
              <a:prstGeom prst="ellipse">
                <a:avLst/>
              </a:prstGeom>
              <a:solidFill>
                <a:schemeClr val="bg1"/>
              </a:solidFill>
              <a:ln w="254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noProof="0" dirty="0">
                  <a:solidFill>
                    <a:schemeClr val="bg1"/>
                  </a:solidFill>
                </a:endParaRPr>
              </a:p>
            </p:txBody>
          </p:sp>
          <p:sp>
            <p:nvSpPr>
              <p:cNvPr id="7" name="Freeform 6">
                <a:extLst>
                  <a:ext uri="{FF2B5EF4-FFF2-40B4-BE49-F238E27FC236}">
                    <a16:creationId xmlns:a16="http://schemas.microsoft.com/office/drawing/2014/main" id="{9A45A5CE-B991-FADA-5079-CF4F3CE06F37}"/>
                  </a:ext>
                </a:extLst>
              </p:cNvPr>
              <p:cNvSpPr/>
              <p:nvPr/>
            </p:nvSpPr>
            <p:spPr bwMode="auto">
              <a:xfrm>
                <a:off x="805318" y="2377521"/>
                <a:ext cx="2958128" cy="565509"/>
              </a:xfrm>
              <a:custGeom>
                <a:avLst/>
                <a:gdLst>
                  <a:gd name="connsiteX0" fmla="*/ 149951 w 7452980"/>
                  <a:gd name="connsiteY0" fmla="*/ 0 h 899691"/>
                  <a:gd name="connsiteX1" fmla="*/ 7090377 w 7452980"/>
                  <a:gd name="connsiteY1" fmla="*/ 0 h 899691"/>
                  <a:gd name="connsiteX2" fmla="*/ 7240328 w 7452980"/>
                  <a:gd name="connsiteY2" fmla="*/ 149951 h 899691"/>
                  <a:gd name="connsiteX3" fmla="*/ 7240328 w 7452980"/>
                  <a:gd name="connsiteY3" fmla="*/ 300991 h 899691"/>
                  <a:gd name="connsiteX4" fmla="*/ 7240329 w 7452980"/>
                  <a:gd name="connsiteY4" fmla="*/ 300990 h 899691"/>
                  <a:gd name="connsiteX5" fmla="*/ 7452980 w 7452980"/>
                  <a:gd name="connsiteY5" fmla="*/ 449846 h 899691"/>
                  <a:gd name="connsiteX6" fmla="*/ 7240329 w 7452980"/>
                  <a:gd name="connsiteY6" fmla="*/ 598701 h 899691"/>
                  <a:gd name="connsiteX7" fmla="*/ 7240328 w 7452980"/>
                  <a:gd name="connsiteY7" fmla="*/ 598700 h 899691"/>
                  <a:gd name="connsiteX8" fmla="*/ 7240328 w 7452980"/>
                  <a:gd name="connsiteY8" fmla="*/ 749740 h 899691"/>
                  <a:gd name="connsiteX9" fmla="*/ 7090377 w 7452980"/>
                  <a:gd name="connsiteY9" fmla="*/ 899691 h 899691"/>
                  <a:gd name="connsiteX10" fmla="*/ 149951 w 7452980"/>
                  <a:gd name="connsiteY10" fmla="*/ 899691 h 899691"/>
                  <a:gd name="connsiteX11" fmla="*/ 0 w 7452980"/>
                  <a:gd name="connsiteY11" fmla="*/ 749740 h 899691"/>
                  <a:gd name="connsiteX12" fmla="*/ 0 w 7452980"/>
                  <a:gd name="connsiteY12" fmla="*/ 149951 h 899691"/>
                  <a:gd name="connsiteX13" fmla="*/ 149951 w 7452980"/>
                  <a:gd name="connsiteY13" fmla="*/ 0 h 89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52980" h="899691">
                    <a:moveTo>
                      <a:pt x="149951" y="0"/>
                    </a:moveTo>
                    <a:lnTo>
                      <a:pt x="7090377" y="0"/>
                    </a:lnTo>
                    <a:cubicBezTo>
                      <a:pt x="7173193" y="0"/>
                      <a:pt x="7240328" y="67135"/>
                      <a:pt x="7240328" y="149951"/>
                    </a:cubicBezTo>
                    <a:lnTo>
                      <a:pt x="7240328" y="300991"/>
                    </a:lnTo>
                    <a:lnTo>
                      <a:pt x="7240329" y="300990"/>
                    </a:lnTo>
                    <a:lnTo>
                      <a:pt x="7452980" y="449846"/>
                    </a:lnTo>
                    <a:lnTo>
                      <a:pt x="7240329" y="598701"/>
                    </a:lnTo>
                    <a:lnTo>
                      <a:pt x="7240328" y="598700"/>
                    </a:lnTo>
                    <a:lnTo>
                      <a:pt x="7240328" y="749740"/>
                    </a:lnTo>
                    <a:cubicBezTo>
                      <a:pt x="7240328" y="832556"/>
                      <a:pt x="7173193" y="899691"/>
                      <a:pt x="7090377" y="899691"/>
                    </a:cubicBezTo>
                    <a:lnTo>
                      <a:pt x="149951" y="899691"/>
                    </a:lnTo>
                    <a:cubicBezTo>
                      <a:pt x="67135" y="899691"/>
                      <a:pt x="0" y="832556"/>
                      <a:pt x="0" y="749740"/>
                    </a:cubicBezTo>
                    <a:lnTo>
                      <a:pt x="0" y="149951"/>
                    </a:lnTo>
                    <a:cubicBezTo>
                      <a:pt x="0" y="67135"/>
                      <a:pt x="67135" y="0"/>
                      <a:pt x="149951" y="0"/>
                    </a:cubicBezTo>
                    <a:close/>
                  </a:path>
                </a:pathLst>
              </a:custGeom>
              <a:solidFill>
                <a:schemeClr val="accent1"/>
              </a:solidFill>
              <a:ln w="254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91428" rIns="182856" bIns="91428" numCol="1" rtlCol="0" anchor="ctr" anchorCtr="0" compatLnSpc="1">
                <a:prstTxWarp prst="textNoShape">
                  <a:avLst/>
                </a:prstTxWarp>
                <a:noAutofit/>
              </a:bodyPr>
              <a:lstStyle/>
              <a:p>
                <a:pPr defTabSz="914218" fontAlgn="base">
                  <a:spcBef>
                    <a:spcPct val="0"/>
                  </a:spcBef>
                  <a:spcAft>
                    <a:spcPct val="0"/>
                  </a:spcAft>
                </a:pPr>
                <a:endParaRPr lang="en-US" sz="2000" noProof="0" dirty="0">
                  <a:solidFill>
                    <a:schemeClr val="bg1"/>
                  </a:solidFill>
                  <a:cs typeface="IBM Plex Sans Light" panose="020B0604020202020204" pitchFamily="34" charset="0"/>
                </a:endParaRPr>
              </a:p>
            </p:txBody>
          </p:sp>
          <p:sp>
            <p:nvSpPr>
              <p:cNvPr id="12" name="Freeform 11">
                <a:extLst>
                  <a:ext uri="{FF2B5EF4-FFF2-40B4-BE49-F238E27FC236}">
                    <a16:creationId xmlns:a16="http://schemas.microsoft.com/office/drawing/2014/main" id="{9DD0C601-03F3-D94D-AFFA-6E0A600C1823}"/>
                  </a:ext>
                </a:extLst>
              </p:cNvPr>
              <p:cNvSpPr/>
              <p:nvPr/>
            </p:nvSpPr>
            <p:spPr bwMode="auto">
              <a:xfrm flipH="1">
                <a:off x="1093711" y="3094866"/>
                <a:ext cx="3094544" cy="856060"/>
              </a:xfrm>
              <a:custGeom>
                <a:avLst/>
                <a:gdLst>
                  <a:gd name="connsiteX0" fmla="*/ 149951 w 7452980"/>
                  <a:gd name="connsiteY0" fmla="*/ 0 h 899691"/>
                  <a:gd name="connsiteX1" fmla="*/ 7090377 w 7452980"/>
                  <a:gd name="connsiteY1" fmla="*/ 0 h 899691"/>
                  <a:gd name="connsiteX2" fmla="*/ 7240328 w 7452980"/>
                  <a:gd name="connsiteY2" fmla="*/ 149951 h 899691"/>
                  <a:gd name="connsiteX3" fmla="*/ 7240328 w 7452980"/>
                  <a:gd name="connsiteY3" fmla="*/ 300991 h 899691"/>
                  <a:gd name="connsiteX4" fmla="*/ 7240329 w 7452980"/>
                  <a:gd name="connsiteY4" fmla="*/ 300990 h 899691"/>
                  <a:gd name="connsiteX5" fmla="*/ 7452980 w 7452980"/>
                  <a:gd name="connsiteY5" fmla="*/ 449846 h 899691"/>
                  <a:gd name="connsiteX6" fmla="*/ 7240329 w 7452980"/>
                  <a:gd name="connsiteY6" fmla="*/ 598701 h 899691"/>
                  <a:gd name="connsiteX7" fmla="*/ 7240328 w 7452980"/>
                  <a:gd name="connsiteY7" fmla="*/ 598700 h 899691"/>
                  <a:gd name="connsiteX8" fmla="*/ 7240328 w 7452980"/>
                  <a:gd name="connsiteY8" fmla="*/ 749740 h 899691"/>
                  <a:gd name="connsiteX9" fmla="*/ 7090377 w 7452980"/>
                  <a:gd name="connsiteY9" fmla="*/ 899691 h 899691"/>
                  <a:gd name="connsiteX10" fmla="*/ 149951 w 7452980"/>
                  <a:gd name="connsiteY10" fmla="*/ 899691 h 899691"/>
                  <a:gd name="connsiteX11" fmla="*/ 0 w 7452980"/>
                  <a:gd name="connsiteY11" fmla="*/ 749740 h 899691"/>
                  <a:gd name="connsiteX12" fmla="*/ 0 w 7452980"/>
                  <a:gd name="connsiteY12" fmla="*/ 149951 h 899691"/>
                  <a:gd name="connsiteX13" fmla="*/ 149951 w 7452980"/>
                  <a:gd name="connsiteY13" fmla="*/ 0 h 89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52980" h="899691">
                    <a:moveTo>
                      <a:pt x="149951" y="0"/>
                    </a:moveTo>
                    <a:lnTo>
                      <a:pt x="7090377" y="0"/>
                    </a:lnTo>
                    <a:cubicBezTo>
                      <a:pt x="7173193" y="0"/>
                      <a:pt x="7240328" y="67135"/>
                      <a:pt x="7240328" y="149951"/>
                    </a:cubicBezTo>
                    <a:lnTo>
                      <a:pt x="7240328" y="300991"/>
                    </a:lnTo>
                    <a:lnTo>
                      <a:pt x="7240329" y="300990"/>
                    </a:lnTo>
                    <a:lnTo>
                      <a:pt x="7452980" y="449846"/>
                    </a:lnTo>
                    <a:lnTo>
                      <a:pt x="7240329" y="598701"/>
                    </a:lnTo>
                    <a:lnTo>
                      <a:pt x="7240328" y="598700"/>
                    </a:lnTo>
                    <a:lnTo>
                      <a:pt x="7240328" y="749740"/>
                    </a:lnTo>
                    <a:cubicBezTo>
                      <a:pt x="7240328" y="832556"/>
                      <a:pt x="7173193" y="899691"/>
                      <a:pt x="7090377" y="899691"/>
                    </a:cubicBezTo>
                    <a:lnTo>
                      <a:pt x="149951" y="899691"/>
                    </a:lnTo>
                    <a:cubicBezTo>
                      <a:pt x="67135" y="899691"/>
                      <a:pt x="0" y="832556"/>
                      <a:pt x="0" y="749740"/>
                    </a:cubicBezTo>
                    <a:lnTo>
                      <a:pt x="0" y="149951"/>
                    </a:lnTo>
                    <a:cubicBezTo>
                      <a:pt x="0" y="67135"/>
                      <a:pt x="67135" y="0"/>
                      <a:pt x="149951" y="0"/>
                    </a:cubicBezTo>
                    <a:close/>
                  </a:path>
                </a:pathLst>
              </a:custGeom>
              <a:solidFill>
                <a:schemeClr val="bg1"/>
              </a:solidFill>
              <a:ln w="254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0" tIns="91428" rIns="182856" bIns="91428" numCol="1" rtlCol="0" anchor="ctr" anchorCtr="0" compatLnSpc="1">
                <a:prstTxWarp prst="textNoShape">
                  <a:avLst/>
                </a:prstTxWarp>
                <a:noAutofit/>
              </a:bodyPr>
              <a:lstStyle/>
              <a:p>
                <a:pPr defTabSz="914218" fontAlgn="base">
                  <a:spcBef>
                    <a:spcPct val="0"/>
                  </a:spcBef>
                  <a:spcAft>
                    <a:spcPct val="0"/>
                  </a:spcAft>
                </a:pPr>
                <a:endParaRPr lang="en-US" sz="2000" noProof="0" dirty="0">
                  <a:solidFill>
                    <a:srgbClr val="161616"/>
                  </a:solidFill>
                </a:endParaRPr>
              </a:p>
            </p:txBody>
          </p:sp>
          <p:sp>
            <p:nvSpPr>
              <p:cNvPr id="16" name="Freeform 15">
                <a:extLst>
                  <a:ext uri="{FF2B5EF4-FFF2-40B4-BE49-F238E27FC236}">
                    <a16:creationId xmlns:a16="http://schemas.microsoft.com/office/drawing/2014/main" id="{B8EAC79E-F0A1-CB49-B26C-D5E7B3F4BD78}"/>
                  </a:ext>
                </a:extLst>
              </p:cNvPr>
              <p:cNvSpPr/>
              <p:nvPr/>
            </p:nvSpPr>
            <p:spPr bwMode="auto">
              <a:xfrm flipH="1">
                <a:off x="1089490" y="4612547"/>
                <a:ext cx="3067907" cy="442360"/>
              </a:xfrm>
              <a:custGeom>
                <a:avLst/>
                <a:gdLst>
                  <a:gd name="connsiteX0" fmla="*/ 149951 w 7452980"/>
                  <a:gd name="connsiteY0" fmla="*/ 0 h 899691"/>
                  <a:gd name="connsiteX1" fmla="*/ 7090377 w 7452980"/>
                  <a:gd name="connsiteY1" fmla="*/ 0 h 899691"/>
                  <a:gd name="connsiteX2" fmla="*/ 7240328 w 7452980"/>
                  <a:gd name="connsiteY2" fmla="*/ 149951 h 899691"/>
                  <a:gd name="connsiteX3" fmla="*/ 7240328 w 7452980"/>
                  <a:gd name="connsiteY3" fmla="*/ 300991 h 899691"/>
                  <a:gd name="connsiteX4" fmla="*/ 7240329 w 7452980"/>
                  <a:gd name="connsiteY4" fmla="*/ 300990 h 899691"/>
                  <a:gd name="connsiteX5" fmla="*/ 7452980 w 7452980"/>
                  <a:gd name="connsiteY5" fmla="*/ 449846 h 899691"/>
                  <a:gd name="connsiteX6" fmla="*/ 7240329 w 7452980"/>
                  <a:gd name="connsiteY6" fmla="*/ 598701 h 899691"/>
                  <a:gd name="connsiteX7" fmla="*/ 7240328 w 7452980"/>
                  <a:gd name="connsiteY7" fmla="*/ 598700 h 899691"/>
                  <a:gd name="connsiteX8" fmla="*/ 7240328 w 7452980"/>
                  <a:gd name="connsiteY8" fmla="*/ 749740 h 899691"/>
                  <a:gd name="connsiteX9" fmla="*/ 7090377 w 7452980"/>
                  <a:gd name="connsiteY9" fmla="*/ 899691 h 899691"/>
                  <a:gd name="connsiteX10" fmla="*/ 149951 w 7452980"/>
                  <a:gd name="connsiteY10" fmla="*/ 899691 h 899691"/>
                  <a:gd name="connsiteX11" fmla="*/ 0 w 7452980"/>
                  <a:gd name="connsiteY11" fmla="*/ 749740 h 899691"/>
                  <a:gd name="connsiteX12" fmla="*/ 0 w 7452980"/>
                  <a:gd name="connsiteY12" fmla="*/ 149951 h 899691"/>
                  <a:gd name="connsiteX13" fmla="*/ 149951 w 7452980"/>
                  <a:gd name="connsiteY13" fmla="*/ 0 h 89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52980" h="899691">
                    <a:moveTo>
                      <a:pt x="149951" y="0"/>
                    </a:moveTo>
                    <a:lnTo>
                      <a:pt x="7090377" y="0"/>
                    </a:lnTo>
                    <a:cubicBezTo>
                      <a:pt x="7173193" y="0"/>
                      <a:pt x="7240328" y="67135"/>
                      <a:pt x="7240328" y="149951"/>
                    </a:cubicBezTo>
                    <a:lnTo>
                      <a:pt x="7240328" y="300991"/>
                    </a:lnTo>
                    <a:lnTo>
                      <a:pt x="7240329" y="300990"/>
                    </a:lnTo>
                    <a:lnTo>
                      <a:pt x="7452980" y="449846"/>
                    </a:lnTo>
                    <a:lnTo>
                      <a:pt x="7240329" y="598701"/>
                    </a:lnTo>
                    <a:lnTo>
                      <a:pt x="7240328" y="598700"/>
                    </a:lnTo>
                    <a:lnTo>
                      <a:pt x="7240328" y="749740"/>
                    </a:lnTo>
                    <a:cubicBezTo>
                      <a:pt x="7240328" y="832556"/>
                      <a:pt x="7173193" y="899691"/>
                      <a:pt x="7090377" y="899691"/>
                    </a:cubicBezTo>
                    <a:lnTo>
                      <a:pt x="149951" y="899691"/>
                    </a:lnTo>
                    <a:cubicBezTo>
                      <a:pt x="67135" y="899691"/>
                      <a:pt x="0" y="832556"/>
                      <a:pt x="0" y="749740"/>
                    </a:cubicBezTo>
                    <a:lnTo>
                      <a:pt x="0" y="149951"/>
                    </a:lnTo>
                    <a:cubicBezTo>
                      <a:pt x="0" y="67135"/>
                      <a:pt x="67135" y="0"/>
                      <a:pt x="149951" y="0"/>
                    </a:cubicBezTo>
                    <a:close/>
                  </a:path>
                </a:pathLst>
              </a:custGeom>
              <a:solidFill>
                <a:schemeClr val="bg1"/>
              </a:solidFill>
              <a:ln w="254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0" tIns="91428" rIns="182856" bIns="91428" numCol="1" rtlCol="0" anchor="ctr" anchorCtr="0" compatLnSpc="1">
                <a:prstTxWarp prst="textNoShape">
                  <a:avLst/>
                </a:prstTxWarp>
                <a:noAutofit/>
              </a:bodyPr>
              <a:lstStyle/>
              <a:p>
                <a:pPr defTabSz="914218" fontAlgn="base">
                  <a:spcBef>
                    <a:spcPct val="0"/>
                  </a:spcBef>
                  <a:spcAft>
                    <a:spcPct val="0"/>
                  </a:spcAft>
                </a:pPr>
                <a:endParaRPr lang="en-US" sz="2000" noProof="0" dirty="0">
                  <a:solidFill>
                    <a:srgbClr val="161616"/>
                  </a:solidFill>
                </a:endParaRPr>
              </a:p>
            </p:txBody>
          </p:sp>
          <p:sp>
            <p:nvSpPr>
              <p:cNvPr id="19" name="Freeform 18">
                <a:extLst>
                  <a:ext uri="{FF2B5EF4-FFF2-40B4-BE49-F238E27FC236}">
                    <a16:creationId xmlns:a16="http://schemas.microsoft.com/office/drawing/2014/main" id="{D37104AB-04B4-335F-639B-0A2919300393}"/>
                  </a:ext>
                </a:extLst>
              </p:cNvPr>
              <p:cNvSpPr/>
              <p:nvPr/>
            </p:nvSpPr>
            <p:spPr bwMode="auto">
              <a:xfrm>
                <a:off x="797878" y="5180558"/>
                <a:ext cx="2965568" cy="591769"/>
              </a:xfrm>
              <a:custGeom>
                <a:avLst/>
                <a:gdLst>
                  <a:gd name="connsiteX0" fmla="*/ 149951 w 7452980"/>
                  <a:gd name="connsiteY0" fmla="*/ 0 h 899691"/>
                  <a:gd name="connsiteX1" fmla="*/ 7090377 w 7452980"/>
                  <a:gd name="connsiteY1" fmla="*/ 0 h 899691"/>
                  <a:gd name="connsiteX2" fmla="*/ 7240328 w 7452980"/>
                  <a:gd name="connsiteY2" fmla="*/ 149951 h 899691"/>
                  <a:gd name="connsiteX3" fmla="*/ 7240328 w 7452980"/>
                  <a:gd name="connsiteY3" fmla="*/ 300991 h 899691"/>
                  <a:gd name="connsiteX4" fmla="*/ 7240329 w 7452980"/>
                  <a:gd name="connsiteY4" fmla="*/ 300990 h 899691"/>
                  <a:gd name="connsiteX5" fmla="*/ 7452980 w 7452980"/>
                  <a:gd name="connsiteY5" fmla="*/ 449846 h 899691"/>
                  <a:gd name="connsiteX6" fmla="*/ 7240329 w 7452980"/>
                  <a:gd name="connsiteY6" fmla="*/ 598701 h 899691"/>
                  <a:gd name="connsiteX7" fmla="*/ 7240328 w 7452980"/>
                  <a:gd name="connsiteY7" fmla="*/ 598700 h 899691"/>
                  <a:gd name="connsiteX8" fmla="*/ 7240328 w 7452980"/>
                  <a:gd name="connsiteY8" fmla="*/ 749740 h 899691"/>
                  <a:gd name="connsiteX9" fmla="*/ 7090377 w 7452980"/>
                  <a:gd name="connsiteY9" fmla="*/ 899691 h 899691"/>
                  <a:gd name="connsiteX10" fmla="*/ 149951 w 7452980"/>
                  <a:gd name="connsiteY10" fmla="*/ 899691 h 899691"/>
                  <a:gd name="connsiteX11" fmla="*/ 0 w 7452980"/>
                  <a:gd name="connsiteY11" fmla="*/ 749740 h 899691"/>
                  <a:gd name="connsiteX12" fmla="*/ 0 w 7452980"/>
                  <a:gd name="connsiteY12" fmla="*/ 149951 h 899691"/>
                  <a:gd name="connsiteX13" fmla="*/ 149951 w 7452980"/>
                  <a:gd name="connsiteY13" fmla="*/ 0 h 89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52980" h="899691">
                    <a:moveTo>
                      <a:pt x="149951" y="0"/>
                    </a:moveTo>
                    <a:lnTo>
                      <a:pt x="7090377" y="0"/>
                    </a:lnTo>
                    <a:cubicBezTo>
                      <a:pt x="7173193" y="0"/>
                      <a:pt x="7240328" y="67135"/>
                      <a:pt x="7240328" y="149951"/>
                    </a:cubicBezTo>
                    <a:lnTo>
                      <a:pt x="7240328" y="300991"/>
                    </a:lnTo>
                    <a:lnTo>
                      <a:pt x="7240329" y="300990"/>
                    </a:lnTo>
                    <a:lnTo>
                      <a:pt x="7452980" y="449846"/>
                    </a:lnTo>
                    <a:lnTo>
                      <a:pt x="7240329" y="598701"/>
                    </a:lnTo>
                    <a:lnTo>
                      <a:pt x="7240328" y="598700"/>
                    </a:lnTo>
                    <a:lnTo>
                      <a:pt x="7240328" y="749740"/>
                    </a:lnTo>
                    <a:cubicBezTo>
                      <a:pt x="7240328" y="832556"/>
                      <a:pt x="7173193" y="899691"/>
                      <a:pt x="7090377" y="899691"/>
                    </a:cubicBezTo>
                    <a:lnTo>
                      <a:pt x="149951" y="899691"/>
                    </a:lnTo>
                    <a:cubicBezTo>
                      <a:pt x="67135" y="899691"/>
                      <a:pt x="0" y="832556"/>
                      <a:pt x="0" y="749740"/>
                    </a:cubicBezTo>
                    <a:lnTo>
                      <a:pt x="0" y="149951"/>
                    </a:lnTo>
                    <a:cubicBezTo>
                      <a:pt x="0" y="67135"/>
                      <a:pt x="67135" y="0"/>
                      <a:pt x="149951" y="0"/>
                    </a:cubicBezTo>
                    <a:close/>
                  </a:path>
                </a:pathLst>
              </a:custGeom>
              <a:solidFill>
                <a:schemeClr val="accent1"/>
              </a:solidFill>
              <a:ln w="254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91428" rIns="182856" bIns="91428" numCol="1" rtlCol="0" anchor="ctr" anchorCtr="0" compatLnSpc="1">
                <a:prstTxWarp prst="textNoShape">
                  <a:avLst/>
                </a:prstTxWarp>
                <a:noAutofit/>
              </a:bodyPr>
              <a:lstStyle/>
              <a:p>
                <a:pPr defTabSz="914218" fontAlgn="base">
                  <a:spcBef>
                    <a:spcPct val="0"/>
                  </a:spcBef>
                  <a:spcAft>
                    <a:spcPct val="0"/>
                  </a:spcAft>
                </a:pPr>
                <a:endParaRPr lang="en-US" sz="2000" noProof="0" dirty="0">
                  <a:solidFill>
                    <a:schemeClr val="bg1"/>
                  </a:solidFill>
                  <a:cs typeface="IBM Plex Sans Light" panose="020B0604020202020204" pitchFamily="34" charset="0"/>
                </a:endParaRPr>
              </a:p>
            </p:txBody>
          </p:sp>
          <p:grpSp>
            <p:nvGrpSpPr>
              <p:cNvPr id="168" name="Group 167">
                <a:extLst>
                  <a:ext uri="{FF2B5EF4-FFF2-40B4-BE49-F238E27FC236}">
                    <a16:creationId xmlns:a16="http://schemas.microsoft.com/office/drawing/2014/main" id="{3B859201-22FE-FF32-7E5F-88C602369617}"/>
                  </a:ext>
                </a:extLst>
              </p:cNvPr>
              <p:cNvGrpSpPr/>
              <p:nvPr/>
            </p:nvGrpSpPr>
            <p:grpSpPr>
              <a:xfrm>
                <a:off x="3863182" y="994104"/>
                <a:ext cx="299306" cy="305471"/>
                <a:chOff x="5586399" y="2470710"/>
                <a:chExt cx="289789" cy="289789"/>
              </a:xfrm>
            </p:grpSpPr>
            <p:sp>
              <p:nvSpPr>
                <p:cNvPr id="169" name="Oval 168">
                  <a:extLst>
                    <a:ext uri="{FF2B5EF4-FFF2-40B4-BE49-F238E27FC236}">
                      <a16:creationId xmlns:a16="http://schemas.microsoft.com/office/drawing/2014/main" id="{418FB954-89CD-99D7-45F1-3700673B89F7}"/>
                    </a:ext>
                  </a:extLst>
                </p:cNvPr>
                <p:cNvSpPr/>
                <p:nvPr/>
              </p:nvSpPr>
              <p:spPr bwMode="auto">
                <a:xfrm>
                  <a:off x="5586399" y="2470710"/>
                  <a:ext cx="289789" cy="289789"/>
                </a:xfrm>
                <a:prstGeom prst="ellipse">
                  <a:avLst/>
                </a:prstGeom>
                <a:solidFill>
                  <a:schemeClr val="accent1"/>
                </a:solidFill>
                <a:ln w="254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noProof="0" dirty="0">
                    <a:solidFill>
                      <a:schemeClr val="bg1"/>
                    </a:solidFill>
                  </a:endParaRPr>
                </a:p>
              </p:txBody>
            </p:sp>
            <p:pic>
              <p:nvPicPr>
                <p:cNvPr id="170" name="Picture 169">
                  <a:extLst>
                    <a:ext uri="{FF2B5EF4-FFF2-40B4-BE49-F238E27FC236}">
                      <a16:creationId xmlns:a16="http://schemas.microsoft.com/office/drawing/2014/main" id="{EBCC61BF-5D90-779F-B354-6EE0EA647490}"/>
                    </a:ext>
                  </a:extLst>
                </p:cNvPr>
                <p:cNvPicPr>
                  <a:picLocks noChangeAspect="1"/>
                </p:cNvPicPr>
                <p:nvPr/>
              </p:nvPicPr>
              <p:blipFill>
                <a:blip r:embed="rId11"/>
                <a:stretch>
                  <a:fillRect/>
                </a:stretch>
              </p:blipFill>
              <p:spPr>
                <a:xfrm>
                  <a:off x="5661648" y="2513529"/>
                  <a:ext cx="144896" cy="202854"/>
                </a:xfrm>
                <a:prstGeom prst="rect">
                  <a:avLst/>
                </a:prstGeom>
              </p:spPr>
            </p:pic>
          </p:grpSp>
          <p:grpSp>
            <p:nvGrpSpPr>
              <p:cNvPr id="176" name="Group 175">
                <a:extLst>
                  <a:ext uri="{FF2B5EF4-FFF2-40B4-BE49-F238E27FC236}">
                    <a16:creationId xmlns:a16="http://schemas.microsoft.com/office/drawing/2014/main" id="{1B6801A3-CD80-FEE8-76E9-B9983F5A4DFC}"/>
                  </a:ext>
                </a:extLst>
              </p:cNvPr>
              <p:cNvGrpSpPr/>
              <p:nvPr/>
            </p:nvGrpSpPr>
            <p:grpSpPr>
              <a:xfrm>
                <a:off x="3863182" y="2507539"/>
                <a:ext cx="299306" cy="305471"/>
                <a:chOff x="5586399" y="2470710"/>
                <a:chExt cx="289789" cy="289789"/>
              </a:xfrm>
            </p:grpSpPr>
            <p:sp>
              <p:nvSpPr>
                <p:cNvPr id="177" name="Oval 176">
                  <a:extLst>
                    <a:ext uri="{FF2B5EF4-FFF2-40B4-BE49-F238E27FC236}">
                      <a16:creationId xmlns:a16="http://schemas.microsoft.com/office/drawing/2014/main" id="{A52E9F14-8502-F562-70C0-DBFC04B22E47}"/>
                    </a:ext>
                  </a:extLst>
                </p:cNvPr>
                <p:cNvSpPr/>
                <p:nvPr/>
              </p:nvSpPr>
              <p:spPr bwMode="auto">
                <a:xfrm>
                  <a:off x="5586399" y="2470710"/>
                  <a:ext cx="289789" cy="289789"/>
                </a:xfrm>
                <a:prstGeom prst="ellipse">
                  <a:avLst/>
                </a:prstGeom>
                <a:solidFill>
                  <a:schemeClr val="accent1"/>
                </a:solidFill>
                <a:ln w="254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noProof="0" dirty="0">
                    <a:solidFill>
                      <a:schemeClr val="bg1"/>
                    </a:solidFill>
                  </a:endParaRPr>
                </a:p>
              </p:txBody>
            </p:sp>
            <p:pic>
              <p:nvPicPr>
                <p:cNvPr id="178" name="Picture 177">
                  <a:extLst>
                    <a:ext uri="{FF2B5EF4-FFF2-40B4-BE49-F238E27FC236}">
                      <a16:creationId xmlns:a16="http://schemas.microsoft.com/office/drawing/2014/main" id="{4B5DC3FC-5545-4827-920E-3C9A91492E01}"/>
                    </a:ext>
                  </a:extLst>
                </p:cNvPr>
                <p:cNvPicPr>
                  <a:picLocks noChangeAspect="1"/>
                </p:cNvPicPr>
                <p:nvPr/>
              </p:nvPicPr>
              <p:blipFill>
                <a:blip r:embed="rId11"/>
                <a:stretch>
                  <a:fillRect/>
                </a:stretch>
              </p:blipFill>
              <p:spPr>
                <a:xfrm>
                  <a:off x="5661648" y="2513529"/>
                  <a:ext cx="144896" cy="202854"/>
                </a:xfrm>
                <a:prstGeom prst="rect">
                  <a:avLst/>
                </a:prstGeom>
              </p:spPr>
            </p:pic>
          </p:grpSp>
          <p:cxnSp>
            <p:nvCxnSpPr>
              <p:cNvPr id="185" name="Straight Connector 184">
                <a:extLst>
                  <a:ext uri="{FF2B5EF4-FFF2-40B4-BE49-F238E27FC236}">
                    <a16:creationId xmlns:a16="http://schemas.microsoft.com/office/drawing/2014/main" id="{3CA08E76-3F8B-F502-0FEF-A9FB8411DB90}"/>
                  </a:ext>
                </a:extLst>
              </p:cNvPr>
              <p:cNvCxnSpPr/>
              <p:nvPr/>
            </p:nvCxnSpPr>
            <p:spPr bwMode="auto">
              <a:xfrm>
                <a:off x="2042036" y="3399647"/>
                <a:ext cx="0" cy="54297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23F5DBE1-42E2-F1CC-C7A6-D6B236B5152A}"/>
                  </a:ext>
                </a:extLst>
              </p:cNvPr>
              <p:cNvCxnSpPr/>
              <p:nvPr/>
            </p:nvCxnSpPr>
            <p:spPr bwMode="auto">
              <a:xfrm>
                <a:off x="3911812" y="3399647"/>
                <a:ext cx="0" cy="54297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2EEF3F31-15AC-F2B1-BEAC-9366C84F8CAC}"/>
                  </a:ext>
                </a:extLst>
              </p:cNvPr>
              <p:cNvCxnSpPr/>
              <p:nvPr/>
            </p:nvCxnSpPr>
            <p:spPr bwMode="auto">
              <a:xfrm>
                <a:off x="2645964" y="3399647"/>
                <a:ext cx="0" cy="54297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B7C58E2F-0A2E-FBEA-17C5-5164B95B1644}"/>
                  </a:ext>
                </a:extLst>
              </p:cNvPr>
              <p:cNvCxnSpPr/>
              <p:nvPr/>
            </p:nvCxnSpPr>
            <p:spPr bwMode="auto">
              <a:xfrm>
                <a:off x="3308203" y="3399647"/>
                <a:ext cx="0" cy="54297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268A6FBF-CD31-CE55-81BD-78170E32A23C}"/>
                  </a:ext>
                </a:extLst>
              </p:cNvPr>
              <p:cNvCxnSpPr>
                <a:cxnSpLocks/>
              </p:cNvCxnSpPr>
              <p:nvPr/>
            </p:nvCxnSpPr>
            <p:spPr bwMode="auto">
              <a:xfrm>
                <a:off x="2042036" y="3384236"/>
                <a:ext cx="214622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F8699B05-8271-9D48-3D9F-9C73F0AD4F68}"/>
                  </a:ext>
                </a:extLst>
              </p:cNvPr>
              <p:cNvCxnSpPr>
                <a:cxnSpLocks/>
              </p:cNvCxnSpPr>
              <p:nvPr/>
            </p:nvCxnSpPr>
            <p:spPr bwMode="auto">
              <a:xfrm>
                <a:off x="2042036" y="3864205"/>
                <a:ext cx="214622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9CBF0AEC-3B9F-AC9B-DFFF-8455F234B5AF}"/>
                  </a:ext>
                </a:extLst>
              </p:cNvPr>
              <p:cNvCxnSpPr>
                <a:cxnSpLocks/>
              </p:cNvCxnSpPr>
              <p:nvPr/>
            </p:nvCxnSpPr>
            <p:spPr bwMode="auto">
              <a:xfrm>
                <a:off x="2049506" y="3630557"/>
                <a:ext cx="214622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4" name="TextBox 193">
                <a:extLst>
                  <a:ext uri="{FF2B5EF4-FFF2-40B4-BE49-F238E27FC236}">
                    <a16:creationId xmlns:a16="http://schemas.microsoft.com/office/drawing/2014/main" id="{63328580-DDA7-3357-7D87-285816692989}"/>
                  </a:ext>
                </a:extLst>
              </p:cNvPr>
              <p:cNvSpPr txBox="1"/>
              <p:nvPr/>
            </p:nvSpPr>
            <p:spPr>
              <a:xfrm>
                <a:off x="914879" y="994104"/>
                <a:ext cx="2710983" cy="346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000" noProof="0" dirty="0">
                    <a:solidFill>
                      <a:schemeClr val="bg1"/>
                    </a:solidFill>
                    <a:cs typeface="IBM Plex Sans Light" panose="020B0604020202020204" pitchFamily="34" charset="0"/>
                  </a:rPr>
                  <a:t>What are the sales plays we have for </a:t>
                </a:r>
                <a:br>
                  <a:rPr lang="en-US" sz="2000" noProof="0" dirty="0">
                    <a:solidFill>
                      <a:schemeClr val="bg1"/>
                    </a:solidFill>
                    <a:cs typeface="IBM Plex Sans Light" panose="020B0604020202020204" pitchFamily="34" charset="0"/>
                  </a:rPr>
                </a:br>
                <a:r>
                  <a:rPr lang="en-US" sz="2000" noProof="0" dirty="0">
                    <a:solidFill>
                      <a:schemeClr val="bg1"/>
                    </a:solidFill>
                    <a:cs typeface="IBM Plex Sans Light" panose="020B0604020202020204" pitchFamily="34" charset="0"/>
                  </a:rPr>
                  <a:t>digital labor? </a:t>
                </a:r>
              </a:p>
              <a:p>
                <a:pPr algn="ctr" defTabSz="4876800">
                  <a:spcBef>
                    <a:spcPts val="5800"/>
                  </a:spcBef>
                  <a:buSzPct val="100000"/>
                </a:pPr>
                <a:endParaRPr lang="en-US" sz="7200" kern="0" noProof="0" dirty="0">
                  <a:solidFill>
                    <a:srgbClr val="000000"/>
                  </a:solidFill>
                  <a:ea typeface="IBM Plex Sans Light"/>
                  <a:cs typeface="IBM Plex Sans Light"/>
                  <a:sym typeface="IBM Plex Sans Light"/>
                </a:endParaRPr>
              </a:p>
            </p:txBody>
          </p:sp>
          <p:sp>
            <p:nvSpPr>
              <p:cNvPr id="198" name="TextBox 197">
                <a:extLst>
                  <a:ext uri="{FF2B5EF4-FFF2-40B4-BE49-F238E27FC236}">
                    <a16:creationId xmlns:a16="http://schemas.microsoft.com/office/drawing/2014/main" id="{A48262E2-4B7D-75BD-2982-C96121168072}"/>
                  </a:ext>
                </a:extLst>
              </p:cNvPr>
              <p:cNvSpPr txBox="1"/>
              <p:nvPr/>
            </p:nvSpPr>
            <p:spPr>
              <a:xfrm>
                <a:off x="1309219" y="1542052"/>
                <a:ext cx="2735104" cy="3947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914218" fontAlgn="base">
                  <a:spcBef>
                    <a:spcPct val="0"/>
                  </a:spcBef>
                  <a:spcAft>
                    <a:spcPct val="0"/>
                  </a:spcAft>
                </a:pPr>
                <a:r>
                  <a:rPr lang="en-US" sz="2000" noProof="0" dirty="0">
                    <a:solidFill>
                      <a:srgbClr val="161616"/>
                    </a:solidFill>
                  </a:rPr>
                  <a:t>Seismic has the following sales plays:</a:t>
                </a:r>
              </a:p>
              <a:p>
                <a:pPr marL="457200" indent="-457200" defTabSz="914218" fontAlgn="base">
                  <a:spcBef>
                    <a:spcPct val="0"/>
                  </a:spcBef>
                  <a:spcAft>
                    <a:spcPct val="0"/>
                  </a:spcAft>
                  <a:buAutoNum type="arabicPeriod"/>
                </a:pPr>
                <a:r>
                  <a:rPr lang="en-US" sz="2000" noProof="0" dirty="0">
                    <a:solidFill>
                      <a:srgbClr val="161616"/>
                    </a:solidFill>
                  </a:rPr>
                  <a:t>Digital Labor in HR</a:t>
                </a:r>
              </a:p>
              <a:p>
                <a:pPr marL="457200" indent="-457200" defTabSz="914218" fontAlgn="base">
                  <a:spcBef>
                    <a:spcPct val="0"/>
                  </a:spcBef>
                  <a:spcAft>
                    <a:spcPct val="0"/>
                  </a:spcAft>
                  <a:buFontTx/>
                  <a:buAutoNum type="arabicPeriod"/>
                </a:pPr>
                <a:r>
                  <a:rPr lang="en-US" sz="2000" noProof="0" dirty="0">
                    <a:solidFill>
                      <a:srgbClr val="161616"/>
                    </a:solidFill>
                  </a:rPr>
                  <a:t>Digital Labor in Sales</a:t>
                </a:r>
              </a:p>
              <a:p>
                <a:pPr marL="457200" indent="-457200" defTabSz="914218" fontAlgn="base">
                  <a:spcBef>
                    <a:spcPct val="0"/>
                  </a:spcBef>
                  <a:spcAft>
                    <a:spcPct val="0"/>
                  </a:spcAft>
                  <a:buFontTx/>
                  <a:buAutoNum type="arabicPeriod"/>
                </a:pPr>
                <a:r>
                  <a:rPr lang="en-US" sz="2000" noProof="0" dirty="0">
                    <a:solidFill>
                      <a:srgbClr val="161616"/>
                    </a:solidFill>
                  </a:rPr>
                  <a:t>Digital Labor in Procurement</a:t>
                </a:r>
              </a:p>
            </p:txBody>
          </p:sp>
          <p:sp>
            <p:nvSpPr>
              <p:cNvPr id="199" name="TextBox 198">
                <a:extLst>
                  <a:ext uri="{FF2B5EF4-FFF2-40B4-BE49-F238E27FC236}">
                    <a16:creationId xmlns:a16="http://schemas.microsoft.com/office/drawing/2014/main" id="{1B9AD164-24DF-130A-992D-4078F0542D2C}"/>
                  </a:ext>
                </a:extLst>
              </p:cNvPr>
              <p:cNvSpPr txBox="1"/>
              <p:nvPr/>
            </p:nvSpPr>
            <p:spPr>
              <a:xfrm>
                <a:off x="914879" y="2435618"/>
                <a:ext cx="2710983" cy="3947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000" noProof="0" dirty="0">
                    <a:solidFill>
                      <a:schemeClr val="bg1"/>
                    </a:solidFill>
                    <a:cs typeface="IBM Plex Sans Light" panose="020B0604020202020204" pitchFamily="34" charset="0"/>
                  </a:rPr>
                  <a:t>Can you get a list of accounts and filter them by industry with the most relevant contacts </a:t>
                </a:r>
                <a:br>
                  <a:rPr lang="en-US" sz="2000" noProof="0" dirty="0">
                    <a:solidFill>
                      <a:schemeClr val="bg1"/>
                    </a:solidFill>
                    <a:cs typeface="IBM Plex Sans Light" panose="020B0604020202020204" pitchFamily="34" charset="0"/>
                  </a:rPr>
                </a:br>
                <a:r>
                  <a:rPr lang="en-US" sz="2000" noProof="0" dirty="0">
                    <a:solidFill>
                      <a:schemeClr val="bg1"/>
                    </a:solidFill>
                    <a:cs typeface="IBM Plex Sans Light" panose="020B0604020202020204" pitchFamily="34" charset="0"/>
                  </a:rPr>
                  <a:t>for each?</a:t>
                </a:r>
              </a:p>
              <a:p>
                <a:pPr algn="ctr" defTabSz="4876800">
                  <a:spcBef>
                    <a:spcPts val="5800"/>
                  </a:spcBef>
                  <a:buSzPct val="100000"/>
                </a:pPr>
                <a:endParaRPr lang="en-US" sz="7200" kern="0" noProof="0" dirty="0">
                  <a:solidFill>
                    <a:srgbClr val="000000"/>
                  </a:solidFill>
                  <a:ea typeface="IBM Plex Sans Light"/>
                  <a:cs typeface="IBM Plex Sans Light"/>
                  <a:sym typeface="IBM Plex Sans Light"/>
                </a:endParaRPr>
              </a:p>
            </p:txBody>
          </p:sp>
          <p:sp>
            <p:nvSpPr>
              <p:cNvPr id="200" name="TextBox 199">
                <a:extLst>
                  <a:ext uri="{FF2B5EF4-FFF2-40B4-BE49-F238E27FC236}">
                    <a16:creationId xmlns:a16="http://schemas.microsoft.com/office/drawing/2014/main" id="{9DAB9EC6-0DE1-FF33-3369-145A66B56161}"/>
                  </a:ext>
                </a:extLst>
              </p:cNvPr>
              <p:cNvSpPr txBox="1"/>
              <p:nvPr/>
            </p:nvSpPr>
            <p:spPr>
              <a:xfrm>
                <a:off x="1277729" y="3139633"/>
                <a:ext cx="2812821" cy="3947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914218" fontAlgn="base">
                  <a:spcBef>
                    <a:spcPct val="0"/>
                  </a:spcBef>
                  <a:spcAft>
                    <a:spcPct val="0"/>
                  </a:spcAft>
                </a:pPr>
                <a:r>
                  <a:rPr lang="en-US" sz="2000" noProof="0" dirty="0">
                    <a:solidFill>
                      <a:srgbClr val="161616"/>
                    </a:solidFill>
                  </a:rPr>
                  <a:t>Here are the accounts and contacts by industry:</a:t>
                </a:r>
              </a:p>
            </p:txBody>
          </p:sp>
          <p:sp>
            <p:nvSpPr>
              <p:cNvPr id="201" name="TextBox 200">
                <a:extLst>
                  <a:ext uri="{FF2B5EF4-FFF2-40B4-BE49-F238E27FC236}">
                    <a16:creationId xmlns:a16="http://schemas.microsoft.com/office/drawing/2014/main" id="{168EC2C8-A2C9-8171-BFC0-6475D07A2AD7}"/>
                  </a:ext>
                </a:extLst>
              </p:cNvPr>
              <p:cNvSpPr txBox="1"/>
              <p:nvPr/>
            </p:nvSpPr>
            <p:spPr>
              <a:xfrm>
                <a:off x="2277217" y="3466224"/>
                <a:ext cx="170976" cy="950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914218" fontAlgn="base">
                  <a:spcBef>
                    <a:spcPct val="0"/>
                  </a:spcBef>
                  <a:spcAft>
                    <a:spcPct val="0"/>
                  </a:spcAft>
                </a:pPr>
                <a:r>
                  <a:rPr lang="en-US" sz="1600" noProof="0" dirty="0">
                    <a:solidFill>
                      <a:srgbClr val="161616"/>
                    </a:solidFill>
                  </a:rPr>
                  <a:t>HR</a:t>
                </a:r>
              </a:p>
            </p:txBody>
          </p:sp>
          <p:sp>
            <p:nvSpPr>
              <p:cNvPr id="202" name="TextBox 201">
                <a:extLst>
                  <a:ext uri="{FF2B5EF4-FFF2-40B4-BE49-F238E27FC236}">
                    <a16:creationId xmlns:a16="http://schemas.microsoft.com/office/drawing/2014/main" id="{CEFA76E0-46C4-312F-332A-C73589DF124C}"/>
                  </a:ext>
                </a:extLst>
              </p:cNvPr>
              <p:cNvSpPr txBox="1"/>
              <p:nvPr/>
            </p:nvSpPr>
            <p:spPr>
              <a:xfrm>
                <a:off x="2238412" y="3702432"/>
                <a:ext cx="299306" cy="481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914218" fontAlgn="base">
                  <a:spcBef>
                    <a:spcPct val="0"/>
                  </a:spcBef>
                  <a:spcAft>
                    <a:spcPct val="0"/>
                  </a:spcAft>
                </a:pPr>
                <a:r>
                  <a:rPr lang="en-US" sz="1600" noProof="0" dirty="0">
                    <a:solidFill>
                      <a:srgbClr val="161616"/>
                    </a:solidFill>
                  </a:rPr>
                  <a:t>Sales</a:t>
                </a:r>
              </a:p>
            </p:txBody>
          </p:sp>
          <p:sp>
            <p:nvSpPr>
              <p:cNvPr id="203" name="TextBox 202">
                <a:extLst>
                  <a:ext uri="{FF2B5EF4-FFF2-40B4-BE49-F238E27FC236}">
                    <a16:creationId xmlns:a16="http://schemas.microsoft.com/office/drawing/2014/main" id="{7E8AC869-B8F6-0F01-EFA1-740052C9C455}"/>
                  </a:ext>
                </a:extLst>
              </p:cNvPr>
              <p:cNvSpPr txBox="1"/>
              <p:nvPr/>
            </p:nvSpPr>
            <p:spPr>
              <a:xfrm>
                <a:off x="2743264" y="3467595"/>
                <a:ext cx="498582" cy="2306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914218" fontAlgn="base">
                  <a:spcBef>
                    <a:spcPct val="0"/>
                  </a:spcBef>
                  <a:spcAft>
                    <a:spcPct val="0"/>
                  </a:spcAft>
                </a:pPr>
                <a:r>
                  <a:rPr lang="en-US" sz="1600" noProof="0" dirty="0">
                    <a:solidFill>
                      <a:srgbClr val="161616"/>
                    </a:solidFill>
                  </a:rPr>
                  <a:t>Account 1</a:t>
                </a:r>
              </a:p>
            </p:txBody>
          </p:sp>
          <p:sp>
            <p:nvSpPr>
              <p:cNvPr id="204" name="TextBox 203">
                <a:extLst>
                  <a:ext uri="{FF2B5EF4-FFF2-40B4-BE49-F238E27FC236}">
                    <a16:creationId xmlns:a16="http://schemas.microsoft.com/office/drawing/2014/main" id="{12E5FCF6-5DC5-CFC9-F18C-C6073D9E37E8}"/>
                  </a:ext>
                </a:extLst>
              </p:cNvPr>
              <p:cNvSpPr txBox="1"/>
              <p:nvPr/>
            </p:nvSpPr>
            <p:spPr>
              <a:xfrm>
                <a:off x="2734278" y="3703005"/>
                <a:ext cx="498582" cy="2306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914218" fontAlgn="base">
                  <a:spcBef>
                    <a:spcPct val="0"/>
                  </a:spcBef>
                  <a:spcAft>
                    <a:spcPct val="0"/>
                  </a:spcAft>
                </a:pPr>
                <a:r>
                  <a:rPr lang="en-US" sz="1600" noProof="0" dirty="0">
                    <a:solidFill>
                      <a:srgbClr val="161616"/>
                    </a:solidFill>
                  </a:rPr>
                  <a:t>Account 2</a:t>
                </a:r>
              </a:p>
            </p:txBody>
          </p:sp>
          <p:sp>
            <p:nvSpPr>
              <p:cNvPr id="206" name="TextBox 205">
                <a:extLst>
                  <a:ext uri="{FF2B5EF4-FFF2-40B4-BE49-F238E27FC236}">
                    <a16:creationId xmlns:a16="http://schemas.microsoft.com/office/drawing/2014/main" id="{DFA70676-BACF-6A06-9FF8-45353F00E054}"/>
                  </a:ext>
                </a:extLst>
              </p:cNvPr>
              <p:cNvSpPr txBox="1"/>
              <p:nvPr/>
            </p:nvSpPr>
            <p:spPr>
              <a:xfrm>
                <a:off x="3373457" y="3467595"/>
                <a:ext cx="498582" cy="2306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914218" fontAlgn="base">
                  <a:spcBef>
                    <a:spcPct val="0"/>
                  </a:spcBef>
                  <a:spcAft>
                    <a:spcPct val="0"/>
                  </a:spcAft>
                </a:pPr>
                <a:r>
                  <a:rPr lang="en-US" sz="1600" noProof="0" dirty="0">
                    <a:solidFill>
                      <a:srgbClr val="161616"/>
                    </a:solidFill>
                  </a:rPr>
                  <a:t>Contact 1</a:t>
                </a:r>
              </a:p>
            </p:txBody>
          </p:sp>
          <p:sp>
            <p:nvSpPr>
              <p:cNvPr id="207" name="TextBox 206">
                <a:extLst>
                  <a:ext uri="{FF2B5EF4-FFF2-40B4-BE49-F238E27FC236}">
                    <a16:creationId xmlns:a16="http://schemas.microsoft.com/office/drawing/2014/main" id="{D1B3D5CB-797F-7C46-020D-6A5172DC4029}"/>
                  </a:ext>
                </a:extLst>
              </p:cNvPr>
              <p:cNvSpPr txBox="1"/>
              <p:nvPr/>
            </p:nvSpPr>
            <p:spPr>
              <a:xfrm>
                <a:off x="3373457" y="3690137"/>
                <a:ext cx="498582" cy="2306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914218" fontAlgn="base">
                  <a:spcBef>
                    <a:spcPct val="0"/>
                  </a:spcBef>
                  <a:spcAft>
                    <a:spcPct val="0"/>
                  </a:spcAft>
                </a:pPr>
                <a:r>
                  <a:rPr lang="en-US" sz="1600" noProof="0" dirty="0">
                    <a:solidFill>
                      <a:srgbClr val="161616"/>
                    </a:solidFill>
                  </a:rPr>
                  <a:t>Contact 2</a:t>
                </a:r>
              </a:p>
            </p:txBody>
          </p:sp>
          <p:sp>
            <p:nvSpPr>
              <p:cNvPr id="208" name="Freeform 207">
                <a:extLst>
                  <a:ext uri="{FF2B5EF4-FFF2-40B4-BE49-F238E27FC236}">
                    <a16:creationId xmlns:a16="http://schemas.microsoft.com/office/drawing/2014/main" id="{59CEFED2-B4B8-14E3-5968-5DEBD4135FA8}"/>
                  </a:ext>
                </a:extLst>
              </p:cNvPr>
              <p:cNvSpPr/>
              <p:nvPr/>
            </p:nvSpPr>
            <p:spPr bwMode="auto">
              <a:xfrm>
                <a:off x="797878" y="4064784"/>
                <a:ext cx="2958128" cy="446111"/>
              </a:xfrm>
              <a:custGeom>
                <a:avLst/>
                <a:gdLst>
                  <a:gd name="connsiteX0" fmla="*/ 149951 w 7452980"/>
                  <a:gd name="connsiteY0" fmla="*/ 0 h 899691"/>
                  <a:gd name="connsiteX1" fmla="*/ 7090377 w 7452980"/>
                  <a:gd name="connsiteY1" fmla="*/ 0 h 899691"/>
                  <a:gd name="connsiteX2" fmla="*/ 7240328 w 7452980"/>
                  <a:gd name="connsiteY2" fmla="*/ 149951 h 899691"/>
                  <a:gd name="connsiteX3" fmla="*/ 7240328 w 7452980"/>
                  <a:gd name="connsiteY3" fmla="*/ 300991 h 899691"/>
                  <a:gd name="connsiteX4" fmla="*/ 7240329 w 7452980"/>
                  <a:gd name="connsiteY4" fmla="*/ 300990 h 899691"/>
                  <a:gd name="connsiteX5" fmla="*/ 7452980 w 7452980"/>
                  <a:gd name="connsiteY5" fmla="*/ 449846 h 899691"/>
                  <a:gd name="connsiteX6" fmla="*/ 7240329 w 7452980"/>
                  <a:gd name="connsiteY6" fmla="*/ 598701 h 899691"/>
                  <a:gd name="connsiteX7" fmla="*/ 7240328 w 7452980"/>
                  <a:gd name="connsiteY7" fmla="*/ 598700 h 899691"/>
                  <a:gd name="connsiteX8" fmla="*/ 7240328 w 7452980"/>
                  <a:gd name="connsiteY8" fmla="*/ 749740 h 899691"/>
                  <a:gd name="connsiteX9" fmla="*/ 7090377 w 7452980"/>
                  <a:gd name="connsiteY9" fmla="*/ 899691 h 899691"/>
                  <a:gd name="connsiteX10" fmla="*/ 149951 w 7452980"/>
                  <a:gd name="connsiteY10" fmla="*/ 899691 h 899691"/>
                  <a:gd name="connsiteX11" fmla="*/ 0 w 7452980"/>
                  <a:gd name="connsiteY11" fmla="*/ 749740 h 899691"/>
                  <a:gd name="connsiteX12" fmla="*/ 0 w 7452980"/>
                  <a:gd name="connsiteY12" fmla="*/ 149951 h 899691"/>
                  <a:gd name="connsiteX13" fmla="*/ 149951 w 7452980"/>
                  <a:gd name="connsiteY13" fmla="*/ 0 h 89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52980" h="899691">
                    <a:moveTo>
                      <a:pt x="149951" y="0"/>
                    </a:moveTo>
                    <a:lnTo>
                      <a:pt x="7090377" y="0"/>
                    </a:lnTo>
                    <a:cubicBezTo>
                      <a:pt x="7173193" y="0"/>
                      <a:pt x="7240328" y="67135"/>
                      <a:pt x="7240328" y="149951"/>
                    </a:cubicBezTo>
                    <a:lnTo>
                      <a:pt x="7240328" y="300991"/>
                    </a:lnTo>
                    <a:lnTo>
                      <a:pt x="7240329" y="300990"/>
                    </a:lnTo>
                    <a:lnTo>
                      <a:pt x="7452980" y="449846"/>
                    </a:lnTo>
                    <a:lnTo>
                      <a:pt x="7240329" y="598701"/>
                    </a:lnTo>
                    <a:lnTo>
                      <a:pt x="7240328" y="598700"/>
                    </a:lnTo>
                    <a:lnTo>
                      <a:pt x="7240328" y="749740"/>
                    </a:lnTo>
                    <a:cubicBezTo>
                      <a:pt x="7240328" y="832556"/>
                      <a:pt x="7173193" y="899691"/>
                      <a:pt x="7090377" y="899691"/>
                    </a:cubicBezTo>
                    <a:lnTo>
                      <a:pt x="149951" y="899691"/>
                    </a:lnTo>
                    <a:cubicBezTo>
                      <a:pt x="67135" y="899691"/>
                      <a:pt x="0" y="832556"/>
                      <a:pt x="0" y="749740"/>
                    </a:cubicBezTo>
                    <a:lnTo>
                      <a:pt x="0" y="149951"/>
                    </a:lnTo>
                    <a:cubicBezTo>
                      <a:pt x="0" y="67135"/>
                      <a:pt x="67135" y="0"/>
                      <a:pt x="149951" y="0"/>
                    </a:cubicBezTo>
                    <a:close/>
                  </a:path>
                </a:pathLst>
              </a:custGeom>
              <a:solidFill>
                <a:schemeClr val="accent1"/>
              </a:solidFill>
              <a:ln w="254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91428" rIns="182856" bIns="91428" numCol="1" rtlCol="0" anchor="ctr" anchorCtr="0" compatLnSpc="1">
                <a:prstTxWarp prst="textNoShape">
                  <a:avLst/>
                </a:prstTxWarp>
                <a:noAutofit/>
              </a:bodyPr>
              <a:lstStyle/>
              <a:p>
                <a:pPr defTabSz="914218" fontAlgn="base">
                  <a:spcBef>
                    <a:spcPct val="0"/>
                  </a:spcBef>
                  <a:spcAft>
                    <a:spcPct val="0"/>
                  </a:spcAft>
                </a:pPr>
                <a:endParaRPr lang="en-US" sz="2000" noProof="0" dirty="0">
                  <a:solidFill>
                    <a:schemeClr val="bg1"/>
                  </a:solidFill>
                  <a:cs typeface="IBM Plex Sans Light" panose="020B0604020202020204" pitchFamily="34" charset="0"/>
                </a:endParaRPr>
              </a:p>
            </p:txBody>
          </p:sp>
          <p:grpSp>
            <p:nvGrpSpPr>
              <p:cNvPr id="209" name="Group 208">
                <a:extLst>
                  <a:ext uri="{FF2B5EF4-FFF2-40B4-BE49-F238E27FC236}">
                    <a16:creationId xmlns:a16="http://schemas.microsoft.com/office/drawing/2014/main" id="{6F8247A8-9282-8FCA-E6FB-DFABEBA1444F}"/>
                  </a:ext>
                </a:extLst>
              </p:cNvPr>
              <p:cNvGrpSpPr/>
              <p:nvPr/>
            </p:nvGrpSpPr>
            <p:grpSpPr>
              <a:xfrm>
                <a:off x="3862854" y="4135102"/>
                <a:ext cx="299306" cy="305471"/>
                <a:chOff x="5586399" y="2470710"/>
                <a:chExt cx="289789" cy="289789"/>
              </a:xfrm>
            </p:grpSpPr>
            <p:sp>
              <p:nvSpPr>
                <p:cNvPr id="210" name="Oval 209">
                  <a:extLst>
                    <a:ext uri="{FF2B5EF4-FFF2-40B4-BE49-F238E27FC236}">
                      <a16:creationId xmlns:a16="http://schemas.microsoft.com/office/drawing/2014/main" id="{1DCFFAD9-1968-EDCF-AAB2-AA4CFC555F24}"/>
                    </a:ext>
                  </a:extLst>
                </p:cNvPr>
                <p:cNvSpPr/>
                <p:nvPr/>
              </p:nvSpPr>
              <p:spPr bwMode="auto">
                <a:xfrm>
                  <a:off x="5586399" y="2470710"/>
                  <a:ext cx="289789" cy="289789"/>
                </a:xfrm>
                <a:prstGeom prst="ellipse">
                  <a:avLst/>
                </a:prstGeom>
                <a:solidFill>
                  <a:schemeClr val="accent1"/>
                </a:solidFill>
                <a:ln w="254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noProof="0" dirty="0">
                    <a:solidFill>
                      <a:schemeClr val="bg1"/>
                    </a:solidFill>
                  </a:endParaRPr>
                </a:p>
              </p:txBody>
            </p:sp>
            <p:pic>
              <p:nvPicPr>
                <p:cNvPr id="211" name="Picture 210">
                  <a:extLst>
                    <a:ext uri="{FF2B5EF4-FFF2-40B4-BE49-F238E27FC236}">
                      <a16:creationId xmlns:a16="http://schemas.microsoft.com/office/drawing/2014/main" id="{D9597A0B-2CE9-BC3C-DE4B-EE6052E0DE87}"/>
                    </a:ext>
                  </a:extLst>
                </p:cNvPr>
                <p:cNvPicPr>
                  <a:picLocks noChangeAspect="1"/>
                </p:cNvPicPr>
                <p:nvPr/>
              </p:nvPicPr>
              <p:blipFill>
                <a:blip r:embed="rId11"/>
                <a:stretch>
                  <a:fillRect/>
                </a:stretch>
              </p:blipFill>
              <p:spPr>
                <a:xfrm>
                  <a:off x="5661648" y="2513529"/>
                  <a:ext cx="144896" cy="202854"/>
                </a:xfrm>
                <a:prstGeom prst="rect">
                  <a:avLst/>
                </a:prstGeom>
              </p:spPr>
            </p:pic>
          </p:grpSp>
          <p:sp>
            <p:nvSpPr>
              <p:cNvPr id="212" name="TextBox 211">
                <a:extLst>
                  <a:ext uri="{FF2B5EF4-FFF2-40B4-BE49-F238E27FC236}">
                    <a16:creationId xmlns:a16="http://schemas.microsoft.com/office/drawing/2014/main" id="{5D51D79F-85D5-8F8A-CBC2-48F4868F2B17}"/>
                  </a:ext>
                </a:extLst>
              </p:cNvPr>
              <p:cNvSpPr txBox="1"/>
              <p:nvPr/>
            </p:nvSpPr>
            <p:spPr>
              <a:xfrm>
                <a:off x="861679" y="4121359"/>
                <a:ext cx="2828583" cy="3947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000" noProof="0" dirty="0">
                    <a:solidFill>
                      <a:schemeClr val="bg1"/>
                    </a:solidFill>
                    <a:cs typeface="IBM Plex Sans Light" panose="020B0604020202020204" pitchFamily="34" charset="0"/>
                  </a:rPr>
                  <a:t>Can you search any context on </a:t>
                </a:r>
                <a:br>
                  <a:rPr lang="en-US" sz="2000" noProof="0" dirty="0">
                    <a:solidFill>
                      <a:schemeClr val="bg1"/>
                    </a:solidFill>
                    <a:cs typeface="IBM Plex Sans Light" panose="020B0604020202020204" pitchFamily="34" charset="0"/>
                  </a:rPr>
                </a:br>
                <a:r>
                  <a:rPr lang="en-US" sz="2000" noProof="0" dirty="0">
                    <a:solidFill>
                      <a:schemeClr val="bg1"/>
                    </a:solidFill>
                    <a:cs typeface="IBM Plex Sans Light" panose="020B0604020202020204" pitchFamily="34" charset="0"/>
                  </a:rPr>
                  <a:t>&lt;account name&gt;?</a:t>
                </a:r>
              </a:p>
            </p:txBody>
          </p:sp>
          <p:sp>
            <p:nvSpPr>
              <p:cNvPr id="225" name="TextBox 224">
                <a:extLst>
                  <a:ext uri="{FF2B5EF4-FFF2-40B4-BE49-F238E27FC236}">
                    <a16:creationId xmlns:a16="http://schemas.microsoft.com/office/drawing/2014/main" id="{485E9DFF-C133-FAAA-4C18-8BE1883C2E56}"/>
                  </a:ext>
                </a:extLst>
              </p:cNvPr>
              <p:cNvSpPr txBox="1"/>
              <p:nvPr/>
            </p:nvSpPr>
            <p:spPr>
              <a:xfrm>
                <a:off x="1255912" y="4660175"/>
                <a:ext cx="2735104" cy="3947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914218" fontAlgn="base">
                  <a:spcBef>
                    <a:spcPct val="0"/>
                  </a:spcBef>
                  <a:spcAft>
                    <a:spcPct val="0"/>
                  </a:spcAft>
                </a:pPr>
                <a:r>
                  <a:rPr lang="en-US" sz="2000" noProof="0" dirty="0">
                    <a:solidFill>
                      <a:srgbClr val="161616"/>
                    </a:solidFill>
                  </a:rPr>
                  <a:t>&lt;account name&gt; is up for renewal next month and has increased head count by 20%.</a:t>
                </a:r>
              </a:p>
            </p:txBody>
          </p:sp>
          <p:grpSp>
            <p:nvGrpSpPr>
              <p:cNvPr id="226" name="Group 225">
                <a:extLst>
                  <a:ext uri="{FF2B5EF4-FFF2-40B4-BE49-F238E27FC236}">
                    <a16:creationId xmlns:a16="http://schemas.microsoft.com/office/drawing/2014/main" id="{6E550C08-D005-7558-24D3-1E2846FEB3B8}"/>
                  </a:ext>
                </a:extLst>
              </p:cNvPr>
              <p:cNvGrpSpPr/>
              <p:nvPr/>
            </p:nvGrpSpPr>
            <p:grpSpPr>
              <a:xfrm>
                <a:off x="3859565" y="5295807"/>
                <a:ext cx="299306" cy="305471"/>
                <a:chOff x="5586399" y="2470710"/>
                <a:chExt cx="289789" cy="289789"/>
              </a:xfrm>
            </p:grpSpPr>
            <p:sp>
              <p:nvSpPr>
                <p:cNvPr id="227" name="Oval 226">
                  <a:extLst>
                    <a:ext uri="{FF2B5EF4-FFF2-40B4-BE49-F238E27FC236}">
                      <a16:creationId xmlns:a16="http://schemas.microsoft.com/office/drawing/2014/main" id="{D91F5F4C-8D12-83A4-3A3C-57FC0D868024}"/>
                    </a:ext>
                  </a:extLst>
                </p:cNvPr>
                <p:cNvSpPr/>
                <p:nvPr/>
              </p:nvSpPr>
              <p:spPr bwMode="auto">
                <a:xfrm>
                  <a:off x="5586399" y="2470710"/>
                  <a:ext cx="289789" cy="289789"/>
                </a:xfrm>
                <a:prstGeom prst="ellipse">
                  <a:avLst/>
                </a:prstGeom>
                <a:solidFill>
                  <a:schemeClr val="accent1"/>
                </a:solidFill>
                <a:ln w="254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noProof="0" dirty="0">
                    <a:solidFill>
                      <a:schemeClr val="bg1"/>
                    </a:solidFill>
                  </a:endParaRPr>
                </a:p>
              </p:txBody>
            </p:sp>
            <p:pic>
              <p:nvPicPr>
                <p:cNvPr id="228" name="Picture 227">
                  <a:extLst>
                    <a:ext uri="{FF2B5EF4-FFF2-40B4-BE49-F238E27FC236}">
                      <a16:creationId xmlns:a16="http://schemas.microsoft.com/office/drawing/2014/main" id="{03A3A140-E214-68CA-2768-159EF3BF6208}"/>
                    </a:ext>
                  </a:extLst>
                </p:cNvPr>
                <p:cNvPicPr>
                  <a:picLocks noChangeAspect="1"/>
                </p:cNvPicPr>
                <p:nvPr/>
              </p:nvPicPr>
              <p:blipFill>
                <a:blip r:embed="rId11"/>
                <a:stretch>
                  <a:fillRect/>
                </a:stretch>
              </p:blipFill>
              <p:spPr>
                <a:xfrm>
                  <a:off x="5661648" y="2513529"/>
                  <a:ext cx="144896" cy="202854"/>
                </a:xfrm>
                <a:prstGeom prst="rect">
                  <a:avLst/>
                </a:prstGeom>
              </p:spPr>
            </p:pic>
          </p:grpSp>
          <p:sp>
            <p:nvSpPr>
              <p:cNvPr id="230" name="TextBox 229">
                <a:extLst>
                  <a:ext uri="{FF2B5EF4-FFF2-40B4-BE49-F238E27FC236}">
                    <a16:creationId xmlns:a16="http://schemas.microsoft.com/office/drawing/2014/main" id="{A47EDA02-0AA0-7099-E872-86DE41829826}"/>
                  </a:ext>
                </a:extLst>
              </p:cNvPr>
              <p:cNvSpPr txBox="1"/>
              <p:nvPr/>
            </p:nvSpPr>
            <p:spPr>
              <a:xfrm>
                <a:off x="860570" y="5232826"/>
                <a:ext cx="2723187" cy="52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000" noProof="0" dirty="0">
                    <a:solidFill>
                      <a:schemeClr val="bg1"/>
                    </a:solidFill>
                    <a:cs typeface="IBM Plex Sans Light" panose="020B0604020202020204" pitchFamily="34" charset="0"/>
                  </a:rPr>
                  <a:t>Write a standard renewal check-in email with a focus on the HR value proposition and send to &lt;contact name&gt; at &lt;account name&gt;.</a:t>
                </a:r>
              </a:p>
            </p:txBody>
          </p:sp>
          <p:sp>
            <p:nvSpPr>
              <p:cNvPr id="231" name="Freeform 230">
                <a:extLst>
                  <a:ext uri="{FF2B5EF4-FFF2-40B4-BE49-F238E27FC236}">
                    <a16:creationId xmlns:a16="http://schemas.microsoft.com/office/drawing/2014/main" id="{60E2E486-1813-6EED-E577-1A40F9FF587D}"/>
                  </a:ext>
                </a:extLst>
              </p:cNvPr>
              <p:cNvSpPr/>
              <p:nvPr/>
            </p:nvSpPr>
            <p:spPr bwMode="auto">
              <a:xfrm flipH="1">
                <a:off x="582731" y="5817462"/>
                <a:ext cx="3545944" cy="613510"/>
              </a:xfrm>
              <a:custGeom>
                <a:avLst/>
                <a:gdLst>
                  <a:gd name="connsiteX0" fmla="*/ 149951 w 7452980"/>
                  <a:gd name="connsiteY0" fmla="*/ 0 h 899691"/>
                  <a:gd name="connsiteX1" fmla="*/ 7090377 w 7452980"/>
                  <a:gd name="connsiteY1" fmla="*/ 0 h 899691"/>
                  <a:gd name="connsiteX2" fmla="*/ 7240328 w 7452980"/>
                  <a:gd name="connsiteY2" fmla="*/ 149951 h 899691"/>
                  <a:gd name="connsiteX3" fmla="*/ 7240328 w 7452980"/>
                  <a:gd name="connsiteY3" fmla="*/ 300991 h 899691"/>
                  <a:gd name="connsiteX4" fmla="*/ 7240329 w 7452980"/>
                  <a:gd name="connsiteY4" fmla="*/ 300990 h 899691"/>
                  <a:gd name="connsiteX5" fmla="*/ 7452980 w 7452980"/>
                  <a:gd name="connsiteY5" fmla="*/ 449846 h 899691"/>
                  <a:gd name="connsiteX6" fmla="*/ 7240329 w 7452980"/>
                  <a:gd name="connsiteY6" fmla="*/ 598701 h 899691"/>
                  <a:gd name="connsiteX7" fmla="*/ 7240328 w 7452980"/>
                  <a:gd name="connsiteY7" fmla="*/ 598700 h 899691"/>
                  <a:gd name="connsiteX8" fmla="*/ 7240328 w 7452980"/>
                  <a:gd name="connsiteY8" fmla="*/ 749740 h 899691"/>
                  <a:gd name="connsiteX9" fmla="*/ 7090377 w 7452980"/>
                  <a:gd name="connsiteY9" fmla="*/ 899691 h 899691"/>
                  <a:gd name="connsiteX10" fmla="*/ 149951 w 7452980"/>
                  <a:gd name="connsiteY10" fmla="*/ 899691 h 899691"/>
                  <a:gd name="connsiteX11" fmla="*/ 0 w 7452980"/>
                  <a:gd name="connsiteY11" fmla="*/ 749740 h 899691"/>
                  <a:gd name="connsiteX12" fmla="*/ 0 w 7452980"/>
                  <a:gd name="connsiteY12" fmla="*/ 149951 h 899691"/>
                  <a:gd name="connsiteX13" fmla="*/ 149951 w 7452980"/>
                  <a:gd name="connsiteY13" fmla="*/ 0 h 89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52980" h="899691">
                    <a:moveTo>
                      <a:pt x="149951" y="0"/>
                    </a:moveTo>
                    <a:lnTo>
                      <a:pt x="7090377" y="0"/>
                    </a:lnTo>
                    <a:cubicBezTo>
                      <a:pt x="7173193" y="0"/>
                      <a:pt x="7240328" y="67135"/>
                      <a:pt x="7240328" y="149951"/>
                    </a:cubicBezTo>
                    <a:lnTo>
                      <a:pt x="7240328" y="300991"/>
                    </a:lnTo>
                    <a:lnTo>
                      <a:pt x="7240329" y="300990"/>
                    </a:lnTo>
                    <a:lnTo>
                      <a:pt x="7452980" y="449846"/>
                    </a:lnTo>
                    <a:lnTo>
                      <a:pt x="7240329" y="598701"/>
                    </a:lnTo>
                    <a:lnTo>
                      <a:pt x="7240328" y="598700"/>
                    </a:lnTo>
                    <a:lnTo>
                      <a:pt x="7240328" y="749740"/>
                    </a:lnTo>
                    <a:cubicBezTo>
                      <a:pt x="7240328" y="832556"/>
                      <a:pt x="7173193" y="899691"/>
                      <a:pt x="7090377" y="899691"/>
                    </a:cubicBezTo>
                    <a:lnTo>
                      <a:pt x="149951" y="899691"/>
                    </a:lnTo>
                    <a:cubicBezTo>
                      <a:pt x="67135" y="899691"/>
                      <a:pt x="0" y="832556"/>
                      <a:pt x="0" y="749740"/>
                    </a:cubicBezTo>
                    <a:lnTo>
                      <a:pt x="0" y="149951"/>
                    </a:lnTo>
                    <a:cubicBezTo>
                      <a:pt x="0" y="67135"/>
                      <a:pt x="67135" y="0"/>
                      <a:pt x="149951" y="0"/>
                    </a:cubicBezTo>
                    <a:close/>
                  </a:path>
                </a:pathLst>
              </a:custGeom>
              <a:noFill/>
              <a:ln w="254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0" tIns="91428" rIns="182856" bIns="91428" numCol="1" rtlCol="0" anchor="ctr" anchorCtr="0" compatLnSpc="1">
                <a:prstTxWarp prst="textNoShape">
                  <a:avLst/>
                </a:prstTxWarp>
                <a:noAutofit/>
              </a:bodyPr>
              <a:lstStyle/>
              <a:p>
                <a:pPr defTabSz="914218" fontAlgn="base">
                  <a:spcBef>
                    <a:spcPct val="0"/>
                  </a:spcBef>
                  <a:spcAft>
                    <a:spcPct val="0"/>
                  </a:spcAft>
                </a:pPr>
                <a:r>
                  <a:rPr lang="en-US" sz="2000" noProof="0" dirty="0">
                    <a:solidFill>
                      <a:schemeClr val="tx1"/>
                    </a:solidFill>
                    <a:cs typeface="IBM Plex Sans Light" panose="020B0604020202020204" pitchFamily="34" charset="0"/>
                  </a:rPr>
                  <a:t>*Generate email skill provides email text and employee can send email directly from unified chat. </a:t>
                </a:r>
                <a:endParaRPr lang="en-US" sz="2000" i="1" noProof="0" dirty="0">
                  <a:solidFill>
                    <a:schemeClr val="tx1"/>
                  </a:solidFill>
                </a:endParaRPr>
              </a:p>
            </p:txBody>
          </p:sp>
          <p:pic>
            <p:nvPicPr>
              <p:cNvPr id="44" name="Graphic 43">
                <a:extLst>
                  <a:ext uri="{FF2B5EF4-FFF2-40B4-BE49-F238E27FC236}">
                    <a16:creationId xmlns:a16="http://schemas.microsoft.com/office/drawing/2014/main" id="{BCBAF30C-AFB2-6FB6-DB24-238E4AF2D1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4845" y="1750705"/>
                <a:ext cx="263236" cy="263236"/>
              </a:xfrm>
              <a:prstGeom prst="rect">
                <a:avLst/>
              </a:prstGeom>
            </p:spPr>
          </p:pic>
          <p:sp>
            <p:nvSpPr>
              <p:cNvPr id="45" name="Oval 44">
                <a:extLst>
                  <a:ext uri="{FF2B5EF4-FFF2-40B4-BE49-F238E27FC236}">
                    <a16:creationId xmlns:a16="http://schemas.microsoft.com/office/drawing/2014/main" id="{67A965F3-3586-7DC8-0598-D199434CE9F9}"/>
                  </a:ext>
                </a:extLst>
              </p:cNvPr>
              <p:cNvSpPr/>
              <p:nvPr/>
            </p:nvSpPr>
            <p:spPr bwMode="auto">
              <a:xfrm>
                <a:off x="678769" y="3369870"/>
                <a:ext cx="343116" cy="301265"/>
              </a:xfrm>
              <a:prstGeom prst="ellipse">
                <a:avLst/>
              </a:prstGeom>
              <a:solidFill>
                <a:schemeClr val="bg1"/>
              </a:solidFill>
              <a:ln w="254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noProof="0" dirty="0">
                  <a:solidFill>
                    <a:schemeClr val="bg1"/>
                  </a:solidFill>
                </a:endParaRPr>
              </a:p>
            </p:txBody>
          </p:sp>
          <p:sp>
            <p:nvSpPr>
              <p:cNvPr id="48" name="Oval 47">
                <a:extLst>
                  <a:ext uri="{FF2B5EF4-FFF2-40B4-BE49-F238E27FC236}">
                    <a16:creationId xmlns:a16="http://schemas.microsoft.com/office/drawing/2014/main" id="{3D2F0CA0-21D9-147B-5C35-88BF33564FF8}"/>
                  </a:ext>
                </a:extLst>
              </p:cNvPr>
              <p:cNvSpPr/>
              <p:nvPr/>
            </p:nvSpPr>
            <p:spPr bwMode="auto">
              <a:xfrm>
                <a:off x="678769" y="4706141"/>
                <a:ext cx="343116" cy="301265"/>
              </a:xfrm>
              <a:prstGeom prst="ellipse">
                <a:avLst/>
              </a:prstGeom>
              <a:solidFill>
                <a:schemeClr val="bg1"/>
              </a:solidFill>
              <a:ln w="254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noProof="0" dirty="0">
                  <a:solidFill>
                    <a:schemeClr val="bg1"/>
                  </a:solidFill>
                </a:endParaRPr>
              </a:p>
            </p:txBody>
          </p:sp>
          <p:pic>
            <p:nvPicPr>
              <p:cNvPr id="52" name="Graphic 51">
                <a:extLst>
                  <a:ext uri="{FF2B5EF4-FFF2-40B4-BE49-F238E27FC236}">
                    <a16:creationId xmlns:a16="http://schemas.microsoft.com/office/drawing/2014/main" id="{EB375F48-AA76-3ABA-02FB-FB6FA18BD0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6851" y="3394272"/>
                <a:ext cx="263236" cy="263236"/>
              </a:xfrm>
              <a:prstGeom prst="rect">
                <a:avLst/>
              </a:prstGeom>
            </p:spPr>
          </p:pic>
          <p:pic>
            <p:nvPicPr>
              <p:cNvPr id="53" name="Graphic 52">
                <a:extLst>
                  <a:ext uri="{FF2B5EF4-FFF2-40B4-BE49-F238E27FC236}">
                    <a16:creationId xmlns:a16="http://schemas.microsoft.com/office/drawing/2014/main" id="{0E846D8B-5097-B69E-C61C-B7CC692F43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624" y="4737730"/>
                <a:ext cx="263236" cy="263236"/>
              </a:xfrm>
              <a:prstGeom prst="rect">
                <a:avLst/>
              </a:prstGeom>
            </p:spPr>
          </p:pic>
          <p:sp>
            <p:nvSpPr>
              <p:cNvPr id="216" name="TextBox 215">
                <a:extLst>
                  <a:ext uri="{FF2B5EF4-FFF2-40B4-BE49-F238E27FC236}">
                    <a16:creationId xmlns:a16="http://schemas.microsoft.com/office/drawing/2014/main" id="{E0C12C56-2A0C-601E-5B69-F349FD3ABE7E}"/>
                  </a:ext>
                </a:extLst>
              </p:cNvPr>
              <p:cNvSpPr txBox="1"/>
              <p:nvPr/>
            </p:nvSpPr>
            <p:spPr>
              <a:xfrm>
                <a:off x="3976635" y="3679965"/>
                <a:ext cx="498582" cy="2306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914218" fontAlgn="base">
                  <a:spcBef>
                    <a:spcPct val="0"/>
                  </a:spcBef>
                  <a:spcAft>
                    <a:spcPct val="0"/>
                  </a:spcAft>
                </a:pPr>
                <a:r>
                  <a:rPr lang="en-US" sz="1600" noProof="0" dirty="0">
                    <a:solidFill>
                      <a:srgbClr val="161616"/>
                    </a:solidFill>
                  </a:rPr>
                  <a:t>…..</a:t>
                </a:r>
              </a:p>
            </p:txBody>
          </p:sp>
          <p:sp>
            <p:nvSpPr>
              <p:cNvPr id="215" name="TextBox 214">
                <a:extLst>
                  <a:ext uri="{FF2B5EF4-FFF2-40B4-BE49-F238E27FC236}">
                    <a16:creationId xmlns:a16="http://schemas.microsoft.com/office/drawing/2014/main" id="{CDF4784F-D00D-E2EF-965F-DBBC32D6295F}"/>
                  </a:ext>
                </a:extLst>
              </p:cNvPr>
              <p:cNvSpPr txBox="1"/>
              <p:nvPr/>
            </p:nvSpPr>
            <p:spPr>
              <a:xfrm>
                <a:off x="3970235" y="3482675"/>
                <a:ext cx="498582" cy="2306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914218" fontAlgn="base">
                  <a:spcBef>
                    <a:spcPct val="0"/>
                  </a:spcBef>
                  <a:spcAft>
                    <a:spcPct val="0"/>
                  </a:spcAft>
                </a:pPr>
                <a:r>
                  <a:rPr lang="en-US" sz="1600" noProof="0" dirty="0">
                    <a:solidFill>
                      <a:srgbClr val="161616"/>
                    </a:solidFill>
                  </a:rPr>
                  <a:t>…..</a:t>
                </a:r>
              </a:p>
            </p:txBody>
          </p:sp>
        </p:grpSp>
        <p:sp>
          <p:nvSpPr>
            <p:cNvPr id="41" name="Text Placeholder 3">
              <a:extLst>
                <a:ext uri="{FF2B5EF4-FFF2-40B4-BE49-F238E27FC236}">
                  <a16:creationId xmlns:a16="http://schemas.microsoft.com/office/drawing/2014/main" id="{015121A9-3C4B-A325-1032-78B9B864C2C9}"/>
                </a:ext>
              </a:extLst>
            </p:cNvPr>
            <p:cNvSpPr txBox="1">
              <a:spLocks/>
            </p:cNvSpPr>
            <p:nvPr/>
          </p:nvSpPr>
          <p:spPr>
            <a:xfrm>
              <a:off x="755454" y="882134"/>
              <a:ext cx="3251785" cy="243372"/>
            </a:xfrm>
            <a:prstGeom prst="rect">
              <a:avLst/>
            </a:prstGeom>
            <a:solidFill>
              <a:schemeClr val="bg1"/>
            </a:solidFill>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a:r>
                <a:rPr lang="en-US" sz="2800" i="1" kern="0" noProof="0" dirty="0">
                  <a:solidFill>
                    <a:schemeClr val="tx1">
                      <a:lumMod val="50000"/>
                      <a:lumOff val="50000"/>
                    </a:schemeClr>
                  </a:solidFill>
                  <a:latin typeface="+mn-lt"/>
                </a:rPr>
                <a:t>Conversation</a:t>
              </a:r>
            </a:p>
            <a:p>
              <a:endParaRPr lang="en-US" sz="2800" kern="0" noProof="0" dirty="0">
                <a:latin typeface="+mn-lt"/>
              </a:endParaRPr>
            </a:p>
          </p:txBody>
        </p:sp>
      </p:grpSp>
      <p:grpSp>
        <p:nvGrpSpPr>
          <p:cNvPr id="58" name="Group 57">
            <a:extLst>
              <a:ext uri="{FF2B5EF4-FFF2-40B4-BE49-F238E27FC236}">
                <a16:creationId xmlns:a16="http://schemas.microsoft.com/office/drawing/2014/main" id="{1C22E5D8-02F5-BC0E-BDB5-4A14F31F04F3}"/>
              </a:ext>
            </a:extLst>
          </p:cNvPr>
          <p:cNvGrpSpPr/>
          <p:nvPr/>
        </p:nvGrpSpPr>
        <p:grpSpPr>
          <a:xfrm>
            <a:off x="9781651" y="2691167"/>
            <a:ext cx="5892240" cy="740050"/>
            <a:chOff x="4887699" y="1282067"/>
            <a:chExt cx="2946120" cy="504207"/>
          </a:xfrm>
        </p:grpSpPr>
        <p:sp>
          <p:nvSpPr>
            <p:cNvPr id="28" name="Rounded Rectangle 27">
              <a:extLst>
                <a:ext uri="{FF2B5EF4-FFF2-40B4-BE49-F238E27FC236}">
                  <a16:creationId xmlns:a16="http://schemas.microsoft.com/office/drawing/2014/main" id="{A1F92C94-0D7F-1FA8-8282-2898454FEFF0}"/>
                </a:ext>
              </a:extLst>
            </p:cNvPr>
            <p:cNvSpPr/>
            <p:nvPr/>
          </p:nvSpPr>
          <p:spPr bwMode="auto">
            <a:xfrm>
              <a:off x="4887699" y="1282067"/>
              <a:ext cx="2946120" cy="504207"/>
            </a:xfrm>
            <a:prstGeom prst="roundRect">
              <a:avLst>
                <a:gd name="adj" fmla="val 20748"/>
              </a:avLst>
            </a:prstGeom>
            <a:noFill/>
            <a:ln w="19050">
              <a:solidFill>
                <a:schemeClr val="accent1"/>
              </a:solid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noProof="0" dirty="0">
                <a:solidFill>
                  <a:schemeClr val="bg1"/>
                </a:solidFill>
              </a:endParaRPr>
            </a:p>
          </p:txBody>
        </p:sp>
        <p:sp>
          <p:nvSpPr>
            <p:cNvPr id="50" name="TextBox 49">
              <a:extLst>
                <a:ext uri="{FF2B5EF4-FFF2-40B4-BE49-F238E27FC236}">
                  <a16:creationId xmlns:a16="http://schemas.microsoft.com/office/drawing/2014/main" id="{99486DA7-E6DB-6898-958E-108FC3AC62DD}"/>
                </a:ext>
              </a:extLst>
            </p:cNvPr>
            <p:cNvSpPr txBox="1"/>
            <p:nvPr/>
          </p:nvSpPr>
          <p:spPr>
            <a:xfrm>
              <a:off x="5561191" y="1397132"/>
              <a:ext cx="1662361" cy="381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914218" fontAlgn="base">
                <a:spcBef>
                  <a:spcPct val="0"/>
                </a:spcBef>
                <a:spcAft>
                  <a:spcPct val="0"/>
                </a:spcAft>
              </a:pPr>
              <a:r>
                <a:rPr lang="en-US" sz="2400" noProof="0" dirty="0">
                  <a:solidFill>
                    <a:srgbClr val="161616"/>
                  </a:solidFill>
                </a:rPr>
                <a:t>Supervises and routes</a:t>
              </a:r>
            </a:p>
          </p:txBody>
        </p:sp>
      </p:grpSp>
      <p:sp>
        <p:nvSpPr>
          <p:cNvPr id="54" name="Text Placeholder 3">
            <a:extLst>
              <a:ext uri="{FF2B5EF4-FFF2-40B4-BE49-F238E27FC236}">
                <a16:creationId xmlns:a16="http://schemas.microsoft.com/office/drawing/2014/main" id="{1E279C28-27F1-17A1-5F92-5FC0FDE04288}"/>
              </a:ext>
            </a:extLst>
          </p:cNvPr>
          <p:cNvSpPr txBox="1">
            <a:spLocks/>
          </p:cNvSpPr>
          <p:nvPr/>
        </p:nvSpPr>
        <p:spPr>
          <a:xfrm>
            <a:off x="9417608" y="1466470"/>
            <a:ext cx="6503570" cy="486744"/>
          </a:xfrm>
          <a:prstGeom prst="rect">
            <a:avLst/>
          </a:prstGeom>
          <a:solidFill>
            <a:schemeClr val="bg1"/>
          </a:solidFill>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a:endParaRPr lang="en-US" sz="3200" i="1" kern="0" noProof="0" dirty="0">
              <a:solidFill>
                <a:schemeClr val="tx1">
                  <a:lumMod val="50000"/>
                  <a:lumOff val="50000"/>
                </a:schemeClr>
              </a:solidFill>
              <a:latin typeface="+mn-lt"/>
            </a:endParaRPr>
          </a:p>
        </p:txBody>
      </p:sp>
      <p:sp>
        <p:nvSpPr>
          <p:cNvPr id="57" name="Text Placeholder 3">
            <a:extLst>
              <a:ext uri="{FF2B5EF4-FFF2-40B4-BE49-F238E27FC236}">
                <a16:creationId xmlns:a16="http://schemas.microsoft.com/office/drawing/2014/main" id="{F24F3687-563A-E971-A27F-641AF08E9024}"/>
              </a:ext>
            </a:extLst>
          </p:cNvPr>
          <p:cNvSpPr txBox="1">
            <a:spLocks/>
          </p:cNvSpPr>
          <p:nvPr/>
        </p:nvSpPr>
        <p:spPr>
          <a:xfrm>
            <a:off x="16699838" y="1580470"/>
            <a:ext cx="6503570" cy="486744"/>
          </a:xfrm>
          <a:prstGeom prst="rect">
            <a:avLst/>
          </a:prstGeom>
          <a:solidFill>
            <a:schemeClr val="bg1"/>
          </a:solidFill>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a:r>
              <a:rPr lang="en-US" sz="2800" i="1" kern="0" noProof="0" dirty="0">
                <a:solidFill>
                  <a:schemeClr val="tx1">
                    <a:lumMod val="50000"/>
                    <a:lumOff val="50000"/>
                  </a:schemeClr>
                </a:solidFill>
                <a:latin typeface="+mn-lt"/>
              </a:rPr>
              <a:t>Agents, Assistants &amp; Skills </a:t>
            </a:r>
          </a:p>
        </p:txBody>
      </p:sp>
      <p:cxnSp>
        <p:nvCxnSpPr>
          <p:cNvPr id="60" name="Straight Arrow Connector 59">
            <a:extLst>
              <a:ext uri="{FF2B5EF4-FFF2-40B4-BE49-F238E27FC236}">
                <a16:creationId xmlns:a16="http://schemas.microsoft.com/office/drawing/2014/main" id="{DA5FF161-918E-878F-7C75-B2CF6D36D4AB}"/>
              </a:ext>
            </a:extLst>
          </p:cNvPr>
          <p:cNvCxnSpPr>
            <a:cxnSpLocks/>
          </p:cNvCxnSpPr>
          <p:nvPr/>
        </p:nvCxnSpPr>
        <p:spPr>
          <a:xfrm>
            <a:off x="12646541" y="3586749"/>
            <a:ext cx="0" cy="1123574"/>
          </a:xfrm>
          <a:prstGeom prst="straightConnector1">
            <a:avLst/>
          </a:prstGeom>
          <a:ln>
            <a:solidFill>
              <a:schemeClr val="tx2">
                <a:lumMod val="75000"/>
                <a:lumOff val="25000"/>
              </a:schemeClr>
            </a:solidFill>
            <a:prstDash val="dash"/>
            <a:tailEnd type="triangle" w="med" len="sm"/>
          </a:ln>
          <a:effectLst/>
        </p:spPr>
        <p:style>
          <a:lnRef idx="2">
            <a:schemeClr val="accent1"/>
          </a:lnRef>
          <a:fillRef idx="0">
            <a:schemeClr val="accent1"/>
          </a:fillRef>
          <a:effectRef idx="1">
            <a:schemeClr val="accent1"/>
          </a:effectRef>
          <a:fontRef idx="minor">
            <a:schemeClr val="tx1"/>
          </a:fontRef>
        </p:style>
      </p:cxnSp>
      <p:grpSp>
        <p:nvGrpSpPr>
          <p:cNvPr id="65" name="Group 64">
            <a:extLst>
              <a:ext uri="{FF2B5EF4-FFF2-40B4-BE49-F238E27FC236}">
                <a16:creationId xmlns:a16="http://schemas.microsoft.com/office/drawing/2014/main" id="{77291655-57EC-A3F5-4621-24A3FCE905A5}"/>
              </a:ext>
            </a:extLst>
          </p:cNvPr>
          <p:cNvGrpSpPr/>
          <p:nvPr/>
        </p:nvGrpSpPr>
        <p:grpSpPr>
          <a:xfrm>
            <a:off x="8683807" y="6411626"/>
            <a:ext cx="819060" cy="503768"/>
            <a:chOff x="6403363" y="3116427"/>
            <a:chExt cx="626806" cy="208227"/>
          </a:xfrm>
        </p:grpSpPr>
        <p:cxnSp>
          <p:nvCxnSpPr>
            <p:cNvPr id="66" name="Straight Arrow Connector 65">
              <a:extLst>
                <a:ext uri="{FF2B5EF4-FFF2-40B4-BE49-F238E27FC236}">
                  <a16:creationId xmlns:a16="http://schemas.microsoft.com/office/drawing/2014/main" id="{40C7D82A-2AEE-DD42-48C6-67DDFB52503F}"/>
                </a:ext>
              </a:extLst>
            </p:cNvPr>
            <p:cNvCxnSpPr/>
            <p:nvPr/>
          </p:nvCxnSpPr>
          <p:spPr>
            <a:xfrm>
              <a:off x="6403363" y="3116427"/>
              <a:ext cx="626806" cy="0"/>
            </a:xfrm>
            <a:prstGeom prst="straightConnector1">
              <a:avLst/>
            </a:prstGeom>
            <a:ln w="25400">
              <a:solidFill>
                <a:schemeClr val="tx2">
                  <a:lumMod val="50000"/>
                  <a:lumOff val="50000"/>
                </a:schemeClr>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E2ABD573-4B37-F1AC-FB16-7A92B1F9BACF}"/>
                </a:ext>
              </a:extLst>
            </p:cNvPr>
            <p:cNvCxnSpPr>
              <a:cxnSpLocks/>
            </p:cNvCxnSpPr>
            <p:nvPr/>
          </p:nvCxnSpPr>
          <p:spPr>
            <a:xfrm flipH="1">
              <a:off x="6403363" y="3324654"/>
              <a:ext cx="595253" cy="0"/>
            </a:xfrm>
            <a:prstGeom prst="straightConnector1">
              <a:avLst/>
            </a:prstGeom>
            <a:ln w="25400">
              <a:solidFill>
                <a:schemeClr val="tx2">
                  <a:lumMod val="50000"/>
                  <a:lumOff val="50000"/>
                </a:schemeClr>
              </a:solidFill>
              <a:tailEnd type="triangle" w="med" len="sm"/>
            </a:ln>
            <a:effectLst/>
          </p:spPr>
          <p:style>
            <a:lnRef idx="2">
              <a:schemeClr val="accent1"/>
            </a:lnRef>
            <a:fillRef idx="0">
              <a:schemeClr val="accent1"/>
            </a:fillRef>
            <a:effectRef idx="1">
              <a:schemeClr val="accent1"/>
            </a:effectRef>
            <a:fontRef idx="minor">
              <a:schemeClr val="tx1"/>
            </a:fontRef>
          </p:style>
        </p:cxnSp>
      </p:grpSp>
      <p:grpSp>
        <p:nvGrpSpPr>
          <p:cNvPr id="85" name="Group 84">
            <a:extLst>
              <a:ext uri="{FF2B5EF4-FFF2-40B4-BE49-F238E27FC236}">
                <a16:creationId xmlns:a16="http://schemas.microsoft.com/office/drawing/2014/main" id="{B378356E-10FB-6CD4-5B93-8F1C64CA317C}"/>
              </a:ext>
            </a:extLst>
          </p:cNvPr>
          <p:cNvGrpSpPr/>
          <p:nvPr/>
        </p:nvGrpSpPr>
        <p:grpSpPr>
          <a:xfrm>
            <a:off x="8737661" y="10537454"/>
            <a:ext cx="819060" cy="503768"/>
            <a:chOff x="6403363" y="3116427"/>
            <a:chExt cx="626806" cy="208227"/>
          </a:xfrm>
        </p:grpSpPr>
        <p:cxnSp>
          <p:nvCxnSpPr>
            <p:cNvPr id="86" name="Straight Arrow Connector 85">
              <a:extLst>
                <a:ext uri="{FF2B5EF4-FFF2-40B4-BE49-F238E27FC236}">
                  <a16:creationId xmlns:a16="http://schemas.microsoft.com/office/drawing/2014/main" id="{DE7A6CB2-D1C9-5B31-6D76-16B46D9ECCF6}"/>
                </a:ext>
              </a:extLst>
            </p:cNvPr>
            <p:cNvCxnSpPr/>
            <p:nvPr/>
          </p:nvCxnSpPr>
          <p:spPr>
            <a:xfrm>
              <a:off x="6403363" y="3116427"/>
              <a:ext cx="626806" cy="0"/>
            </a:xfrm>
            <a:prstGeom prst="straightConnector1">
              <a:avLst/>
            </a:prstGeom>
            <a:ln w="25400">
              <a:solidFill>
                <a:schemeClr val="tx2">
                  <a:lumMod val="50000"/>
                  <a:lumOff val="50000"/>
                </a:schemeClr>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7C340C8D-9FEA-C9CE-96C5-CA3E87B33468}"/>
                </a:ext>
              </a:extLst>
            </p:cNvPr>
            <p:cNvCxnSpPr>
              <a:cxnSpLocks/>
            </p:cNvCxnSpPr>
            <p:nvPr/>
          </p:nvCxnSpPr>
          <p:spPr>
            <a:xfrm flipH="1">
              <a:off x="6403363" y="3324654"/>
              <a:ext cx="595253" cy="0"/>
            </a:xfrm>
            <a:prstGeom prst="straightConnector1">
              <a:avLst/>
            </a:prstGeom>
            <a:ln w="25400">
              <a:solidFill>
                <a:schemeClr val="tx2">
                  <a:lumMod val="50000"/>
                  <a:lumOff val="50000"/>
                </a:schemeClr>
              </a:solidFill>
              <a:tailEnd type="triangle" w="med" len="sm"/>
            </a:ln>
            <a:effectLst/>
          </p:spPr>
          <p:style>
            <a:lnRef idx="2">
              <a:schemeClr val="accent1"/>
            </a:lnRef>
            <a:fillRef idx="0">
              <a:schemeClr val="accent1"/>
            </a:fillRef>
            <a:effectRef idx="1">
              <a:schemeClr val="accent1"/>
            </a:effectRef>
            <a:fontRef idx="minor">
              <a:schemeClr val="tx1"/>
            </a:fontRef>
          </p:style>
        </p:cxnSp>
      </p:grpSp>
      <p:grpSp>
        <p:nvGrpSpPr>
          <p:cNvPr id="96" name="Group 95">
            <a:extLst>
              <a:ext uri="{FF2B5EF4-FFF2-40B4-BE49-F238E27FC236}">
                <a16:creationId xmlns:a16="http://schemas.microsoft.com/office/drawing/2014/main" id="{4571C826-78DD-3BA0-5FBC-C0C70889E13C}"/>
              </a:ext>
            </a:extLst>
          </p:cNvPr>
          <p:cNvGrpSpPr/>
          <p:nvPr/>
        </p:nvGrpSpPr>
        <p:grpSpPr>
          <a:xfrm>
            <a:off x="15664745" y="10513258"/>
            <a:ext cx="819060" cy="503768"/>
            <a:chOff x="6403363" y="3116427"/>
            <a:chExt cx="626806" cy="208227"/>
          </a:xfrm>
        </p:grpSpPr>
        <p:cxnSp>
          <p:nvCxnSpPr>
            <p:cNvPr id="97" name="Straight Arrow Connector 96">
              <a:extLst>
                <a:ext uri="{FF2B5EF4-FFF2-40B4-BE49-F238E27FC236}">
                  <a16:creationId xmlns:a16="http://schemas.microsoft.com/office/drawing/2014/main" id="{C0DE1B05-BCB5-3FBF-D2F7-3FA2E4EDC00E}"/>
                </a:ext>
              </a:extLst>
            </p:cNvPr>
            <p:cNvCxnSpPr/>
            <p:nvPr/>
          </p:nvCxnSpPr>
          <p:spPr>
            <a:xfrm>
              <a:off x="6403363" y="3116427"/>
              <a:ext cx="626806" cy="0"/>
            </a:xfrm>
            <a:prstGeom prst="straightConnector1">
              <a:avLst/>
            </a:prstGeom>
            <a:ln w="25400">
              <a:solidFill>
                <a:schemeClr val="tx2">
                  <a:lumMod val="50000"/>
                  <a:lumOff val="50000"/>
                </a:schemeClr>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21F8D3A2-E183-9C0B-1124-C4FCCA1EABD9}"/>
                </a:ext>
              </a:extLst>
            </p:cNvPr>
            <p:cNvCxnSpPr>
              <a:cxnSpLocks/>
            </p:cNvCxnSpPr>
            <p:nvPr/>
          </p:nvCxnSpPr>
          <p:spPr>
            <a:xfrm flipH="1">
              <a:off x="6403363" y="3324654"/>
              <a:ext cx="595253" cy="0"/>
            </a:xfrm>
            <a:prstGeom prst="straightConnector1">
              <a:avLst/>
            </a:prstGeom>
            <a:ln w="25400">
              <a:solidFill>
                <a:schemeClr val="tx2">
                  <a:lumMod val="50000"/>
                  <a:lumOff val="50000"/>
                </a:schemeClr>
              </a:solidFill>
              <a:tailEnd type="triangle" w="med" len="sm"/>
            </a:ln>
            <a:effectLst/>
          </p:spPr>
          <p:style>
            <a:lnRef idx="2">
              <a:schemeClr val="accent1"/>
            </a:lnRef>
            <a:fillRef idx="0">
              <a:schemeClr val="accent1"/>
            </a:fillRef>
            <a:effectRef idx="1">
              <a:schemeClr val="accent1"/>
            </a:effectRef>
            <a:fontRef idx="minor">
              <a:schemeClr val="tx1"/>
            </a:fontRef>
          </p:style>
        </p:cxnSp>
      </p:grpSp>
      <p:sp>
        <p:nvSpPr>
          <p:cNvPr id="100" name="TextBox 99">
            <a:extLst>
              <a:ext uri="{FF2B5EF4-FFF2-40B4-BE49-F238E27FC236}">
                <a16:creationId xmlns:a16="http://schemas.microsoft.com/office/drawing/2014/main" id="{47E7AF7A-E2D7-5BC6-2F60-CC778A537916}"/>
              </a:ext>
            </a:extLst>
          </p:cNvPr>
          <p:cNvSpPr txBox="1"/>
          <p:nvPr/>
        </p:nvSpPr>
        <p:spPr>
          <a:xfrm>
            <a:off x="10675319" y="6474487"/>
            <a:ext cx="3983748" cy="429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914218" fontAlgn="base">
              <a:spcBef>
                <a:spcPct val="0"/>
              </a:spcBef>
              <a:spcAft>
                <a:spcPct val="0"/>
              </a:spcAft>
            </a:pPr>
            <a:r>
              <a:rPr lang="en-US" sz="2400" noProof="0" dirty="0">
                <a:solidFill>
                  <a:srgbClr val="161616"/>
                </a:solidFill>
              </a:rPr>
              <a:t>Reflects, reasons and plans </a:t>
            </a:r>
          </a:p>
        </p:txBody>
      </p:sp>
      <p:grpSp>
        <p:nvGrpSpPr>
          <p:cNvPr id="104" name="Group 103">
            <a:extLst>
              <a:ext uri="{FF2B5EF4-FFF2-40B4-BE49-F238E27FC236}">
                <a16:creationId xmlns:a16="http://schemas.microsoft.com/office/drawing/2014/main" id="{F545755B-3BF7-A52A-112E-947A67C40DF1}"/>
              </a:ext>
            </a:extLst>
          </p:cNvPr>
          <p:cNvGrpSpPr/>
          <p:nvPr/>
        </p:nvGrpSpPr>
        <p:grpSpPr>
          <a:xfrm>
            <a:off x="16968724" y="2606493"/>
            <a:ext cx="3480538" cy="985058"/>
            <a:chOff x="9691874" y="-384111"/>
            <a:chExt cx="1791188" cy="679710"/>
          </a:xfrm>
        </p:grpSpPr>
        <p:sp>
          <p:nvSpPr>
            <p:cNvPr id="106" name="Rounded Rectangle 105">
              <a:extLst>
                <a:ext uri="{FF2B5EF4-FFF2-40B4-BE49-F238E27FC236}">
                  <a16:creationId xmlns:a16="http://schemas.microsoft.com/office/drawing/2014/main" id="{591BE011-A93E-A758-08D0-9627DDEF10D8}"/>
                </a:ext>
              </a:extLst>
            </p:cNvPr>
            <p:cNvSpPr/>
            <p:nvPr/>
          </p:nvSpPr>
          <p:spPr bwMode="auto">
            <a:xfrm>
              <a:off x="9691874" y="-384111"/>
              <a:ext cx="1791188" cy="679710"/>
            </a:xfrm>
            <a:prstGeom prst="roundRect">
              <a:avLst/>
            </a:prstGeom>
            <a:solidFill>
              <a:schemeClr val="bg1"/>
            </a:solidFill>
            <a:ln w="19050">
              <a:solidFill>
                <a:schemeClr val="bg1">
                  <a:lumMod val="6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noProof="0" dirty="0">
                <a:solidFill>
                  <a:schemeClr val="bg1"/>
                </a:solidFill>
              </a:endParaRPr>
            </a:p>
          </p:txBody>
        </p:sp>
        <p:sp>
          <p:nvSpPr>
            <p:cNvPr id="107" name="TextBox 106">
              <a:extLst>
                <a:ext uri="{FF2B5EF4-FFF2-40B4-BE49-F238E27FC236}">
                  <a16:creationId xmlns:a16="http://schemas.microsoft.com/office/drawing/2014/main" id="{75324877-8595-0185-D76A-1698862C1FAB}"/>
                </a:ext>
              </a:extLst>
            </p:cNvPr>
            <p:cNvSpPr txBox="1"/>
            <p:nvPr/>
          </p:nvSpPr>
          <p:spPr>
            <a:xfrm>
              <a:off x="10128021" y="-174615"/>
              <a:ext cx="1249923" cy="374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r>
                <a:rPr lang="en-US" sz="2400" kern="0" noProof="0" dirty="0" err="1">
                  <a:solidFill>
                    <a:srgbClr val="000000"/>
                  </a:solidFill>
                  <a:ea typeface="IBM Plex Sans Light"/>
                  <a:cs typeface="IBM Plex Sans Light"/>
                  <a:sym typeface="IBM Plex Sans Light"/>
                </a:rPr>
                <a:t>AskSales</a:t>
              </a:r>
              <a:r>
                <a:rPr lang="en-US" sz="2400" kern="0" noProof="0" dirty="0">
                  <a:solidFill>
                    <a:srgbClr val="000000"/>
                  </a:solidFill>
                  <a:ea typeface="IBM Plex Sans Light"/>
                  <a:cs typeface="IBM Plex Sans Light"/>
                  <a:sym typeface="IBM Plex Sans Light"/>
                </a:rPr>
                <a:t> Agent</a:t>
              </a:r>
            </a:p>
          </p:txBody>
        </p:sp>
      </p:grpSp>
      <p:sp>
        <p:nvSpPr>
          <p:cNvPr id="105" name="TextBox 104">
            <a:extLst>
              <a:ext uri="{FF2B5EF4-FFF2-40B4-BE49-F238E27FC236}">
                <a16:creationId xmlns:a16="http://schemas.microsoft.com/office/drawing/2014/main" id="{F1796E52-8574-89D1-7D14-73573806EB3D}"/>
              </a:ext>
            </a:extLst>
          </p:cNvPr>
          <p:cNvSpPr txBox="1"/>
          <p:nvPr/>
        </p:nvSpPr>
        <p:spPr>
          <a:xfrm>
            <a:off x="17157301" y="3226505"/>
            <a:ext cx="2992788" cy="2735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4876800">
              <a:spcBef>
                <a:spcPts val="5800"/>
              </a:spcBef>
              <a:buSzPct val="100000"/>
            </a:pPr>
            <a:endParaRPr lang="en-US" sz="2000" noProof="0" dirty="0">
              <a:solidFill>
                <a:srgbClr val="161616"/>
              </a:solidFill>
              <a:sym typeface="IBM Plex Sans Light"/>
            </a:endParaRPr>
          </a:p>
        </p:txBody>
      </p:sp>
      <p:pic>
        <p:nvPicPr>
          <p:cNvPr id="137" name="Graphic 136">
            <a:extLst>
              <a:ext uri="{FF2B5EF4-FFF2-40B4-BE49-F238E27FC236}">
                <a16:creationId xmlns:a16="http://schemas.microsoft.com/office/drawing/2014/main" id="{C3731809-EF36-066C-F446-081CBB0E7F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81753" y="2852172"/>
            <a:ext cx="521580" cy="516300"/>
          </a:xfrm>
          <a:prstGeom prst="rect">
            <a:avLst/>
          </a:prstGeom>
          <a:effectLst>
            <a:softEdge rad="0"/>
          </a:effectLst>
        </p:spPr>
      </p:pic>
      <p:sp>
        <p:nvSpPr>
          <p:cNvPr id="31" name="Rounded Rectangle 30">
            <a:extLst>
              <a:ext uri="{FF2B5EF4-FFF2-40B4-BE49-F238E27FC236}">
                <a16:creationId xmlns:a16="http://schemas.microsoft.com/office/drawing/2014/main" id="{A455C6E5-FDDD-BE83-9F6E-23F4D77B2B64}"/>
              </a:ext>
            </a:extLst>
          </p:cNvPr>
          <p:cNvSpPr/>
          <p:nvPr/>
        </p:nvSpPr>
        <p:spPr bwMode="auto">
          <a:xfrm>
            <a:off x="9885229" y="10376957"/>
            <a:ext cx="5665700" cy="1061195"/>
          </a:xfrm>
          <a:prstGeom prst="roundRect">
            <a:avLst>
              <a:gd name="adj" fmla="val 10955"/>
            </a:avLst>
          </a:prstGeom>
          <a:noFill/>
          <a:ln w="19050">
            <a:solidFill>
              <a:schemeClr val="accent1"/>
            </a:solid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noProof="0" dirty="0">
              <a:solidFill>
                <a:schemeClr val="bg1"/>
              </a:solidFill>
            </a:endParaRPr>
          </a:p>
        </p:txBody>
      </p:sp>
      <p:sp>
        <p:nvSpPr>
          <p:cNvPr id="140" name="TextBox 139">
            <a:extLst>
              <a:ext uri="{FF2B5EF4-FFF2-40B4-BE49-F238E27FC236}">
                <a16:creationId xmlns:a16="http://schemas.microsoft.com/office/drawing/2014/main" id="{EE4324E7-BEE0-1C5A-5252-D1D04283F9C2}"/>
              </a:ext>
            </a:extLst>
          </p:cNvPr>
          <p:cNvSpPr txBox="1"/>
          <p:nvPr/>
        </p:nvSpPr>
        <p:spPr>
          <a:xfrm>
            <a:off x="10401801" y="10542609"/>
            <a:ext cx="4435066" cy="7645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algn="ctr" defTabSz="914218" fontAlgn="base">
              <a:spcBef>
                <a:spcPct val="0"/>
              </a:spcBef>
              <a:spcAft>
                <a:spcPct val="0"/>
              </a:spcAft>
            </a:pPr>
            <a:r>
              <a:rPr lang="en-US" sz="2400" noProof="0" dirty="0">
                <a:solidFill>
                  <a:srgbClr val="161616"/>
                </a:solidFill>
              </a:rPr>
              <a:t>Recognizes, connects and executes tasks</a:t>
            </a:r>
          </a:p>
        </p:txBody>
      </p:sp>
      <p:sp>
        <p:nvSpPr>
          <p:cNvPr id="156" name="Text Placeholder 3">
            <a:extLst>
              <a:ext uri="{FF2B5EF4-FFF2-40B4-BE49-F238E27FC236}">
                <a16:creationId xmlns:a16="http://schemas.microsoft.com/office/drawing/2014/main" id="{46269566-B1EE-B6F9-9D68-8A46C00CCC51}"/>
              </a:ext>
            </a:extLst>
          </p:cNvPr>
          <p:cNvSpPr txBox="1">
            <a:spLocks/>
          </p:cNvSpPr>
          <p:nvPr/>
        </p:nvSpPr>
        <p:spPr>
          <a:xfrm>
            <a:off x="9506942" y="1580470"/>
            <a:ext cx="6503570" cy="486744"/>
          </a:xfrm>
          <a:prstGeom prst="rect">
            <a:avLst/>
          </a:prstGeom>
          <a:solidFill>
            <a:schemeClr val="bg1"/>
          </a:solidFill>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a:r>
              <a:rPr lang="en-US" sz="2800" i="1" kern="0" noProof="0" dirty="0">
                <a:solidFill>
                  <a:schemeClr val="tx1">
                    <a:lumMod val="50000"/>
                    <a:lumOff val="50000"/>
                  </a:schemeClr>
                </a:solidFill>
                <a:latin typeface="+mn-lt"/>
              </a:rPr>
              <a:t>Agent orchestration</a:t>
            </a:r>
          </a:p>
        </p:txBody>
      </p:sp>
      <p:cxnSp>
        <p:nvCxnSpPr>
          <p:cNvPr id="157" name="Straight Arrow Connector 156">
            <a:extLst>
              <a:ext uri="{FF2B5EF4-FFF2-40B4-BE49-F238E27FC236}">
                <a16:creationId xmlns:a16="http://schemas.microsoft.com/office/drawing/2014/main" id="{560B409E-DA85-7930-85DD-530B001942D8}"/>
              </a:ext>
            </a:extLst>
          </p:cNvPr>
          <p:cNvCxnSpPr>
            <a:cxnSpLocks/>
          </p:cNvCxnSpPr>
          <p:nvPr/>
        </p:nvCxnSpPr>
        <p:spPr>
          <a:xfrm>
            <a:off x="12615153" y="11629883"/>
            <a:ext cx="0" cy="626670"/>
          </a:xfrm>
          <a:prstGeom prst="straightConnector1">
            <a:avLst/>
          </a:prstGeom>
          <a:ln>
            <a:solidFill>
              <a:schemeClr val="tx2">
                <a:lumMod val="75000"/>
                <a:lumOff val="25000"/>
              </a:schemeClr>
            </a:solidFill>
            <a:prstDash val="dash"/>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2" name="Straight Arrow Connector 1">
            <a:extLst>
              <a:ext uri="{FF2B5EF4-FFF2-40B4-BE49-F238E27FC236}">
                <a16:creationId xmlns:a16="http://schemas.microsoft.com/office/drawing/2014/main" id="{5F823FB4-BD9E-EF0F-6F78-E64FF80D033B}"/>
              </a:ext>
            </a:extLst>
          </p:cNvPr>
          <p:cNvCxnSpPr>
            <a:cxnSpLocks/>
          </p:cNvCxnSpPr>
          <p:nvPr/>
        </p:nvCxnSpPr>
        <p:spPr>
          <a:xfrm>
            <a:off x="12645999" y="5331322"/>
            <a:ext cx="0" cy="661284"/>
          </a:xfrm>
          <a:prstGeom prst="straightConnector1">
            <a:avLst/>
          </a:prstGeom>
          <a:ln>
            <a:solidFill>
              <a:schemeClr val="tx2">
                <a:lumMod val="75000"/>
                <a:lumOff val="25000"/>
              </a:schemeClr>
            </a:solidFill>
            <a:prstDash val="dash"/>
            <a:tailEnd type="triangle" w="med" len="sm"/>
          </a:ln>
          <a:effectLst/>
        </p:spPr>
        <p:style>
          <a:lnRef idx="2">
            <a:schemeClr val="accent1"/>
          </a:lnRef>
          <a:fillRef idx="0">
            <a:schemeClr val="accent1"/>
          </a:fillRef>
          <a:effectRef idx="1">
            <a:schemeClr val="accent1"/>
          </a:effectRef>
          <a:fontRef idx="minor">
            <a:schemeClr val="tx1"/>
          </a:fontRef>
        </p:style>
      </p:cxnSp>
      <p:sp>
        <p:nvSpPr>
          <p:cNvPr id="152" name="TextBox 151">
            <a:extLst>
              <a:ext uri="{FF2B5EF4-FFF2-40B4-BE49-F238E27FC236}">
                <a16:creationId xmlns:a16="http://schemas.microsoft.com/office/drawing/2014/main" id="{773B0A0B-C38E-394C-CC07-D45D9508FBA8}"/>
              </a:ext>
            </a:extLst>
          </p:cNvPr>
          <p:cNvSpPr txBox="1"/>
          <p:nvPr/>
        </p:nvSpPr>
        <p:spPr>
          <a:xfrm>
            <a:off x="11524074" y="4859562"/>
            <a:ext cx="2454522" cy="5426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4876800">
              <a:spcBef>
                <a:spcPts val="5800"/>
              </a:spcBef>
              <a:buSzPct val="100000"/>
            </a:pPr>
            <a:r>
              <a:rPr lang="en-US" sz="2400" i="1" kern="0" noProof="0" dirty="0">
                <a:solidFill>
                  <a:schemeClr val="bg2">
                    <a:lumMod val="50000"/>
                  </a:schemeClr>
                </a:solidFill>
                <a:ea typeface="IBM Plex Sans Light"/>
                <a:cs typeface="IBM Plex Sans Light"/>
                <a:sym typeface="IBM Plex Sans Light"/>
              </a:rPr>
              <a:t>Task in sequence</a:t>
            </a:r>
            <a:endParaRPr lang="en-US" sz="2400" i="1" kern="0" noProof="0" dirty="0">
              <a:solidFill>
                <a:schemeClr val="bg2">
                  <a:lumMod val="50000"/>
                </a:schemeClr>
              </a:solidFill>
              <a:ea typeface="IBM Plex Sans Light"/>
              <a:cs typeface="IBM Plex Sans Light"/>
            </a:endParaRPr>
          </a:p>
        </p:txBody>
      </p:sp>
      <p:cxnSp>
        <p:nvCxnSpPr>
          <p:cNvPr id="6" name="Straight Arrow Connector 5">
            <a:extLst>
              <a:ext uri="{FF2B5EF4-FFF2-40B4-BE49-F238E27FC236}">
                <a16:creationId xmlns:a16="http://schemas.microsoft.com/office/drawing/2014/main" id="{3F427D90-487F-04D1-C151-E3C05F50FEA4}"/>
              </a:ext>
            </a:extLst>
          </p:cNvPr>
          <p:cNvCxnSpPr>
            <a:cxnSpLocks/>
          </p:cNvCxnSpPr>
          <p:nvPr/>
        </p:nvCxnSpPr>
        <p:spPr>
          <a:xfrm>
            <a:off x="12646001" y="7490506"/>
            <a:ext cx="0" cy="1011388"/>
          </a:xfrm>
          <a:prstGeom prst="straightConnector1">
            <a:avLst/>
          </a:prstGeom>
          <a:ln>
            <a:solidFill>
              <a:schemeClr val="tx2">
                <a:lumMod val="75000"/>
                <a:lumOff val="25000"/>
              </a:schemeClr>
            </a:solidFill>
            <a:prstDash val="dash"/>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45E1295C-1A17-59A5-6361-D547FA4DB32B}"/>
              </a:ext>
            </a:extLst>
          </p:cNvPr>
          <p:cNvCxnSpPr>
            <a:cxnSpLocks/>
          </p:cNvCxnSpPr>
          <p:nvPr/>
        </p:nvCxnSpPr>
        <p:spPr>
          <a:xfrm flipV="1">
            <a:off x="15755239" y="5641955"/>
            <a:ext cx="700216" cy="492014"/>
          </a:xfrm>
          <a:prstGeom prst="straightConnector1">
            <a:avLst/>
          </a:prstGeom>
          <a:ln w="25400">
            <a:solidFill>
              <a:schemeClr val="tx2">
                <a:lumMod val="50000"/>
                <a:lumOff val="50000"/>
              </a:schemeClr>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1D6EF09C-2015-1FD3-F807-5C4AFB36DAC7}"/>
              </a:ext>
            </a:extLst>
          </p:cNvPr>
          <p:cNvCxnSpPr>
            <a:cxnSpLocks/>
          </p:cNvCxnSpPr>
          <p:nvPr/>
        </p:nvCxnSpPr>
        <p:spPr>
          <a:xfrm flipH="1">
            <a:off x="15695625" y="6669968"/>
            <a:ext cx="741404" cy="2260"/>
          </a:xfrm>
          <a:prstGeom prst="straightConnector1">
            <a:avLst/>
          </a:prstGeom>
          <a:ln w="25400">
            <a:solidFill>
              <a:schemeClr val="tx2">
                <a:lumMod val="50000"/>
                <a:lumOff val="50000"/>
              </a:schemeClr>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A284C85-EFE9-563F-BB1A-1A381A5055EA}"/>
              </a:ext>
            </a:extLst>
          </p:cNvPr>
          <p:cNvCxnSpPr>
            <a:cxnSpLocks/>
          </p:cNvCxnSpPr>
          <p:nvPr/>
        </p:nvCxnSpPr>
        <p:spPr>
          <a:xfrm>
            <a:off x="15756323" y="7263964"/>
            <a:ext cx="700216" cy="455336"/>
          </a:xfrm>
          <a:prstGeom prst="straightConnector1">
            <a:avLst/>
          </a:prstGeom>
          <a:ln w="25400">
            <a:solidFill>
              <a:schemeClr val="tx2">
                <a:lumMod val="50000"/>
                <a:lumOff val="50000"/>
              </a:schemeClr>
            </a:solidFill>
            <a:tailEnd type="triangle" w="med" len="sm"/>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54AAD82-5447-6BF1-3C7F-AF462F5456AF}"/>
              </a:ext>
            </a:extLst>
          </p:cNvPr>
          <p:cNvSpPr txBox="1"/>
          <p:nvPr/>
        </p:nvSpPr>
        <p:spPr>
          <a:xfrm>
            <a:off x="11592098" y="8686604"/>
            <a:ext cx="2454522" cy="542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defTabSz="4876800">
              <a:spcBef>
                <a:spcPts val="5800"/>
              </a:spcBef>
              <a:buSzPct val="100000"/>
            </a:pPr>
            <a:r>
              <a:rPr lang="en-US" sz="2400" i="1" kern="0" noProof="0" dirty="0">
                <a:solidFill>
                  <a:schemeClr val="bg2">
                    <a:lumMod val="50000"/>
                  </a:schemeClr>
                </a:solidFill>
                <a:ea typeface="IBM Plex Sans Light"/>
                <a:cs typeface="IBM Plex Sans Light"/>
                <a:sym typeface="IBM Plex Sans Light"/>
              </a:rPr>
              <a:t>Task in sequence</a:t>
            </a:r>
            <a:endParaRPr lang="en-US" sz="2400" i="1" kern="0" noProof="0" dirty="0">
              <a:solidFill>
                <a:schemeClr val="bg2">
                  <a:lumMod val="50000"/>
                </a:schemeClr>
              </a:solidFill>
              <a:ea typeface="IBM Plex Sans Light"/>
              <a:cs typeface="IBM Plex Sans Light"/>
            </a:endParaRPr>
          </a:p>
        </p:txBody>
      </p:sp>
      <p:sp>
        <p:nvSpPr>
          <p:cNvPr id="26" name="TextBox 25">
            <a:extLst>
              <a:ext uri="{FF2B5EF4-FFF2-40B4-BE49-F238E27FC236}">
                <a16:creationId xmlns:a16="http://schemas.microsoft.com/office/drawing/2014/main" id="{00830480-1965-16A2-C643-3BD64B5D6F20}"/>
              </a:ext>
            </a:extLst>
          </p:cNvPr>
          <p:cNvSpPr txBox="1"/>
          <p:nvPr/>
        </p:nvSpPr>
        <p:spPr>
          <a:xfrm>
            <a:off x="10006316" y="12410377"/>
            <a:ext cx="5461330" cy="501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algn="ctr" defTabSz="4876800">
              <a:spcBef>
                <a:spcPts val="5800"/>
              </a:spcBef>
            </a:pPr>
            <a:r>
              <a:rPr lang="en-US" sz="2400" i="1" kern="0" noProof="0" dirty="0">
                <a:solidFill>
                  <a:schemeClr val="bg2">
                    <a:lumMod val="50000"/>
                  </a:schemeClr>
                </a:solidFill>
                <a:ea typeface="IBM Plex Sans Light"/>
                <a:cs typeface="IBM Plex Sans Light"/>
                <a:sym typeface="IBM Plex Sans Light"/>
              </a:rPr>
              <a:t>Completion, next task or new domain</a:t>
            </a:r>
            <a:endParaRPr lang="en-US" sz="2400" noProof="0" dirty="0">
              <a:solidFill>
                <a:schemeClr val="bg2">
                  <a:lumMod val="50000"/>
                </a:schemeClr>
              </a:solidFill>
              <a:ea typeface="IBM Plex Sans Light"/>
              <a:cs typeface="IBM Plex Sans Light"/>
            </a:endParaRPr>
          </a:p>
        </p:txBody>
      </p:sp>
      <p:cxnSp>
        <p:nvCxnSpPr>
          <p:cNvPr id="37" name="Straight Arrow Connector 36">
            <a:extLst>
              <a:ext uri="{FF2B5EF4-FFF2-40B4-BE49-F238E27FC236}">
                <a16:creationId xmlns:a16="http://schemas.microsoft.com/office/drawing/2014/main" id="{800065B9-A25D-DD5B-2A0B-C39A46B2BD82}"/>
              </a:ext>
            </a:extLst>
          </p:cNvPr>
          <p:cNvCxnSpPr>
            <a:cxnSpLocks/>
          </p:cNvCxnSpPr>
          <p:nvPr/>
        </p:nvCxnSpPr>
        <p:spPr>
          <a:xfrm flipH="1">
            <a:off x="12621955" y="9251088"/>
            <a:ext cx="0" cy="908416"/>
          </a:xfrm>
          <a:prstGeom prst="straightConnector1">
            <a:avLst/>
          </a:prstGeom>
          <a:ln>
            <a:solidFill>
              <a:schemeClr val="tx2">
                <a:lumMod val="75000"/>
                <a:lumOff val="25000"/>
              </a:schemeClr>
            </a:solidFill>
            <a:prstDash val="dash"/>
            <a:tailEnd type="triangle" w="med"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4239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5F6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7E72D-2E58-5FA9-35AF-EA3BF67E2249}"/>
              </a:ext>
            </a:extLst>
          </p:cNvPr>
          <p:cNvSpPr>
            <a:spLocks noGrp="1"/>
          </p:cNvSpPr>
          <p:nvPr>
            <p:ph type="title"/>
          </p:nvPr>
        </p:nvSpPr>
        <p:spPr>
          <a:xfrm>
            <a:off x="576000" y="576000"/>
            <a:ext cx="9888800" cy="4210050"/>
          </a:xfrm>
        </p:spPr>
        <p:txBody>
          <a:bodyPr/>
          <a:lstStyle/>
          <a:p>
            <a:pPr>
              <a:lnSpc>
                <a:spcPct val="110000"/>
              </a:lnSpc>
            </a:pPr>
            <a:r>
              <a:rPr lang="en-US" b="1" noProof="0" dirty="0">
                <a:latin typeface="+mn-lt"/>
              </a:rPr>
              <a:t>watson</a:t>
            </a:r>
            <a:r>
              <a:rPr lang="en-US" b="1" noProof="0" dirty="0">
                <a:solidFill>
                  <a:schemeClr val="accent1"/>
                </a:solidFill>
                <a:latin typeface="+mn-lt"/>
              </a:rPr>
              <a:t>x</a:t>
            </a:r>
            <a:r>
              <a:rPr lang="en-US" b="1" noProof="0" dirty="0">
                <a:latin typeface="+mn-lt"/>
              </a:rPr>
              <a:t> Orchestrate</a:t>
            </a:r>
            <a:br>
              <a:rPr lang="en-US" noProof="0" dirty="0">
                <a:latin typeface="+mn-lt"/>
              </a:rPr>
            </a:br>
            <a:r>
              <a:rPr lang="en-US" noProof="0" dirty="0">
                <a:latin typeface="+mn-lt"/>
              </a:rPr>
              <a:t>product capabilities</a:t>
            </a:r>
          </a:p>
        </p:txBody>
      </p:sp>
    </p:spTree>
    <p:extLst>
      <p:ext uri="{BB962C8B-B14F-4D97-AF65-F5344CB8AC3E}">
        <p14:creationId xmlns:p14="http://schemas.microsoft.com/office/powerpoint/2010/main" val="390249674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 name="TextBox 26"/>
          <p:cNvSpPr txBox="1"/>
          <p:nvPr/>
        </p:nvSpPr>
        <p:spPr>
          <a:xfrm>
            <a:off x="1481726" y="8410301"/>
            <a:ext cx="1484265" cy="9694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424">
              <a:spcBef>
                <a:spcPts val="2900"/>
              </a:spcBef>
              <a:defRPr sz="2100">
                <a:solidFill>
                  <a:srgbClr val="000000"/>
                </a:solidFill>
              </a:defRPr>
            </a:lvl1pPr>
          </a:lstStyle>
          <a:p>
            <a:pPr hangingPunct="0"/>
            <a:r>
              <a:rPr lang="en-US" kern="0" noProof="0" dirty="0">
                <a:sym typeface="IBM Plex Sans Light"/>
              </a:rPr>
              <a:t>Customer Success Manager</a:t>
            </a:r>
          </a:p>
        </p:txBody>
      </p:sp>
      <p:sp>
        <p:nvSpPr>
          <p:cNvPr id="1435" name="Rounded Rectangle 104"/>
          <p:cNvSpPr/>
          <p:nvPr/>
        </p:nvSpPr>
        <p:spPr>
          <a:xfrm>
            <a:off x="4455476" y="2941188"/>
            <a:ext cx="3733801" cy="9780307"/>
          </a:xfrm>
          <a:prstGeom prst="roundRect">
            <a:avLst>
              <a:gd name="adj" fmla="val 0"/>
            </a:avLst>
          </a:prstGeom>
          <a:solidFill>
            <a:srgbClr val="F9F9F8"/>
          </a:solidFill>
          <a:ln w="12700">
            <a:miter lim="400000"/>
          </a:ln>
        </p:spPr>
        <p:txBody>
          <a:bodyPr tIns="91439" bIns="91439"/>
          <a:lstStyle/>
          <a:p>
            <a:pPr defTabSz="914035" hangingPunct="0">
              <a:defRPr sz="1400"/>
            </a:pPr>
            <a:endParaRPr lang="en-US" sz="1400" kern="0" noProof="0" dirty="0">
              <a:solidFill>
                <a:srgbClr val="FFFFFF"/>
              </a:solidFill>
              <a:sym typeface="IBM Plex Sans Light"/>
            </a:endParaRPr>
          </a:p>
        </p:txBody>
      </p:sp>
      <p:sp>
        <p:nvSpPr>
          <p:cNvPr id="1436" name="TextBox 42"/>
          <p:cNvSpPr txBox="1"/>
          <p:nvPr/>
        </p:nvSpPr>
        <p:spPr>
          <a:xfrm>
            <a:off x="4666200" y="3121750"/>
            <a:ext cx="2480537"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424">
              <a:spcBef>
                <a:spcPts val="2900"/>
              </a:spcBef>
              <a:defRPr sz="2800">
                <a:solidFill>
                  <a:srgbClr val="000000"/>
                </a:solidFill>
                <a:latin typeface="IBM Plex Sans Light"/>
                <a:ea typeface="IBM Plex Sans Light"/>
                <a:cs typeface="IBM Plex Sans Light"/>
                <a:sym typeface="IBM Plex Sans Light"/>
              </a:defRPr>
            </a:lvl1pPr>
          </a:lstStyle>
          <a:p>
            <a:pPr hangingPunct="0"/>
            <a:r>
              <a:rPr lang="en-US" kern="0" noProof="0" dirty="0">
                <a:latin typeface="+mn-lt"/>
              </a:rPr>
              <a:t>Interaction</a:t>
            </a:r>
          </a:p>
        </p:txBody>
      </p:sp>
      <p:sp>
        <p:nvSpPr>
          <p:cNvPr id="1437" name="TextBox 110"/>
          <p:cNvSpPr txBox="1"/>
          <p:nvPr/>
        </p:nvSpPr>
        <p:spPr>
          <a:xfrm>
            <a:off x="4666200" y="4590146"/>
            <a:ext cx="2480537" cy="147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2437424">
              <a:defRPr sz="2400">
                <a:solidFill>
                  <a:schemeClr val="accent1"/>
                </a:solidFill>
                <a:latin typeface="IBM Plex Sans Light"/>
                <a:ea typeface="IBM Plex Sans Light"/>
                <a:cs typeface="IBM Plex Sans Light"/>
                <a:sym typeface="IBM Plex Sans Light"/>
              </a:defRPr>
            </a:lvl1pPr>
          </a:lstStyle>
          <a:p>
            <a:pPr hangingPunct="0"/>
            <a:r>
              <a:rPr lang="en-US" kern="0" noProof="0" dirty="0">
                <a:solidFill>
                  <a:srgbClr val="0F62FE"/>
                </a:solidFill>
                <a:latin typeface="+mn-lt"/>
              </a:rPr>
              <a:t>“I need to onboard a new client called Focus Corp”</a:t>
            </a:r>
          </a:p>
        </p:txBody>
      </p:sp>
      <p:sp>
        <p:nvSpPr>
          <p:cNvPr id="1438" name="TextBox 2"/>
          <p:cNvSpPr txBox="1"/>
          <p:nvPr/>
        </p:nvSpPr>
        <p:spPr>
          <a:xfrm>
            <a:off x="5441102" y="6659368"/>
            <a:ext cx="1464179" cy="504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4876800">
              <a:spcBef>
                <a:spcPts val="5800"/>
              </a:spcBef>
              <a:defRPr sz="2100">
                <a:solidFill>
                  <a:srgbClr val="000000"/>
                </a:solidFill>
              </a:defRPr>
            </a:lvl1pPr>
          </a:lstStyle>
          <a:p>
            <a:pPr hangingPunct="0"/>
            <a:r>
              <a:rPr lang="en-US" kern="0" noProof="0" dirty="0">
                <a:sym typeface="IBM Plex Sans Light"/>
              </a:rPr>
              <a:t>Chat</a:t>
            </a:r>
          </a:p>
        </p:txBody>
      </p:sp>
      <p:grpSp>
        <p:nvGrpSpPr>
          <p:cNvPr id="1442" name="Group 1163"/>
          <p:cNvGrpSpPr/>
          <p:nvPr/>
        </p:nvGrpSpPr>
        <p:grpSpPr>
          <a:xfrm>
            <a:off x="4665601" y="6668511"/>
            <a:ext cx="594346" cy="551893"/>
            <a:chOff x="0" y="0"/>
            <a:chExt cx="594344" cy="551892"/>
          </a:xfrm>
        </p:grpSpPr>
        <p:sp>
          <p:nvSpPr>
            <p:cNvPr id="1439" name="Freeform 1159"/>
            <p:cNvSpPr/>
            <p:nvPr/>
          </p:nvSpPr>
          <p:spPr>
            <a:xfrm>
              <a:off x="0" y="-1"/>
              <a:ext cx="594345" cy="551894"/>
            </a:xfrm>
            <a:custGeom>
              <a:avLst/>
              <a:gdLst/>
              <a:ahLst/>
              <a:cxnLst>
                <a:cxn ang="0">
                  <a:pos x="wd2" y="hd2"/>
                </a:cxn>
                <a:cxn ang="5400000">
                  <a:pos x="wd2" y="hd2"/>
                </a:cxn>
                <a:cxn ang="10800000">
                  <a:pos x="wd2" y="hd2"/>
                </a:cxn>
                <a:cxn ang="16200000">
                  <a:pos x="wd2" y="hd2"/>
                </a:cxn>
              </a:cxnLst>
              <a:rect l="0" t="0" r="r" b="b"/>
              <a:pathLst>
                <a:path w="21600" h="21600" extrusionOk="0">
                  <a:moveTo>
                    <a:pt x="12142" y="21600"/>
                  </a:moveTo>
                  <a:lnTo>
                    <a:pt x="10800" y="20769"/>
                  </a:lnTo>
                  <a:lnTo>
                    <a:pt x="13886" y="14954"/>
                  </a:lnTo>
                  <a:lnTo>
                    <a:pt x="18514" y="14954"/>
                  </a:lnTo>
                  <a:cubicBezTo>
                    <a:pt x="19366" y="14954"/>
                    <a:pt x="20057" y="14210"/>
                    <a:pt x="20057" y="13292"/>
                  </a:cubicBezTo>
                  <a:lnTo>
                    <a:pt x="20057" y="3323"/>
                  </a:lnTo>
                  <a:cubicBezTo>
                    <a:pt x="20057" y="2405"/>
                    <a:pt x="19366" y="1662"/>
                    <a:pt x="18514" y="1662"/>
                  </a:cubicBezTo>
                  <a:lnTo>
                    <a:pt x="3086" y="1662"/>
                  </a:lnTo>
                  <a:cubicBezTo>
                    <a:pt x="2234" y="1662"/>
                    <a:pt x="1543" y="2405"/>
                    <a:pt x="1543" y="3323"/>
                  </a:cubicBezTo>
                  <a:lnTo>
                    <a:pt x="1543" y="13292"/>
                  </a:lnTo>
                  <a:cubicBezTo>
                    <a:pt x="1543" y="14210"/>
                    <a:pt x="2234" y="14954"/>
                    <a:pt x="3086" y="14954"/>
                  </a:cubicBezTo>
                  <a:lnTo>
                    <a:pt x="10029" y="14954"/>
                  </a:lnTo>
                  <a:lnTo>
                    <a:pt x="10029" y="16615"/>
                  </a:lnTo>
                  <a:lnTo>
                    <a:pt x="3086" y="16615"/>
                  </a:lnTo>
                  <a:cubicBezTo>
                    <a:pt x="1382" y="16615"/>
                    <a:pt x="0" y="15128"/>
                    <a:pt x="0" y="13292"/>
                  </a:cubicBezTo>
                  <a:lnTo>
                    <a:pt x="0" y="3323"/>
                  </a:lnTo>
                  <a:cubicBezTo>
                    <a:pt x="0" y="1488"/>
                    <a:pt x="1382" y="0"/>
                    <a:pt x="3086" y="0"/>
                  </a:cubicBezTo>
                  <a:lnTo>
                    <a:pt x="18514" y="0"/>
                  </a:lnTo>
                  <a:cubicBezTo>
                    <a:pt x="20218" y="0"/>
                    <a:pt x="21600" y="1488"/>
                    <a:pt x="21600" y="3323"/>
                  </a:cubicBezTo>
                  <a:lnTo>
                    <a:pt x="21600" y="13292"/>
                  </a:lnTo>
                  <a:cubicBezTo>
                    <a:pt x="21600" y="15128"/>
                    <a:pt x="20218" y="16615"/>
                    <a:pt x="18514" y="16615"/>
                  </a:cubicBezTo>
                  <a:lnTo>
                    <a:pt x="14781" y="16615"/>
                  </a:lnTo>
                  <a:close/>
                </a:path>
              </a:pathLst>
            </a:cu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sp>
          <p:nvSpPr>
            <p:cNvPr id="1440" name="Freeform 1160"/>
            <p:cNvSpPr/>
            <p:nvPr/>
          </p:nvSpPr>
          <p:spPr>
            <a:xfrm>
              <a:off x="127359" y="127359"/>
              <a:ext cx="339627" cy="42454"/>
            </a:xfrm>
            <a:prstGeom prst="rect">
              <a:avLst/>
            </a:pr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sp>
          <p:nvSpPr>
            <p:cNvPr id="1441" name="Freeform 1161"/>
            <p:cNvSpPr/>
            <p:nvPr/>
          </p:nvSpPr>
          <p:spPr>
            <a:xfrm>
              <a:off x="127359" y="254719"/>
              <a:ext cx="212267" cy="42454"/>
            </a:xfrm>
            <a:prstGeom prst="rect">
              <a:avLst/>
            </a:pr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grpSp>
      <p:sp>
        <p:nvSpPr>
          <p:cNvPr id="1443" name="TextBox 2"/>
          <p:cNvSpPr txBox="1"/>
          <p:nvPr/>
        </p:nvSpPr>
        <p:spPr>
          <a:xfrm>
            <a:off x="5264833" y="8580892"/>
            <a:ext cx="1138752" cy="504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4876800">
              <a:spcBef>
                <a:spcPts val="5800"/>
              </a:spcBef>
              <a:defRPr sz="2100">
                <a:solidFill>
                  <a:srgbClr val="000000"/>
                </a:solidFill>
              </a:defRPr>
            </a:lvl1pPr>
          </a:lstStyle>
          <a:p>
            <a:pPr hangingPunct="0"/>
            <a:r>
              <a:rPr lang="en-US" kern="0" noProof="0" dirty="0">
                <a:sym typeface="IBM Plex Sans Light"/>
              </a:rPr>
              <a:t>Voice</a:t>
            </a:r>
          </a:p>
        </p:txBody>
      </p:sp>
      <p:grpSp>
        <p:nvGrpSpPr>
          <p:cNvPr id="1446" name="Group 1174"/>
          <p:cNvGrpSpPr/>
          <p:nvPr/>
        </p:nvGrpSpPr>
        <p:grpSpPr>
          <a:xfrm>
            <a:off x="4726785" y="8524433"/>
            <a:ext cx="382079" cy="594346"/>
            <a:chOff x="0" y="0"/>
            <a:chExt cx="382078" cy="594345"/>
          </a:xfrm>
        </p:grpSpPr>
        <p:sp>
          <p:nvSpPr>
            <p:cNvPr id="1444" name="Freeform 1171"/>
            <p:cNvSpPr/>
            <p:nvPr/>
          </p:nvSpPr>
          <p:spPr>
            <a:xfrm>
              <a:off x="0" y="254719"/>
              <a:ext cx="382079" cy="339627"/>
            </a:xfrm>
            <a:custGeom>
              <a:avLst/>
              <a:gdLst/>
              <a:ahLst/>
              <a:cxnLst>
                <a:cxn ang="0">
                  <a:pos x="wd2" y="hd2"/>
                </a:cxn>
                <a:cxn ang="5400000">
                  <a:pos x="wd2" y="hd2"/>
                </a:cxn>
                <a:cxn ang="10800000">
                  <a:pos x="wd2" y="hd2"/>
                </a:cxn>
                <a:cxn ang="16200000">
                  <a:pos x="wd2" y="hd2"/>
                </a:cxn>
              </a:cxnLst>
              <a:rect l="0" t="0" r="r" b="b"/>
              <a:pathLst>
                <a:path w="21600" h="21600" extrusionOk="0">
                  <a:moveTo>
                    <a:pt x="19200" y="0"/>
                  </a:moveTo>
                  <a:lnTo>
                    <a:pt x="19200" y="4050"/>
                  </a:lnTo>
                  <a:cubicBezTo>
                    <a:pt x="19200" y="9269"/>
                    <a:pt x="15439" y="13500"/>
                    <a:pt x="10800" y="13500"/>
                  </a:cubicBezTo>
                  <a:cubicBezTo>
                    <a:pt x="6161" y="13500"/>
                    <a:pt x="2400" y="9269"/>
                    <a:pt x="2400" y="4050"/>
                  </a:cubicBezTo>
                  <a:lnTo>
                    <a:pt x="2400" y="0"/>
                  </a:lnTo>
                  <a:lnTo>
                    <a:pt x="0" y="0"/>
                  </a:lnTo>
                  <a:lnTo>
                    <a:pt x="0" y="4050"/>
                  </a:lnTo>
                  <a:cubicBezTo>
                    <a:pt x="3" y="10236"/>
                    <a:pt x="4136" y="15432"/>
                    <a:pt x="9600" y="16119"/>
                  </a:cubicBezTo>
                  <a:lnTo>
                    <a:pt x="9600" y="18900"/>
                  </a:lnTo>
                  <a:lnTo>
                    <a:pt x="4800" y="18900"/>
                  </a:lnTo>
                  <a:lnTo>
                    <a:pt x="4800" y="21600"/>
                  </a:lnTo>
                  <a:lnTo>
                    <a:pt x="16800" y="21600"/>
                  </a:lnTo>
                  <a:lnTo>
                    <a:pt x="16800" y="18900"/>
                  </a:lnTo>
                  <a:lnTo>
                    <a:pt x="12000" y="18900"/>
                  </a:lnTo>
                  <a:lnTo>
                    <a:pt x="12000" y="16119"/>
                  </a:lnTo>
                  <a:cubicBezTo>
                    <a:pt x="17464" y="15432"/>
                    <a:pt x="21597" y="10236"/>
                    <a:pt x="21600" y="4050"/>
                  </a:cubicBezTo>
                  <a:lnTo>
                    <a:pt x="21600" y="0"/>
                  </a:lnTo>
                  <a:close/>
                </a:path>
              </a:pathLst>
            </a:cu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sp>
          <p:nvSpPr>
            <p:cNvPr id="1445" name="Freeform 1172"/>
            <p:cNvSpPr/>
            <p:nvPr/>
          </p:nvSpPr>
          <p:spPr>
            <a:xfrm>
              <a:off x="84906" y="-1"/>
              <a:ext cx="212267" cy="42453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65" y="21600"/>
                    <a:pt x="21600" y="19182"/>
                    <a:pt x="21600" y="16200"/>
                  </a:cubicBezTo>
                  <a:lnTo>
                    <a:pt x="21600" y="5400"/>
                  </a:lnTo>
                  <a:cubicBezTo>
                    <a:pt x="21600" y="2418"/>
                    <a:pt x="16765" y="0"/>
                    <a:pt x="10800" y="0"/>
                  </a:cubicBezTo>
                  <a:cubicBezTo>
                    <a:pt x="4835" y="0"/>
                    <a:pt x="0" y="2418"/>
                    <a:pt x="0" y="5400"/>
                  </a:cubicBezTo>
                  <a:lnTo>
                    <a:pt x="0" y="16200"/>
                  </a:lnTo>
                  <a:cubicBezTo>
                    <a:pt x="0" y="19182"/>
                    <a:pt x="4835" y="21600"/>
                    <a:pt x="10800" y="21600"/>
                  </a:cubicBezTo>
                  <a:close/>
                  <a:moveTo>
                    <a:pt x="4320" y="5400"/>
                  </a:moveTo>
                  <a:cubicBezTo>
                    <a:pt x="4320" y="3611"/>
                    <a:pt x="7221" y="2160"/>
                    <a:pt x="10800" y="2160"/>
                  </a:cubicBezTo>
                  <a:cubicBezTo>
                    <a:pt x="14379" y="2160"/>
                    <a:pt x="17280" y="3611"/>
                    <a:pt x="17280" y="5400"/>
                  </a:cubicBezTo>
                  <a:lnTo>
                    <a:pt x="17280" y="16200"/>
                  </a:lnTo>
                  <a:cubicBezTo>
                    <a:pt x="17280" y="17989"/>
                    <a:pt x="14379" y="19440"/>
                    <a:pt x="10800" y="19440"/>
                  </a:cubicBezTo>
                  <a:cubicBezTo>
                    <a:pt x="7221" y="19440"/>
                    <a:pt x="4320" y="17989"/>
                    <a:pt x="4320" y="16200"/>
                  </a:cubicBezTo>
                  <a:close/>
                </a:path>
              </a:pathLst>
            </a:cu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grpSp>
      <p:sp>
        <p:nvSpPr>
          <p:cNvPr id="1447" name="TextBox 2"/>
          <p:cNvSpPr txBox="1"/>
          <p:nvPr/>
        </p:nvSpPr>
        <p:spPr>
          <a:xfrm>
            <a:off x="5340420" y="7620130"/>
            <a:ext cx="1464180" cy="504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4876800">
              <a:spcBef>
                <a:spcPts val="5800"/>
              </a:spcBef>
              <a:defRPr sz="2100">
                <a:solidFill>
                  <a:srgbClr val="000000"/>
                </a:solidFill>
              </a:defRPr>
            </a:lvl1pPr>
          </a:lstStyle>
          <a:p>
            <a:pPr hangingPunct="0"/>
            <a:r>
              <a:rPr lang="en-US" kern="0" noProof="0" dirty="0">
                <a:sym typeface="IBM Plex Sans Light"/>
              </a:rPr>
              <a:t>Slack</a:t>
            </a:r>
          </a:p>
        </p:txBody>
      </p:sp>
      <p:grpSp>
        <p:nvGrpSpPr>
          <p:cNvPr id="1456" name="Group 1187"/>
          <p:cNvGrpSpPr/>
          <p:nvPr/>
        </p:nvGrpSpPr>
        <p:grpSpPr>
          <a:xfrm>
            <a:off x="4665603" y="7630217"/>
            <a:ext cx="510117" cy="510119"/>
            <a:chOff x="-1" y="-1"/>
            <a:chExt cx="510116" cy="510117"/>
          </a:xfrm>
        </p:grpSpPr>
        <p:sp>
          <p:nvSpPr>
            <p:cNvPr id="1448" name="Freeform 1178"/>
            <p:cNvSpPr/>
            <p:nvPr/>
          </p:nvSpPr>
          <p:spPr>
            <a:xfrm>
              <a:off x="336" y="268750"/>
              <a:ext cx="107035" cy="107035"/>
            </a:xfrm>
            <a:custGeom>
              <a:avLst/>
              <a:gdLst/>
              <a:ahLst/>
              <a:cxnLst>
                <a:cxn ang="0">
                  <a:pos x="wd2" y="hd2"/>
                </a:cxn>
                <a:cxn ang="5400000">
                  <a:pos x="wd2" y="hd2"/>
                </a:cxn>
                <a:cxn ang="10800000">
                  <a:pos x="wd2" y="hd2"/>
                </a:cxn>
                <a:cxn ang="16200000">
                  <a:pos x="wd2" y="hd2"/>
                </a:cxn>
              </a:cxnLst>
              <a:rect l="0" t="0" r="r" b="b"/>
              <a:pathLst>
                <a:path w="21600" h="21600" extrusionOk="0">
                  <a:moveTo>
                    <a:pt x="21600" y="10799"/>
                  </a:moveTo>
                  <a:cubicBezTo>
                    <a:pt x="21600" y="16764"/>
                    <a:pt x="16765" y="21599"/>
                    <a:pt x="10800" y="21600"/>
                  </a:cubicBezTo>
                  <a:cubicBezTo>
                    <a:pt x="4836" y="21600"/>
                    <a:pt x="1" y="16765"/>
                    <a:pt x="0" y="10800"/>
                  </a:cubicBezTo>
                  <a:cubicBezTo>
                    <a:pt x="0" y="4836"/>
                    <a:pt x="4835" y="0"/>
                    <a:pt x="10800" y="0"/>
                  </a:cubicBezTo>
                  <a:cubicBezTo>
                    <a:pt x="10800" y="0"/>
                    <a:pt x="10800" y="0"/>
                    <a:pt x="10800" y="0"/>
                  </a:cubicBezTo>
                  <a:lnTo>
                    <a:pt x="21600" y="0"/>
                  </a:lnTo>
                  <a:close/>
                </a:path>
              </a:pathLst>
            </a:cu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sp>
          <p:nvSpPr>
            <p:cNvPr id="1449" name="Freeform 1179"/>
            <p:cNvSpPr/>
            <p:nvPr/>
          </p:nvSpPr>
          <p:spPr>
            <a:xfrm>
              <a:off x="134333" y="269083"/>
              <a:ext cx="107036" cy="241034"/>
            </a:xfrm>
            <a:custGeom>
              <a:avLst/>
              <a:gdLst/>
              <a:ahLst/>
              <a:cxnLst>
                <a:cxn ang="0">
                  <a:pos x="wd2" y="hd2"/>
                </a:cxn>
                <a:cxn ang="5400000">
                  <a:pos x="wd2" y="hd2"/>
                </a:cxn>
                <a:cxn ang="10800000">
                  <a:pos x="wd2" y="hd2"/>
                </a:cxn>
                <a:cxn ang="16200000">
                  <a:pos x="wd2" y="hd2"/>
                </a:cxn>
              </a:cxnLst>
              <a:rect l="0" t="0" r="r" b="b"/>
              <a:pathLst>
                <a:path w="21563" h="21567" extrusionOk="0">
                  <a:moveTo>
                    <a:pt x="0" y="4759"/>
                  </a:moveTo>
                  <a:cubicBezTo>
                    <a:pt x="38" y="2114"/>
                    <a:pt x="4895" y="-16"/>
                    <a:pt x="10849" y="0"/>
                  </a:cubicBezTo>
                  <a:cubicBezTo>
                    <a:pt x="16750" y="17"/>
                    <a:pt x="21525" y="2138"/>
                    <a:pt x="21563" y="4759"/>
                  </a:cubicBezTo>
                  <a:lnTo>
                    <a:pt x="21563" y="16749"/>
                  </a:lnTo>
                  <a:cubicBezTo>
                    <a:pt x="21600" y="19393"/>
                    <a:pt x="16803" y="21551"/>
                    <a:pt x="10849" y="21567"/>
                  </a:cubicBezTo>
                  <a:cubicBezTo>
                    <a:pt x="4895" y="21584"/>
                    <a:pt x="38" y="19453"/>
                    <a:pt x="0" y="16809"/>
                  </a:cubicBezTo>
                  <a:cubicBezTo>
                    <a:pt x="0" y="16789"/>
                    <a:pt x="0" y="16769"/>
                    <a:pt x="0" y="16749"/>
                  </a:cubicBezTo>
                  <a:close/>
                </a:path>
              </a:pathLst>
            </a:cu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sp>
          <p:nvSpPr>
            <p:cNvPr id="1450" name="Freeform 1180"/>
            <p:cNvSpPr/>
            <p:nvPr/>
          </p:nvSpPr>
          <p:spPr>
            <a:xfrm>
              <a:off x="134333" y="336"/>
              <a:ext cx="107035" cy="10703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6" y="21600"/>
                    <a:pt x="1" y="16765"/>
                    <a:pt x="0" y="10800"/>
                  </a:cubicBezTo>
                  <a:cubicBezTo>
                    <a:pt x="0" y="4836"/>
                    <a:pt x="4835" y="1"/>
                    <a:pt x="10800" y="0"/>
                  </a:cubicBezTo>
                  <a:cubicBezTo>
                    <a:pt x="16764" y="0"/>
                    <a:pt x="21600" y="4835"/>
                    <a:pt x="21600" y="10800"/>
                  </a:cubicBezTo>
                  <a:cubicBezTo>
                    <a:pt x="21600" y="10800"/>
                    <a:pt x="21600" y="10800"/>
                    <a:pt x="21600" y="10800"/>
                  </a:cubicBezTo>
                  <a:lnTo>
                    <a:pt x="21600" y="21600"/>
                  </a:lnTo>
                  <a:close/>
                </a:path>
              </a:pathLst>
            </a:cu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sp>
          <p:nvSpPr>
            <p:cNvPr id="1451" name="Freeform 1181"/>
            <p:cNvSpPr/>
            <p:nvPr/>
          </p:nvSpPr>
          <p:spPr>
            <a:xfrm>
              <a:off x="-2" y="134334"/>
              <a:ext cx="241034" cy="107036"/>
            </a:xfrm>
            <a:custGeom>
              <a:avLst/>
              <a:gdLst/>
              <a:ahLst/>
              <a:cxnLst>
                <a:cxn ang="0">
                  <a:pos x="wd2" y="hd2"/>
                </a:cxn>
                <a:cxn ang="5400000">
                  <a:pos x="wd2" y="hd2"/>
                </a:cxn>
                <a:cxn ang="10800000">
                  <a:pos x="wd2" y="hd2"/>
                </a:cxn>
                <a:cxn ang="16200000">
                  <a:pos x="wd2" y="hd2"/>
                </a:cxn>
              </a:cxnLst>
              <a:rect l="0" t="0" r="r" b="b"/>
              <a:pathLst>
                <a:path w="21567" h="21563" extrusionOk="0">
                  <a:moveTo>
                    <a:pt x="16809" y="0"/>
                  </a:moveTo>
                  <a:cubicBezTo>
                    <a:pt x="19454" y="38"/>
                    <a:pt x="21584" y="4895"/>
                    <a:pt x="21567" y="10849"/>
                  </a:cubicBezTo>
                  <a:cubicBezTo>
                    <a:pt x="21551" y="16750"/>
                    <a:pt x="19430" y="21525"/>
                    <a:pt x="16809" y="21563"/>
                  </a:cubicBezTo>
                  <a:lnTo>
                    <a:pt x="4819" y="21563"/>
                  </a:lnTo>
                  <a:cubicBezTo>
                    <a:pt x="2175" y="21600"/>
                    <a:pt x="17" y="16803"/>
                    <a:pt x="1" y="10849"/>
                  </a:cubicBezTo>
                  <a:cubicBezTo>
                    <a:pt x="-16" y="4895"/>
                    <a:pt x="2114" y="38"/>
                    <a:pt x="4759" y="0"/>
                  </a:cubicBezTo>
                  <a:cubicBezTo>
                    <a:pt x="4779" y="0"/>
                    <a:pt x="4799" y="0"/>
                    <a:pt x="4819" y="0"/>
                  </a:cubicBezTo>
                  <a:close/>
                </a:path>
              </a:pathLst>
            </a:cu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sp>
          <p:nvSpPr>
            <p:cNvPr id="1452" name="Freeform 1182"/>
            <p:cNvSpPr/>
            <p:nvPr/>
          </p:nvSpPr>
          <p:spPr>
            <a:xfrm>
              <a:off x="402748" y="134333"/>
              <a:ext cx="107035" cy="107036"/>
            </a:xfrm>
            <a:custGeom>
              <a:avLst/>
              <a:gdLst/>
              <a:ahLst/>
              <a:cxnLst>
                <a:cxn ang="0">
                  <a:pos x="wd2" y="hd2"/>
                </a:cxn>
                <a:cxn ang="5400000">
                  <a:pos x="wd2" y="hd2"/>
                </a:cxn>
                <a:cxn ang="10800000">
                  <a:pos x="wd2" y="hd2"/>
                </a:cxn>
                <a:cxn ang="16200000">
                  <a:pos x="wd2" y="hd2"/>
                </a:cxn>
              </a:cxnLst>
              <a:rect l="0" t="0" r="r" b="b"/>
              <a:pathLst>
                <a:path w="21599" h="21600" extrusionOk="0">
                  <a:moveTo>
                    <a:pt x="0" y="10800"/>
                  </a:moveTo>
                  <a:cubicBezTo>
                    <a:pt x="0" y="4836"/>
                    <a:pt x="4835" y="1"/>
                    <a:pt x="10799" y="0"/>
                  </a:cubicBezTo>
                  <a:cubicBezTo>
                    <a:pt x="16764" y="0"/>
                    <a:pt x="21599" y="4835"/>
                    <a:pt x="21600" y="10800"/>
                  </a:cubicBezTo>
                  <a:cubicBezTo>
                    <a:pt x="21600" y="16764"/>
                    <a:pt x="16765" y="21600"/>
                    <a:pt x="10800" y="21600"/>
                  </a:cubicBezTo>
                  <a:cubicBezTo>
                    <a:pt x="10800" y="21600"/>
                    <a:pt x="10800" y="21600"/>
                    <a:pt x="10799" y="21600"/>
                  </a:cubicBezTo>
                  <a:lnTo>
                    <a:pt x="0" y="21600"/>
                  </a:lnTo>
                  <a:close/>
                </a:path>
              </a:pathLst>
            </a:cu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sp>
          <p:nvSpPr>
            <p:cNvPr id="1453" name="Freeform 1183"/>
            <p:cNvSpPr/>
            <p:nvPr/>
          </p:nvSpPr>
          <p:spPr>
            <a:xfrm>
              <a:off x="268748" y="-2"/>
              <a:ext cx="107035" cy="241035"/>
            </a:xfrm>
            <a:custGeom>
              <a:avLst/>
              <a:gdLst/>
              <a:ahLst/>
              <a:cxnLst>
                <a:cxn ang="0">
                  <a:pos x="wd2" y="hd2"/>
                </a:cxn>
                <a:cxn ang="5400000">
                  <a:pos x="wd2" y="hd2"/>
                </a:cxn>
                <a:cxn ang="10800000">
                  <a:pos x="wd2" y="hd2"/>
                </a:cxn>
                <a:cxn ang="16200000">
                  <a:pos x="wd2" y="hd2"/>
                </a:cxn>
              </a:cxnLst>
              <a:rect l="0" t="0" r="r" b="b"/>
              <a:pathLst>
                <a:path w="21563" h="21567" extrusionOk="0">
                  <a:moveTo>
                    <a:pt x="21563" y="16809"/>
                  </a:moveTo>
                  <a:cubicBezTo>
                    <a:pt x="21525" y="19454"/>
                    <a:pt x="16668" y="21584"/>
                    <a:pt x="10714" y="21567"/>
                  </a:cubicBezTo>
                  <a:cubicBezTo>
                    <a:pt x="4813" y="21551"/>
                    <a:pt x="38" y="19430"/>
                    <a:pt x="0" y="16809"/>
                  </a:cubicBezTo>
                  <a:lnTo>
                    <a:pt x="0" y="4819"/>
                  </a:lnTo>
                  <a:cubicBezTo>
                    <a:pt x="-37" y="2175"/>
                    <a:pt x="4760" y="17"/>
                    <a:pt x="10714" y="1"/>
                  </a:cubicBezTo>
                  <a:cubicBezTo>
                    <a:pt x="16668" y="-16"/>
                    <a:pt x="21525" y="2114"/>
                    <a:pt x="21563" y="4759"/>
                  </a:cubicBezTo>
                  <a:cubicBezTo>
                    <a:pt x="21563" y="4779"/>
                    <a:pt x="21563" y="4799"/>
                    <a:pt x="21563" y="4819"/>
                  </a:cubicBezTo>
                  <a:close/>
                </a:path>
              </a:pathLst>
            </a:cu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sp>
          <p:nvSpPr>
            <p:cNvPr id="1454" name="Freeform 1184"/>
            <p:cNvSpPr/>
            <p:nvPr/>
          </p:nvSpPr>
          <p:spPr>
            <a:xfrm>
              <a:off x="268749" y="402749"/>
              <a:ext cx="107034" cy="107035"/>
            </a:xfrm>
            <a:custGeom>
              <a:avLst/>
              <a:gdLst/>
              <a:ahLst/>
              <a:cxnLst>
                <a:cxn ang="0">
                  <a:pos x="wd2" y="hd2"/>
                </a:cxn>
                <a:cxn ang="5400000">
                  <a:pos x="wd2" y="hd2"/>
                </a:cxn>
                <a:cxn ang="10800000">
                  <a:pos x="wd2" y="hd2"/>
                </a:cxn>
                <a:cxn ang="16200000">
                  <a:pos x="wd2" y="hd2"/>
                </a:cxn>
              </a:cxnLst>
              <a:rect l="0" t="0" r="r" b="b"/>
              <a:pathLst>
                <a:path w="21600" h="21599" extrusionOk="0">
                  <a:moveTo>
                    <a:pt x="10799" y="0"/>
                  </a:moveTo>
                  <a:cubicBezTo>
                    <a:pt x="16764" y="0"/>
                    <a:pt x="21599" y="4835"/>
                    <a:pt x="21600" y="10799"/>
                  </a:cubicBezTo>
                  <a:cubicBezTo>
                    <a:pt x="21600" y="16764"/>
                    <a:pt x="16765" y="21599"/>
                    <a:pt x="10800" y="21600"/>
                  </a:cubicBezTo>
                  <a:cubicBezTo>
                    <a:pt x="4836" y="21600"/>
                    <a:pt x="0" y="16765"/>
                    <a:pt x="0" y="10800"/>
                  </a:cubicBezTo>
                  <a:cubicBezTo>
                    <a:pt x="0" y="10800"/>
                    <a:pt x="0" y="10800"/>
                    <a:pt x="0" y="10799"/>
                  </a:cubicBezTo>
                  <a:lnTo>
                    <a:pt x="0" y="0"/>
                  </a:lnTo>
                  <a:close/>
                </a:path>
              </a:pathLst>
            </a:cu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sp>
          <p:nvSpPr>
            <p:cNvPr id="1455" name="Freeform 1185"/>
            <p:cNvSpPr/>
            <p:nvPr/>
          </p:nvSpPr>
          <p:spPr>
            <a:xfrm>
              <a:off x="269082" y="268748"/>
              <a:ext cx="241034" cy="107036"/>
            </a:xfrm>
            <a:custGeom>
              <a:avLst/>
              <a:gdLst/>
              <a:ahLst/>
              <a:cxnLst>
                <a:cxn ang="0">
                  <a:pos x="wd2" y="hd2"/>
                </a:cxn>
                <a:cxn ang="5400000">
                  <a:pos x="wd2" y="hd2"/>
                </a:cxn>
                <a:cxn ang="10800000">
                  <a:pos x="wd2" y="hd2"/>
                </a:cxn>
                <a:cxn ang="16200000">
                  <a:pos x="wd2" y="hd2"/>
                </a:cxn>
              </a:cxnLst>
              <a:rect l="0" t="0" r="r" b="b"/>
              <a:pathLst>
                <a:path w="21567" h="21563" extrusionOk="0">
                  <a:moveTo>
                    <a:pt x="4759" y="21563"/>
                  </a:moveTo>
                  <a:cubicBezTo>
                    <a:pt x="2114" y="21525"/>
                    <a:pt x="-16" y="16668"/>
                    <a:pt x="0" y="10714"/>
                  </a:cubicBezTo>
                  <a:cubicBezTo>
                    <a:pt x="17" y="4813"/>
                    <a:pt x="2138" y="38"/>
                    <a:pt x="4759" y="0"/>
                  </a:cubicBezTo>
                  <a:lnTo>
                    <a:pt x="16749" y="0"/>
                  </a:lnTo>
                  <a:cubicBezTo>
                    <a:pt x="19393" y="-37"/>
                    <a:pt x="21551" y="4760"/>
                    <a:pt x="21567" y="10714"/>
                  </a:cubicBezTo>
                  <a:cubicBezTo>
                    <a:pt x="21584" y="16668"/>
                    <a:pt x="19453" y="21525"/>
                    <a:pt x="16809" y="21563"/>
                  </a:cubicBezTo>
                  <a:cubicBezTo>
                    <a:pt x="16789" y="21563"/>
                    <a:pt x="16769" y="21563"/>
                    <a:pt x="16749" y="21563"/>
                  </a:cubicBezTo>
                  <a:close/>
                </a:path>
              </a:pathLst>
            </a:cu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grpSp>
      <p:sp>
        <p:nvSpPr>
          <p:cNvPr id="1457" name="Line"/>
          <p:cNvSpPr/>
          <p:nvPr/>
        </p:nvSpPr>
        <p:spPr>
          <a:xfrm>
            <a:off x="2505041" y="7885277"/>
            <a:ext cx="1813560" cy="1"/>
          </a:xfrm>
          <a:prstGeom prst="line">
            <a:avLst/>
          </a:prstGeom>
          <a:ln w="25400">
            <a:solidFill>
              <a:srgbClr val="535353"/>
            </a:solidFill>
            <a:headEnd type="triangle"/>
            <a:tailEnd type="triangle"/>
          </a:ln>
        </p:spPr>
        <p:txBody>
          <a:bodyPr lIns="45719" rIns="45719"/>
          <a:lstStyle/>
          <a:p>
            <a:pPr hangingPunct="0">
              <a:defRPr>
                <a:solidFill>
                  <a:srgbClr val="000000"/>
                </a:solidFill>
              </a:defRPr>
            </a:pPr>
            <a:endParaRPr lang="en-US" kern="0" noProof="0" dirty="0">
              <a:solidFill>
                <a:srgbClr val="000000"/>
              </a:solidFill>
              <a:sym typeface="IBM Plex Sans Light"/>
            </a:endParaRPr>
          </a:p>
        </p:txBody>
      </p:sp>
      <p:grpSp>
        <p:nvGrpSpPr>
          <p:cNvPr id="1460" name="Group 1194"/>
          <p:cNvGrpSpPr/>
          <p:nvPr/>
        </p:nvGrpSpPr>
        <p:grpSpPr>
          <a:xfrm>
            <a:off x="1542908" y="7251056"/>
            <a:ext cx="742133" cy="1038988"/>
            <a:chOff x="0" y="0"/>
            <a:chExt cx="742132" cy="1038986"/>
          </a:xfrm>
        </p:grpSpPr>
        <p:sp>
          <p:nvSpPr>
            <p:cNvPr id="1458" name="Freeform 1191"/>
            <p:cNvSpPr/>
            <p:nvPr/>
          </p:nvSpPr>
          <p:spPr>
            <a:xfrm>
              <a:off x="111319" y="0"/>
              <a:ext cx="519494" cy="519494"/>
            </a:xfrm>
            <a:custGeom>
              <a:avLst/>
              <a:gdLst/>
              <a:ahLst/>
              <a:cxnLst>
                <a:cxn ang="0">
                  <a:pos x="wd2" y="hd2"/>
                </a:cxn>
                <a:cxn ang="5400000">
                  <a:pos x="wd2" y="hd2"/>
                </a:cxn>
                <a:cxn ang="10800000">
                  <a:pos x="wd2" y="hd2"/>
                </a:cxn>
                <a:cxn ang="16200000">
                  <a:pos x="wd2" y="hd2"/>
                </a:cxn>
              </a:cxnLst>
              <a:rect l="0" t="0" r="r" b="b"/>
              <a:pathLst>
                <a:path w="21600" h="21600" extrusionOk="0">
                  <a:moveTo>
                    <a:pt x="10800" y="3086"/>
                  </a:moveTo>
                  <a:cubicBezTo>
                    <a:pt x="15060" y="3086"/>
                    <a:pt x="18514" y="6539"/>
                    <a:pt x="18514" y="10800"/>
                  </a:cubicBezTo>
                  <a:cubicBezTo>
                    <a:pt x="18514" y="15060"/>
                    <a:pt x="15060" y="18514"/>
                    <a:pt x="10800" y="18514"/>
                  </a:cubicBezTo>
                  <a:cubicBezTo>
                    <a:pt x="6540" y="18514"/>
                    <a:pt x="3086" y="15060"/>
                    <a:pt x="3086" y="10800"/>
                  </a:cubicBezTo>
                  <a:cubicBezTo>
                    <a:pt x="3086" y="6539"/>
                    <a:pt x="6540" y="3086"/>
                    <a:pt x="10800" y="3086"/>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chemeClr val="accent1"/>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sp>
          <p:nvSpPr>
            <p:cNvPr id="1459" name="Freeform 1192"/>
            <p:cNvSpPr/>
            <p:nvPr/>
          </p:nvSpPr>
          <p:spPr>
            <a:xfrm>
              <a:off x="0" y="593706"/>
              <a:ext cx="742133" cy="44528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440" y="21600"/>
                  </a:lnTo>
                  <a:lnTo>
                    <a:pt x="19440" y="12600"/>
                  </a:lnTo>
                  <a:cubicBezTo>
                    <a:pt x="19440" y="7630"/>
                    <a:pt x="17022" y="3600"/>
                    <a:pt x="14040" y="3600"/>
                  </a:cubicBezTo>
                  <a:lnTo>
                    <a:pt x="7560" y="3600"/>
                  </a:lnTo>
                  <a:cubicBezTo>
                    <a:pt x="4578" y="3600"/>
                    <a:pt x="2160" y="7630"/>
                    <a:pt x="2160" y="12600"/>
                  </a:cubicBezTo>
                  <a:lnTo>
                    <a:pt x="2160" y="21600"/>
                  </a:lnTo>
                  <a:lnTo>
                    <a:pt x="0" y="21600"/>
                  </a:lnTo>
                  <a:lnTo>
                    <a:pt x="0" y="12600"/>
                  </a:lnTo>
                  <a:cubicBezTo>
                    <a:pt x="0" y="5641"/>
                    <a:pt x="3385" y="0"/>
                    <a:pt x="7560" y="0"/>
                  </a:cubicBezTo>
                  <a:lnTo>
                    <a:pt x="14040" y="0"/>
                  </a:lnTo>
                  <a:cubicBezTo>
                    <a:pt x="18215" y="0"/>
                    <a:pt x="21600" y="5641"/>
                    <a:pt x="21600" y="12600"/>
                  </a:cubicBezTo>
                  <a:close/>
                </a:path>
              </a:pathLst>
            </a:custGeom>
            <a:solidFill>
              <a:schemeClr val="accent1"/>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grpSp>
      <p:sp>
        <p:nvSpPr>
          <p:cNvPr id="1464" name="Line"/>
          <p:cNvSpPr/>
          <p:nvPr/>
        </p:nvSpPr>
        <p:spPr>
          <a:xfrm flipV="1">
            <a:off x="6260044" y="6668510"/>
            <a:ext cx="1" cy="2416674"/>
          </a:xfrm>
          <a:prstGeom prst="line">
            <a:avLst/>
          </a:prstGeom>
          <a:ln w="12700">
            <a:solidFill>
              <a:srgbClr val="535353"/>
            </a:solidFill>
            <a:miter lim="400000"/>
          </a:ln>
        </p:spPr>
        <p:txBody>
          <a:bodyPr tIns="91439" bIns="91439"/>
          <a:lstStyle/>
          <a:p>
            <a:pPr defTabSz="914035" hangingPunct="0">
              <a:defRPr sz="1400"/>
            </a:pPr>
            <a:endParaRPr lang="en-US" sz="1400" kern="0" noProof="0" dirty="0">
              <a:solidFill>
                <a:srgbClr val="FFFFFF"/>
              </a:solidFill>
              <a:sym typeface="IBM Plex Sans Light"/>
            </a:endParaRPr>
          </a:p>
        </p:txBody>
      </p:sp>
      <p:sp>
        <p:nvSpPr>
          <p:cNvPr id="1465" name="Rounded Rectangle 104"/>
          <p:cNvSpPr/>
          <p:nvPr/>
        </p:nvSpPr>
        <p:spPr>
          <a:xfrm>
            <a:off x="8334597" y="2941188"/>
            <a:ext cx="3733801" cy="9780307"/>
          </a:xfrm>
          <a:prstGeom prst="roundRect">
            <a:avLst>
              <a:gd name="adj" fmla="val 0"/>
            </a:avLst>
          </a:prstGeom>
          <a:solidFill>
            <a:srgbClr val="F9F9F8"/>
          </a:solidFill>
          <a:ln w="12700">
            <a:miter lim="400000"/>
          </a:ln>
        </p:spPr>
        <p:txBody>
          <a:bodyPr tIns="91439" bIns="91439"/>
          <a:lstStyle/>
          <a:p>
            <a:pPr defTabSz="914035" hangingPunct="0">
              <a:defRPr sz="1400"/>
            </a:pPr>
            <a:endParaRPr lang="en-US" sz="1400" kern="0" noProof="0" dirty="0">
              <a:solidFill>
                <a:srgbClr val="FFFFFF"/>
              </a:solidFill>
              <a:sym typeface="IBM Plex Sans Light"/>
            </a:endParaRPr>
          </a:p>
        </p:txBody>
      </p:sp>
      <p:sp>
        <p:nvSpPr>
          <p:cNvPr id="1466" name="Line"/>
          <p:cNvSpPr/>
          <p:nvPr/>
        </p:nvSpPr>
        <p:spPr>
          <a:xfrm>
            <a:off x="6403584" y="7885277"/>
            <a:ext cx="2011390" cy="1"/>
          </a:xfrm>
          <a:prstGeom prst="line">
            <a:avLst/>
          </a:prstGeom>
          <a:ln w="25400">
            <a:solidFill>
              <a:srgbClr val="535353"/>
            </a:solidFill>
            <a:headEnd type="triangle"/>
            <a:tailEnd type="triangle"/>
          </a:ln>
        </p:spPr>
        <p:txBody>
          <a:bodyPr lIns="45719" rIns="45719"/>
          <a:lstStyle/>
          <a:p>
            <a:pPr hangingPunct="0">
              <a:defRPr>
                <a:solidFill>
                  <a:srgbClr val="000000"/>
                </a:solidFill>
              </a:defRPr>
            </a:pPr>
            <a:endParaRPr lang="en-US" kern="0" noProof="0" dirty="0">
              <a:solidFill>
                <a:srgbClr val="000000"/>
              </a:solidFill>
              <a:sym typeface="IBM Plex Sans Light"/>
            </a:endParaRPr>
          </a:p>
        </p:txBody>
      </p:sp>
      <p:sp>
        <p:nvSpPr>
          <p:cNvPr id="1467" name="TextBox 41"/>
          <p:cNvSpPr txBox="1"/>
          <p:nvPr/>
        </p:nvSpPr>
        <p:spPr>
          <a:xfrm>
            <a:off x="8526005" y="3121749"/>
            <a:ext cx="2578149"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2437424" hangingPunct="0">
              <a:spcBef>
                <a:spcPts val="2900"/>
              </a:spcBef>
              <a:defRPr sz="2800">
                <a:solidFill>
                  <a:srgbClr val="000000"/>
                </a:solidFill>
                <a:latin typeface="IBM Plex Sans Light"/>
                <a:ea typeface="IBM Plex Sans Light"/>
                <a:cs typeface="IBM Plex Sans Light"/>
                <a:sym typeface="IBM Plex Sans Light"/>
              </a:defRPr>
            </a:pPr>
            <a:r>
              <a:rPr lang="en-US" sz="2800" kern="0" noProof="0" dirty="0">
                <a:solidFill>
                  <a:srgbClr val="000000"/>
                </a:solidFill>
                <a:sym typeface="IBM Plex Sans Light"/>
              </a:rPr>
              <a:t>Orchestration</a:t>
            </a:r>
            <a:br>
              <a:rPr lang="en-US" sz="2800" kern="0" noProof="0" dirty="0">
                <a:solidFill>
                  <a:srgbClr val="000000"/>
                </a:solidFill>
                <a:sym typeface="IBM Plex Sans Light"/>
              </a:rPr>
            </a:br>
            <a:r>
              <a:rPr lang="en-US" sz="1600" kern="0" noProof="0" dirty="0">
                <a:solidFill>
                  <a:srgbClr val="000000"/>
                </a:solidFill>
                <a:sym typeface="IBM Plex Sans Light"/>
              </a:rPr>
              <a:t>Agent orchestration</a:t>
            </a:r>
          </a:p>
        </p:txBody>
      </p:sp>
      <p:sp>
        <p:nvSpPr>
          <p:cNvPr id="1468" name="Rounded Rectangle 104"/>
          <p:cNvSpPr/>
          <p:nvPr/>
        </p:nvSpPr>
        <p:spPr>
          <a:xfrm>
            <a:off x="8532354" y="6820422"/>
            <a:ext cx="2117182" cy="2112850"/>
          </a:xfrm>
          <a:prstGeom prst="roundRect">
            <a:avLst>
              <a:gd name="adj" fmla="val 4795"/>
            </a:avLst>
          </a:prstGeom>
          <a:solidFill>
            <a:srgbClr val="FFFFFF"/>
          </a:solidFill>
          <a:ln w="12700">
            <a:solidFill>
              <a:schemeClr val="accent1"/>
            </a:solidFill>
            <a:prstDash val="sysDash"/>
          </a:ln>
        </p:spPr>
        <p:txBody>
          <a:bodyPr tIns="91439" bIns="91439"/>
          <a:lstStyle/>
          <a:p>
            <a:pPr defTabSz="914035" hangingPunct="0">
              <a:defRPr sz="1400"/>
            </a:pPr>
            <a:endParaRPr lang="en-US" sz="1400" kern="0" noProof="0" dirty="0">
              <a:solidFill>
                <a:srgbClr val="FFFFFF"/>
              </a:solidFill>
              <a:sym typeface="IBM Plex Sans Light"/>
            </a:endParaRPr>
          </a:p>
        </p:txBody>
      </p:sp>
      <p:pic>
        <p:nvPicPr>
          <p:cNvPr id="1469" name="Picture 8" descr="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83389" y="6972058"/>
            <a:ext cx="659607" cy="659604"/>
          </a:xfrm>
          <a:prstGeom prst="rect">
            <a:avLst/>
          </a:prstGeom>
          <a:ln w="12700">
            <a:miter lim="400000"/>
          </a:ln>
        </p:spPr>
      </p:pic>
      <p:sp>
        <p:nvSpPr>
          <p:cNvPr id="1470" name="Text Placeholder 3"/>
          <p:cNvSpPr txBox="1"/>
          <p:nvPr/>
        </p:nvSpPr>
        <p:spPr>
          <a:xfrm>
            <a:off x="8663379" y="7777788"/>
            <a:ext cx="1755840" cy="10162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lnSpc>
                <a:spcPct val="90000"/>
              </a:lnSpc>
              <a:spcBef>
                <a:spcPts val="2900"/>
              </a:spcBef>
              <a:defRPr sz="2100">
                <a:solidFill>
                  <a:srgbClr val="000000"/>
                </a:solidFill>
                <a:latin typeface="IBM Plex Sans Light"/>
                <a:ea typeface="IBM Plex Sans Light"/>
                <a:cs typeface="IBM Plex Sans Light"/>
                <a:sym typeface="IBM Plex Sans Light"/>
              </a:defRPr>
            </a:lvl1pPr>
          </a:lstStyle>
          <a:p>
            <a:pPr hangingPunct="0"/>
            <a:r>
              <a:rPr lang="en-US" kern="0" noProof="0" dirty="0">
                <a:latin typeface="+mn-lt"/>
              </a:rPr>
              <a:t>Customer verification agent</a:t>
            </a:r>
          </a:p>
        </p:txBody>
      </p:sp>
      <p:sp>
        <p:nvSpPr>
          <p:cNvPr id="1471" name="Rounded Rectangle 104"/>
          <p:cNvSpPr/>
          <p:nvPr/>
        </p:nvSpPr>
        <p:spPr>
          <a:xfrm>
            <a:off x="12213719" y="2941188"/>
            <a:ext cx="3733801" cy="9780307"/>
          </a:xfrm>
          <a:prstGeom prst="roundRect">
            <a:avLst>
              <a:gd name="adj" fmla="val 0"/>
            </a:avLst>
          </a:prstGeom>
          <a:solidFill>
            <a:srgbClr val="F9F9F8"/>
          </a:solidFill>
          <a:ln w="12700">
            <a:miter lim="400000"/>
          </a:ln>
        </p:spPr>
        <p:txBody>
          <a:bodyPr tIns="91439" bIns="91439"/>
          <a:lstStyle/>
          <a:p>
            <a:pPr defTabSz="914035" hangingPunct="0">
              <a:defRPr sz="1400"/>
            </a:pPr>
            <a:endParaRPr lang="en-US" sz="1400" kern="0" noProof="0" dirty="0">
              <a:solidFill>
                <a:srgbClr val="FFFFFF"/>
              </a:solidFill>
              <a:sym typeface="IBM Plex Sans Light"/>
            </a:endParaRPr>
          </a:p>
        </p:txBody>
      </p:sp>
      <p:sp>
        <p:nvSpPr>
          <p:cNvPr id="1472" name="TextBox 31"/>
          <p:cNvSpPr txBox="1"/>
          <p:nvPr/>
        </p:nvSpPr>
        <p:spPr>
          <a:xfrm>
            <a:off x="12436506" y="3121749"/>
            <a:ext cx="2479041"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2437424" hangingPunct="0">
              <a:spcBef>
                <a:spcPts val="2900"/>
              </a:spcBef>
              <a:defRPr sz="2400">
                <a:solidFill>
                  <a:srgbClr val="000000"/>
                </a:solidFill>
                <a:latin typeface="IBM Plex Sans Light"/>
                <a:ea typeface="IBM Plex Sans Light"/>
                <a:cs typeface="IBM Plex Sans Light"/>
                <a:sym typeface="IBM Plex Sans Light"/>
              </a:defRPr>
            </a:pPr>
            <a:r>
              <a:rPr lang="en-US" sz="2800" kern="0" noProof="0" dirty="0">
                <a:solidFill>
                  <a:srgbClr val="000000"/>
                </a:solidFill>
                <a:sym typeface="IBM Plex Sans Light"/>
              </a:rPr>
              <a:t>Collaboration</a:t>
            </a:r>
            <a:br>
              <a:rPr lang="en-US" sz="2400" kern="0" noProof="0" dirty="0">
                <a:solidFill>
                  <a:srgbClr val="000000"/>
                </a:solidFill>
                <a:sym typeface="IBM Plex Sans Light"/>
              </a:rPr>
            </a:br>
            <a:r>
              <a:rPr lang="en-US" sz="1600" kern="0" noProof="0" dirty="0">
                <a:solidFill>
                  <a:srgbClr val="000000"/>
                </a:solidFill>
                <a:sym typeface="IBM Plex Sans Light"/>
              </a:rPr>
              <a:t>Multi-agent orchestration</a:t>
            </a:r>
          </a:p>
        </p:txBody>
      </p:sp>
      <p:sp>
        <p:nvSpPr>
          <p:cNvPr id="1473" name="Rounded Rectangle 104"/>
          <p:cNvSpPr/>
          <p:nvPr/>
        </p:nvSpPr>
        <p:spPr>
          <a:xfrm>
            <a:off x="12442856" y="4374829"/>
            <a:ext cx="2117182" cy="2112850"/>
          </a:xfrm>
          <a:prstGeom prst="roundRect">
            <a:avLst>
              <a:gd name="adj" fmla="val 4795"/>
            </a:avLst>
          </a:prstGeom>
          <a:solidFill>
            <a:srgbClr val="FFFFFF"/>
          </a:solidFill>
          <a:ln w="12700">
            <a:solidFill>
              <a:schemeClr val="accent1"/>
            </a:solidFill>
            <a:prstDash val="sysDash"/>
          </a:ln>
        </p:spPr>
        <p:txBody>
          <a:bodyPr tIns="91439" bIns="91439"/>
          <a:lstStyle/>
          <a:p>
            <a:pPr defTabSz="914035" hangingPunct="0">
              <a:defRPr sz="1400"/>
            </a:pPr>
            <a:endParaRPr lang="en-US" sz="1400" kern="0" noProof="0" dirty="0">
              <a:solidFill>
                <a:srgbClr val="FFFFFF"/>
              </a:solidFill>
              <a:sym typeface="IBM Plex Sans Light"/>
            </a:endParaRPr>
          </a:p>
        </p:txBody>
      </p:sp>
      <p:sp>
        <p:nvSpPr>
          <p:cNvPr id="1474" name="Rounded Rectangle 104"/>
          <p:cNvSpPr/>
          <p:nvPr/>
        </p:nvSpPr>
        <p:spPr>
          <a:xfrm>
            <a:off x="12442858" y="6828851"/>
            <a:ext cx="2117181" cy="2112850"/>
          </a:xfrm>
          <a:prstGeom prst="roundRect">
            <a:avLst>
              <a:gd name="adj" fmla="val 4795"/>
            </a:avLst>
          </a:prstGeom>
          <a:solidFill>
            <a:srgbClr val="FFFFFF"/>
          </a:solidFill>
          <a:ln w="12700">
            <a:solidFill>
              <a:schemeClr val="accent1"/>
            </a:solidFill>
            <a:prstDash val="sysDash"/>
          </a:ln>
        </p:spPr>
        <p:txBody>
          <a:bodyPr tIns="91439" bIns="91439"/>
          <a:lstStyle/>
          <a:p>
            <a:pPr defTabSz="914035" hangingPunct="0">
              <a:defRPr sz="1400"/>
            </a:pPr>
            <a:endParaRPr lang="en-US" sz="1400" kern="0" noProof="0" dirty="0">
              <a:solidFill>
                <a:srgbClr val="FFFFFF"/>
              </a:solidFill>
              <a:sym typeface="IBM Plex Sans Light"/>
            </a:endParaRPr>
          </a:p>
        </p:txBody>
      </p:sp>
      <p:sp>
        <p:nvSpPr>
          <p:cNvPr id="1475" name="Rounded Rectangle 104"/>
          <p:cNvSpPr/>
          <p:nvPr/>
        </p:nvSpPr>
        <p:spPr>
          <a:xfrm>
            <a:off x="12442858" y="9345826"/>
            <a:ext cx="2117181" cy="2112850"/>
          </a:xfrm>
          <a:prstGeom prst="roundRect">
            <a:avLst>
              <a:gd name="adj" fmla="val 4795"/>
            </a:avLst>
          </a:prstGeom>
          <a:solidFill>
            <a:srgbClr val="FFFFFF"/>
          </a:solidFill>
          <a:ln w="12700">
            <a:solidFill>
              <a:schemeClr val="accent1"/>
            </a:solidFill>
            <a:prstDash val="sysDash"/>
          </a:ln>
        </p:spPr>
        <p:txBody>
          <a:bodyPr tIns="91439" bIns="91439"/>
          <a:lstStyle/>
          <a:p>
            <a:pPr defTabSz="914035" hangingPunct="0">
              <a:defRPr sz="1400"/>
            </a:pPr>
            <a:endParaRPr lang="en-US" sz="1400" kern="0" noProof="0" dirty="0">
              <a:solidFill>
                <a:srgbClr val="FFFFFF"/>
              </a:solidFill>
              <a:sym typeface="IBM Plex Sans Light"/>
            </a:endParaRPr>
          </a:p>
        </p:txBody>
      </p:sp>
      <p:sp>
        <p:nvSpPr>
          <p:cNvPr id="1476" name="Text Placeholder 3"/>
          <p:cNvSpPr txBox="1"/>
          <p:nvPr/>
        </p:nvSpPr>
        <p:spPr>
          <a:xfrm>
            <a:off x="12614193" y="5654070"/>
            <a:ext cx="1814270" cy="7770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lnSpc>
                <a:spcPct val="90000"/>
              </a:lnSpc>
              <a:spcBef>
                <a:spcPts val="2900"/>
              </a:spcBef>
              <a:defRPr sz="2100">
                <a:solidFill>
                  <a:srgbClr val="000000"/>
                </a:solidFill>
                <a:latin typeface="IBM Plex Sans Light"/>
                <a:ea typeface="IBM Plex Sans Light"/>
                <a:cs typeface="IBM Plex Sans Light"/>
                <a:sym typeface="IBM Plex Sans Light"/>
              </a:defRPr>
            </a:lvl1pPr>
          </a:lstStyle>
          <a:p>
            <a:pPr hangingPunct="0"/>
            <a:r>
              <a:rPr lang="en-US" kern="0" noProof="0" dirty="0">
                <a:latin typeface="+mn-lt"/>
              </a:rPr>
              <a:t>Company profiling agent</a:t>
            </a:r>
          </a:p>
        </p:txBody>
      </p:sp>
      <p:pic>
        <p:nvPicPr>
          <p:cNvPr id="1477" name="Picture Placeholder 24" descr="Picture Placeholder 24"/>
          <p:cNvPicPr>
            <a:picLocks noChangeAspect="1"/>
          </p:cNvPicPr>
          <p:nvPr/>
        </p:nvPicPr>
        <p:blipFill>
          <a:blip r:embed="rId4" cstate="screen">
            <a:extLst>
              <a:ext uri="{28A0092B-C50C-407E-A947-70E740481C1C}">
                <a14:useLocalDpi xmlns:a14="http://schemas.microsoft.com/office/drawing/2010/main"/>
              </a:ext>
            </a:extLst>
          </a:blip>
          <a:srcRect t="87" b="86"/>
          <a:stretch>
            <a:fillRect/>
          </a:stretch>
        </p:blipFill>
        <p:spPr>
          <a:xfrm>
            <a:off x="12624873" y="9507826"/>
            <a:ext cx="681644" cy="681646"/>
          </a:xfrm>
          <a:prstGeom prst="rect">
            <a:avLst/>
          </a:prstGeom>
          <a:ln w="12700">
            <a:miter lim="400000"/>
          </a:ln>
        </p:spPr>
      </p:pic>
      <p:sp>
        <p:nvSpPr>
          <p:cNvPr id="1478" name="TextBox 103"/>
          <p:cNvSpPr txBox="1"/>
          <p:nvPr/>
        </p:nvSpPr>
        <p:spPr>
          <a:xfrm>
            <a:off x="12614193" y="7599988"/>
            <a:ext cx="181427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424">
              <a:spcBef>
                <a:spcPts val="2900"/>
              </a:spcBef>
              <a:defRPr sz="1800">
                <a:solidFill>
                  <a:srgbClr val="00A1E0"/>
                </a:solidFill>
              </a:defRPr>
            </a:lvl1pPr>
          </a:lstStyle>
          <a:p>
            <a:pPr hangingPunct="0"/>
            <a:r>
              <a:rPr lang="en-US" kern="0" noProof="0" dirty="0" err="1">
                <a:sym typeface="IBM Plex Sans Light"/>
              </a:rPr>
              <a:t>Agentforce</a:t>
            </a:r>
            <a:endParaRPr lang="en-US" kern="0" noProof="0" dirty="0">
              <a:sym typeface="IBM Plex Sans Light"/>
            </a:endParaRPr>
          </a:p>
        </p:txBody>
      </p:sp>
      <p:pic>
        <p:nvPicPr>
          <p:cNvPr id="1479" name="Picture 6" descr="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741194" y="7030191"/>
            <a:ext cx="720851" cy="504595"/>
          </a:xfrm>
          <a:prstGeom prst="rect">
            <a:avLst/>
          </a:prstGeom>
          <a:ln w="12700">
            <a:miter lim="400000"/>
          </a:ln>
        </p:spPr>
      </p:pic>
      <p:sp>
        <p:nvSpPr>
          <p:cNvPr id="1480" name="Text Placeholder 3"/>
          <p:cNvSpPr txBox="1"/>
          <p:nvPr/>
        </p:nvSpPr>
        <p:spPr>
          <a:xfrm>
            <a:off x="12614193" y="8124518"/>
            <a:ext cx="1918530" cy="7770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lnSpc>
                <a:spcPct val="90000"/>
              </a:lnSpc>
              <a:spcBef>
                <a:spcPts val="2900"/>
              </a:spcBef>
              <a:defRPr sz="2100">
                <a:solidFill>
                  <a:srgbClr val="000000"/>
                </a:solidFill>
                <a:latin typeface="IBM Plex Sans Light"/>
                <a:ea typeface="IBM Plex Sans Light"/>
                <a:cs typeface="IBM Plex Sans Light"/>
                <a:sym typeface="IBM Plex Sans Light"/>
              </a:defRPr>
            </a:lvl1pPr>
          </a:lstStyle>
          <a:p>
            <a:pPr hangingPunct="0"/>
            <a:r>
              <a:rPr lang="en-US" kern="0" noProof="0" dirty="0">
                <a:latin typeface="+mn-lt"/>
              </a:rPr>
              <a:t>Onboarding agent</a:t>
            </a:r>
          </a:p>
        </p:txBody>
      </p:sp>
      <p:sp>
        <p:nvSpPr>
          <p:cNvPr id="1481" name="Text Placeholder 3"/>
          <p:cNvSpPr txBox="1"/>
          <p:nvPr/>
        </p:nvSpPr>
        <p:spPr>
          <a:xfrm>
            <a:off x="12614193" y="10588688"/>
            <a:ext cx="1918530" cy="7770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lnSpc>
                <a:spcPct val="90000"/>
              </a:lnSpc>
              <a:spcBef>
                <a:spcPts val="2900"/>
              </a:spcBef>
              <a:defRPr sz="2100">
                <a:solidFill>
                  <a:srgbClr val="000000"/>
                </a:solidFill>
                <a:latin typeface="IBM Plex Sans Light"/>
                <a:ea typeface="IBM Plex Sans Light"/>
                <a:cs typeface="IBM Plex Sans Light"/>
                <a:sym typeface="IBM Plex Sans Light"/>
              </a:defRPr>
            </a:lvl1pPr>
          </a:lstStyle>
          <a:p>
            <a:pPr hangingPunct="0"/>
            <a:r>
              <a:rPr lang="en-US" kern="0" noProof="0" dirty="0">
                <a:latin typeface="+mn-lt"/>
              </a:rPr>
              <a:t>Legal advisor agent</a:t>
            </a:r>
          </a:p>
        </p:txBody>
      </p:sp>
      <p:pic>
        <p:nvPicPr>
          <p:cNvPr id="1482" name="Picture Placeholder 24" descr="Picture Placeholder 24"/>
          <p:cNvPicPr>
            <a:picLocks noChangeAspect="1"/>
          </p:cNvPicPr>
          <p:nvPr/>
        </p:nvPicPr>
        <p:blipFill>
          <a:blip r:embed="rId4" cstate="screen">
            <a:extLst>
              <a:ext uri="{28A0092B-C50C-407E-A947-70E740481C1C}">
                <a14:useLocalDpi xmlns:a14="http://schemas.microsoft.com/office/drawing/2010/main"/>
              </a:ext>
            </a:extLst>
          </a:blip>
          <a:srcRect t="87" b="86"/>
          <a:stretch>
            <a:fillRect/>
          </a:stretch>
        </p:blipFill>
        <p:spPr>
          <a:xfrm>
            <a:off x="12624873" y="4510180"/>
            <a:ext cx="681644" cy="681646"/>
          </a:xfrm>
          <a:prstGeom prst="rect">
            <a:avLst/>
          </a:prstGeom>
          <a:ln w="12700">
            <a:miter lim="400000"/>
          </a:ln>
        </p:spPr>
      </p:pic>
      <p:sp>
        <p:nvSpPr>
          <p:cNvPr id="1483" name="Line"/>
          <p:cNvSpPr/>
          <p:nvPr/>
        </p:nvSpPr>
        <p:spPr>
          <a:xfrm>
            <a:off x="10820829" y="7876848"/>
            <a:ext cx="1486011" cy="1"/>
          </a:xfrm>
          <a:prstGeom prst="line">
            <a:avLst/>
          </a:prstGeom>
          <a:ln w="25400">
            <a:solidFill>
              <a:srgbClr val="535353"/>
            </a:solidFill>
            <a:headEnd type="triangle"/>
            <a:tailEnd type="triangle"/>
          </a:ln>
        </p:spPr>
        <p:txBody>
          <a:bodyPr lIns="45719" rIns="45719"/>
          <a:lstStyle/>
          <a:p>
            <a:pPr hangingPunct="0">
              <a:defRPr>
                <a:solidFill>
                  <a:srgbClr val="000000"/>
                </a:solidFill>
              </a:defRPr>
            </a:pPr>
            <a:endParaRPr lang="en-US" kern="0" noProof="0" dirty="0">
              <a:solidFill>
                <a:srgbClr val="000000"/>
              </a:solidFill>
              <a:sym typeface="IBM Plex Sans Light"/>
            </a:endParaRPr>
          </a:p>
        </p:txBody>
      </p:sp>
      <p:sp>
        <p:nvSpPr>
          <p:cNvPr id="1484" name="Line"/>
          <p:cNvSpPr/>
          <p:nvPr/>
        </p:nvSpPr>
        <p:spPr>
          <a:xfrm rot="10800000" flipH="1">
            <a:off x="10847460" y="5376461"/>
            <a:ext cx="1485627" cy="2150405"/>
          </a:xfrm>
          <a:custGeom>
            <a:avLst/>
            <a:gdLst/>
            <a:ahLst/>
            <a:cxnLst>
              <a:cxn ang="0">
                <a:pos x="wd2" y="hd2"/>
              </a:cxn>
              <a:cxn ang="5400000">
                <a:pos x="wd2" y="hd2"/>
              </a:cxn>
              <a:cxn ang="10800000">
                <a:pos x="wd2" y="hd2"/>
              </a:cxn>
              <a:cxn ang="16200000">
                <a:pos x="wd2" y="hd2"/>
              </a:cxn>
            </a:cxnLst>
            <a:rect l="0" t="0" r="r" b="b"/>
            <a:pathLst>
              <a:path w="21600" h="21578" extrusionOk="0">
                <a:moveTo>
                  <a:pt x="0" y="0"/>
                </a:moveTo>
                <a:cubicBezTo>
                  <a:pt x="1178" y="49"/>
                  <a:pt x="2342" y="317"/>
                  <a:pt x="3466" y="792"/>
                </a:cubicBezTo>
                <a:cubicBezTo>
                  <a:pt x="4333" y="1158"/>
                  <a:pt x="5180" y="1649"/>
                  <a:pt x="5969" y="2327"/>
                </a:cubicBezTo>
                <a:cubicBezTo>
                  <a:pt x="8067" y="4130"/>
                  <a:pt x="9571" y="7060"/>
                  <a:pt x="10830" y="10147"/>
                </a:cubicBezTo>
                <a:cubicBezTo>
                  <a:pt x="12143" y="13365"/>
                  <a:pt x="13273" y="16869"/>
                  <a:pt x="15330" y="19061"/>
                </a:cubicBezTo>
                <a:cubicBezTo>
                  <a:pt x="17134" y="20983"/>
                  <a:pt x="19380" y="21600"/>
                  <a:pt x="21600" y="21578"/>
                </a:cubicBezTo>
              </a:path>
            </a:pathLst>
          </a:custGeom>
          <a:ln w="25400">
            <a:solidFill>
              <a:srgbClr val="535353"/>
            </a:solidFill>
            <a:headEnd type="triangle"/>
            <a:tailEnd type="triangle"/>
          </a:ln>
        </p:spPr>
        <p:txBody>
          <a:bodyPr lIns="45719" rIns="45719"/>
          <a:lstStyle/>
          <a:p>
            <a:pPr hangingPunct="0">
              <a:defRPr>
                <a:solidFill>
                  <a:srgbClr val="000000"/>
                </a:solidFill>
              </a:defRPr>
            </a:pPr>
            <a:endParaRPr lang="en-US" kern="0" noProof="0" dirty="0">
              <a:solidFill>
                <a:srgbClr val="000000"/>
              </a:solidFill>
              <a:sym typeface="IBM Plex Sans Light"/>
            </a:endParaRPr>
          </a:p>
        </p:txBody>
      </p:sp>
      <p:sp>
        <p:nvSpPr>
          <p:cNvPr id="1485" name="Line"/>
          <p:cNvSpPr/>
          <p:nvPr/>
        </p:nvSpPr>
        <p:spPr>
          <a:xfrm>
            <a:off x="10847460" y="8228541"/>
            <a:ext cx="1485627" cy="2119872"/>
          </a:xfrm>
          <a:custGeom>
            <a:avLst/>
            <a:gdLst/>
            <a:ahLst/>
            <a:cxnLst>
              <a:cxn ang="0">
                <a:pos x="wd2" y="hd2"/>
              </a:cxn>
              <a:cxn ang="5400000">
                <a:pos x="wd2" y="hd2"/>
              </a:cxn>
              <a:cxn ang="10800000">
                <a:pos x="wd2" y="hd2"/>
              </a:cxn>
              <a:cxn ang="16200000">
                <a:pos x="wd2" y="hd2"/>
              </a:cxn>
            </a:cxnLst>
            <a:rect l="0" t="0" r="r" b="b"/>
            <a:pathLst>
              <a:path w="21600" h="21578" extrusionOk="0">
                <a:moveTo>
                  <a:pt x="0" y="0"/>
                </a:moveTo>
                <a:cubicBezTo>
                  <a:pt x="1178" y="49"/>
                  <a:pt x="2342" y="317"/>
                  <a:pt x="3466" y="792"/>
                </a:cubicBezTo>
                <a:cubicBezTo>
                  <a:pt x="4333" y="1158"/>
                  <a:pt x="5180" y="1649"/>
                  <a:pt x="5969" y="2327"/>
                </a:cubicBezTo>
                <a:cubicBezTo>
                  <a:pt x="8067" y="4130"/>
                  <a:pt x="9571" y="7060"/>
                  <a:pt x="10830" y="10147"/>
                </a:cubicBezTo>
                <a:cubicBezTo>
                  <a:pt x="12143" y="13365"/>
                  <a:pt x="13273" y="16869"/>
                  <a:pt x="15330" y="19061"/>
                </a:cubicBezTo>
                <a:cubicBezTo>
                  <a:pt x="17134" y="20984"/>
                  <a:pt x="19380" y="21600"/>
                  <a:pt x="21600" y="21578"/>
                </a:cubicBezTo>
              </a:path>
            </a:pathLst>
          </a:custGeom>
          <a:ln w="25400">
            <a:solidFill>
              <a:srgbClr val="535353"/>
            </a:solidFill>
            <a:headEnd type="triangle"/>
            <a:tailEnd type="triangle"/>
          </a:ln>
        </p:spPr>
        <p:txBody>
          <a:bodyPr lIns="45719" rIns="45719"/>
          <a:lstStyle/>
          <a:p>
            <a:pPr hangingPunct="0">
              <a:defRPr>
                <a:solidFill>
                  <a:srgbClr val="000000"/>
                </a:solidFill>
              </a:defRPr>
            </a:pPr>
            <a:endParaRPr lang="en-US" kern="0" noProof="0" dirty="0">
              <a:solidFill>
                <a:srgbClr val="000000"/>
              </a:solidFill>
              <a:sym typeface="IBM Plex Sans Light"/>
            </a:endParaRPr>
          </a:p>
        </p:txBody>
      </p:sp>
      <p:sp>
        <p:nvSpPr>
          <p:cNvPr id="1486" name="Line"/>
          <p:cNvSpPr/>
          <p:nvPr/>
        </p:nvSpPr>
        <p:spPr>
          <a:xfrm flipV="1">
            <a:off x="20945749" y="5625200"/>
            <a:ext cx="1" cy="4412282"/>
          </a:xfrm>
          <a:prstGeom prst="line">
            <a:avLst/>
          </a:prstGeom>
          <a:ln w="12700">
            <a:solidFill>
              <a:srgbClr val="535353"/>
            </a:solidFill>
            <a:miter lim="400000"/>
          </a:ln>
        </p:spPr>
        <p:txBody>
          <a:bodyPr tIns="91439" bIns="91439"/>
          <a:lstStyle/>
          <a:p>
            <a:pPr defTabSz="914035" hangingPunct="0">
              <a:defRPr sz="1400"/>
            </a:pPr>
            <a:endParaRPr lang="en-US" sz="1400" kern="0" noProof="0" dirty="0">
              <a:solidFill>
                <a:srgbClr val="FFFFFF"/>
              </a:solidFill>
              <a:sym typeface="IBM Plex Sans Light"/>
            </a:endParaRPr>
          </a:p>
        </p:txBody>
      </p:sp>
      <p:pic>
        <p:nvPicPr>
          <p:cNvPr id="1487" name="pasted-movie.png" descr="pasted-movi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05408" y="5866369"/>
            <a:ext cx="1267453" cy="887465"/>
          </a:xfrm>
          <a:prstGeom prst="rect">
            <a:avLst/>
          </a:prstGeom>
          <a:ln w="12700">
            <a:miter lim="400000"/>
          </a:ln>
        </p:spPr>
      </p:pic>
      <p:pic>
        <p:nvPicPr>
          <p:cNvPr id="1488" name="pasted-movie.png" descr="pasted-movie.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126310" y="7293908"/>
            <a:ext cx="2248515" cy="437804"/>
          </a:xfrm>
          <a:prstGeom prst="rect">
            <a:avLst/>
          </a:prstGeom>
          <a:ln w="12700">
            <a:miter lim="400000"/>
          </a:ln>
        </p:spPr>
      </p:pic>
      <p:pic>
        <p:nvPicPr>
          <p:cNvPr id="1489" name="pasted-movie.png" descr="pasted-movie.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157904" y="8334530"/>
            <a:ext cx="2339343" cy="355581"/>
          </a:xfrm>
          <a:prstGeom prst="rect">
            <a:avLst/>
          </a:prstGeom>
          <a:ln w="12700">
            <a:miter lim="400000"/>
          </a:ln>
        </p:spPr>
      </p:pic>
      <p:pic>
        <p:nvPicPr>
          <p:cNvPr id="1490" name="pasted-movie.png" descr="pasted-movi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126310" y="9258252"/>
            <a:ext cx="2248515" cy="507155"/>
          </a:xfrm>
          <a:prstGeom prst="rect">
            <a:avLst/>
          </a:prstGeom>
          <a:ln w="12700">
            <a:miter lim="400000"/>
          </a:ln>
        </p:spPr>
      </p:pic>
      <p:sp>
        <p:nvSpPr>
          <p:cNvPr id="1491" name="Line"/>
          <p:cNvSpPr/>
          <p:nvPr/>
        </p:nvSpPr>
        <p:spPr>
          <a:xfrm>
            <a:off x="19975508" y="7885277"/>
            <a:ext cx="807921" cy="1"/>
          </a:xfrm>
          <a:prstGeom prst="line">
            <a:avLst/>
          </a:prstGeom>
          <a:ln w="25400">
            <a:solidFill>
              <a:srgbClr val="535353"/>
            </a:solidFill>
            <a:headEnd type="triangle"/>
            <a:tailEnd type="triangle"/>
          </a:ln>
        </p:spPr>
        <p:txBody>
          <a:bodyPr lIns="45719" rIns="45719"/>
          <a:lstStyle/>
          <a:p>
            <a:pPr hangingPunct="0">
              <a:defRPr>
                <a:solidFill>
                  <a:srgbClr val="000000"/>
                </a:solidFill>
              </a:defRPr>
            </a:pPr>
            <a:endParaRPr lang="en-US" kern="0" noProof="0" dirty="0">
              <a:solidFill>
                <a:srgbClr val="000000"/>
              </a:solidFill>
              <a:sym typeface="IBM Plex Sans Light"/>
            </a:endParaRPr>
          </a:p>
        </p:txBody>
      </p:sp>
      <p:sp>
        <p:nvSpPr>
          <p:cNvPr id="1492" name="Line"/>
          <p:cNvSpPr/>
          <p:nvPr/>
        </p:nvSpPr>
        <p:spPr>
          <a:xfrm flipV="1">
            <a:off x="14782197" y="4368479"/>
            <a:ext cx="1" cy="7096546"/>
          </a:xfrm>
          <a:prstGeom prst="line">
            <a:avLst/>
          </a:prstGeom>
          <a:ln w="12700">
            <a:solidFill>
              <a:srgbClr val="535353"/>
            </a:solidFill>
            <a:miter lim="400000"/>
          </a:ln>
        </p:spPr>
        <p:txBody>
          <a:bodyPr tIns="91439" bIns="91439"/>
          <a:lstStyle/>
          <a:p>
            <a:pPr defTabSz="914035" hangingPunct="0">
              <a:defRPr sz="1400"/>
            </a:pPr>
            <a:endParaRPr lang="en-US" sz="1400" kern="0" noProof="0" dirty="0">
              <a:solidFill>
                <a:srgbClr val="FFFFFF"/>
              </a:solidFill>
              <a:sym typeface="IBM Plex Sans Light"/>
            </a:endParaRPr>
          </a:p>
        </p:txBody>
      </p:sp>
      <p:sp>
        <p:nvSpPr>
          <p:cNvPr id="1493" name="Rounded Rectangle 104"/>
          <p:cNvSpPr/>
          <p:nvPr/>
        </p:nvSpPr>
        <p:spPr>
          <a:xfrm>
            <a:off x="16092839" y="2941188"/>
            <a:ext cx="3733801" cy="9780307"/>
          </a:xfrm>
          <a:prstGeom prst="roundRect">
            <a:avLst>
              <a:gd name="adj" fmla="val 0"/>
            </a:avLst>
          </a:prstGeom>
          <a:solidFill>
            <a:srgbClr val="F9F9F8"/>
          </a:solidFill>
          <a:ln w="12700">
            <a:miter lim="400000"/>
          </a:ln>
        </p:spPr>
        <p:txBody>
          <a:bodyPr tIns="91439" bIns="91439"/>
          <a:lstStyle/>
          <a:p>
            <a:pPr defTabSz="914035" hangingPunct="0">
              <a:defRPr sz="1400"/>
            </a:pPr>
            <a:endParaRPr lang="en-US" sz="1400" kern="0" noProof="0" dirty="0">
              <a:solidFill>
                <a:srgbClr val="FFFFFF"/>
              </a:solidFill>
              <a:sym typeface="IBM Plex Sans Light"/>
            </a:endParaRPr>
          </a:p>
        </p:txBody>
      </p:sp>
      <p:sp>
        <p:nvSpPr>
          <p:cNvPr id="1494" name="TextBox 31"/>
          <p:cNvSpPr txBox="1"/>
          <p:nvPr/>
        </p:nvSpPr>
        <p:spPr>
          <a:xfrm>
            <a:off x="16342902" y="3121749"/>
            <a:ext cx="2479041"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2437424" hangingPunct="0">
              <a:spcBef>
                <a:spcPts val="2900"/>
              </a:spcBef>
              <a:defRPr sz="2400">
                <a:solidFill>
                  <a:srgbClr val="000000"/>
                </a:solidFill>
                <a:latin typeface="IBM Plex Sans Light"/>
                <a:ea typeface="IBM Plex Sans Light"/>
                <a:cs typeface="IBM Plex Sans Light"/>
                <a:sym typeface="IBM Plex Sans Light"/>
              </a:defRPr>
            </a:pPr>
            <a:r>
              <a:rPr lang="en-US" sz="2800" kern="0" noProof="0" dirty="0">
                <a:solidFill>
                  <a:srgbClr val="000000"/>
                </a:solidFill>
                <a:sym typeface="IBM Plex Sans Light"/>
              </a:rPr>
              <a:t>Tool use</a:t>
            </a:r>
            <a:br>
              <a:rPr lang="en-US" sz="2400" kern="0" noProof="0" dirty="0">
                <a:solidFill>
                  <a:srgbClr val="000000"/>
                </a:solidFill>
                <a:sym typeface="IBM Plex Sans Light"/>
              </a:rPr>
            </a:br>
            <a:r>
              <a:rPr lang="en-US" sz="1600" kern="0" noProof="0" dirty="0">
                <a:solidFill>
                  <a:srgbClr val="000000"/>
                </a:solidFill>
                <a:sym typeface="IBM Plex Sans Light"/>
              </a:rPr>
              <a:t>Agents exposed as tools</a:t>
            </a:r>
          </a:p>
        </p:txBody>
      </p:sp>
      <p:grpSp>
        <p:nvGrpSpPr>
          <p:cNvPr id="1497" name="Group 20"/>
          <p:cNvGrpSpPr/>
          <p:nvPr/>
        </p:nvGrpSpPr>
        <p:grpSpPr>
          <a:xfrm>
            <a:off x="16342902" y="6414316"/>
            <a:ext cx="738681" cy="739496"/>
            <a:chOff x="0" y="0"/>
            <a:chExt cx="738680" cy="739494"/>
          </a:xfrm>
        </p:grpSpPr>
        <p:sp>
          <p:nvSpPr>
            <p:cNvPr id="1495" name="Rectangle 76"/>
            <p:cNvSpPr/>
            <p:nvPr/>
          </p:nvSpPr>
          <p:spPr>
            <a:xfrm>
              <a:off x="-1" y="-1"/>
              <a:ext cx="738682" cy="739496"/>
            </a:xfrm>
            <a:prstGeom prst="rect">
              <a:avLst/>
            </a:prstGeom>
            <a:solidFill>
              <a:srgbClr val="E5F6FF"/>
            </a:solidFill>
            <a:ln w="19050" cap="flat">
              <a:solidFill>
                <a:schemeClr val="accent1"/>
              </a:solidFill>
              <a:prstDash val="solid"/>
              <a:round/>
            </a:ln>
            <a:effectLst/>
          </p:spPr>
          <p:txBody>
            <a:bodyPr wrap="square" lIns="91439" tIns="91439" rIns="91439" bIns="91439" numCol="1" anchor="t">
              <a:noAutofit/>
            </a:bodyPr>
            <a:lstStyle/>
            <a:p>
              <a:pPr defTabSz="914035" hangingPunct="0">
                <a:defRPr sz="1400"/>
              </a:pPr>
              <a:endParaRPr lang="en-US" sz="1400" kern="0" noProof="0" dirty="0">
                <a:solidFill>
                  <a:srgbClr val="FFFFFF"/>
                </a:solidFill>
                <a:sym typeface="IBM Plex Sans Light"/>
              </a:endParaRPr>
            </a:p>
          </p:txBody>
        </p:sp>
        <p:pic>
          <p:nvPicPr>
            <p:cNvPr id="1496" name="Picture Placeholder 28" descr="Picture Placeholder 28"/>
            <p:cNvPicPr>
              <a:picLocks noChangeAspect="1"/>
            </p:cNvPicPr>
            <p:nvPr/>
          </p:nvPicPr>
          <p:blipFill>
            <a:blip r:embed="rId10" cstate="screen">
              <a:extLst>
                <a:ext uri="{28A0092B-C50C-407E-A947-70E740481C1C}">
                  <a14:useLocalDpi xmlns:a14="http://schemas.microsoft.com/office/drawing/2010/main"/>
                </a:ext>
              </a:extLst>
            </a:blip>
            <a:srcRect t="87" b="86"/>
            <a:stretch>
              <a:fillRect/>
            </a:stretch>
          </p:blipFill>
          <p:spPr>
            <a:xfrm>
              <a:off x="97209" y="67942"/>
              <a:ext cx="570622" cy="570622"/>
            </a:xfrm>
            <a:prstGeom prst="rect">
              <a:avLst/>
            </a:prstGeom>
            <a:ln w="12700" cap="flat">
              <a:noFill/>
              <a:miter lim="400000"/>
            </a:ln>
            <a:effectLst/>
          </p:spPr>
        </p:pic>
      </p:grpSp>
      <p:grpSp>
        <p:nvGrpSpPr>
          <p:cNvPr id="1500" name="Group 23"/>
          <p:cNvGrpSpPr/>
          <p:nvPr/>
        </p:nvGrpSpPr>
        <p:grpSpPr>
          <a:xfrm>
            <a:off x="18240675" y="6414317"/>
            <a:ext cx="738680" cy="739495"/>
            <a:chOff x="0" y="0"/>
            <a:chExt cx="738678" cy="739494"/>
          </a:xfrm>
        </p:grpSpPr>
        <p:sp>
          <p:nvSpPr>
            <p:cNvPr id="1498" name="Rectangle 74"/>
            <p:cNvSpPr/>
            <p:nvPr/>
          </p:nvSpPr>
          <p:spPr>
            <a:xfrm>
              <a:off x="0" y="-1"/>
              <a:ext cx="738680" cy="739495"/>
            </a:xfrm>
            <a:prstGeom prst="rect">
              <a:avLst/>
            </a:prstGeom>
            <a:solidFill>
              <a:srgbClr val="E5F6FF"/>
            </a:solidFill>
            <a:ln w="19050" cap="flat">
              <a:solidFill>
                <a:schemeClr val="accent1"/>
              </a:solidFill>
              <a:prstDash val="solid"/>
              <a:round/>
            </a:ln>
            <a:effectLst/>
          </p:spPr>
          <p:txBody>
            <a:bodyPr wrap="square" lIns="91439" tIns="91439" rIns="91439" bIns="91439" numCol="1" anchor="t">
              <a:noAutofit/>
            </a:bodyPr>
            <a:lstStyle/>
            <a:p>
              <a:pPr defTabSz="914035" hangingPunct="0">
                <a:defRPr sz="1400"/>
              </a:pPr>
              <a:endParaRPr lang="en-US" sz="1400" kern="0" noProof="0" dirty="0">
                <a:solidFill>
                  <a:srgbClr val="FFFFFF"/>
                </a:solidFill>
                <a:sym typeface="IBM Plex Sans Light"/>
              </a:endParaRPr>
            </a:p>
          </p:txBody>
        </p:sp>
        <p:pic>
          <p:nvPicPr>
            <p:cNvPr id="1499" name="Picture 75" descr="Picture 7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3504" y="84950"/>
              <a:ext cx="591672" cy="591672"/>
            </a:xfrm>
            <a:prstGeom prst="rect">
              <a:avLst/>
            </a:prstGeom>
            <a:ln w="12700" cap="flat">
              <a:noFill/>
              <a:miter lim="400000"/>
            </a:ln>
            <a:effectLst/>
          </p:spPr>
        </p:pic>
      </p:grpSp>
      <p:grpSp>
        <p:nvGrpSpPr>
          <p:cNvPr id="1503" name="Group 24"/>
          <p:cNvGrpSpPr/>
          <p:nvPr/>
        </p:nvGrpSpPr>
        <p:grpSpPr>
          <a:xfrm>
            <a:off x="18240675" y="4797413"/>
            <a:ext cx="738680" cy="739495"/>
            <a:chOff x="0" y="0"/>
            <a:chExt cx="738678" cy="739494"/>
          </a:xfrm>
        </p:grpSpPr>
        <p:sp>
          <p:nvSpPr>
            <p:cNvPr id="1501" name="Rectangle 72"/>
            <p:cNvSpPr/>
            <p:nvPr/>
          </p:nvSpPr>
          <p:spPr>
            <a:xfrm>
              <a:off x="0" y="-1"/>
              <a:ext cx="738680" cy="739495"/>
            </a:xfrm>
            <a:prstGeom prst="rect">
              <a:avLst/>
            </a:prstGeom>
            <a:solidFill>
              <a:srgbClr val="E5F6FF"/>
            </a:solidFill>
            <a:ln w="19050" cap="flat">
              <a:solidFill>
                <a:schemeClr val="accent1"/>
              </a:solidFill>
              <a:prstDash val="solid"/>
              <a:round/>
            </a:ln>
            <a:effectLst/>
          </p:spPr>
          <p:txBody>
            <a:bodyPr wrap="square" lIns="91439" tIns="91439" rIns="91439" bIns="91439" numCol="1" anchor="t">
              <a:noAutofit/>
            </a:bodyPr>
            <a:lstStyle/>
            <a:p>
              <a:pPr defTabSz="914035" hangingPunct="0">
                <a:defRPr sz="1400"/>
              </a:pPr>
              <a:endParaRPr lang="en-US" sz="1400" kern="0" noProof="0" dirty="0">
                <a:solidFill>
                  <a:srgbClr val="FFFFFF"/>
                </a:solidFill>
                <a:sym typeface="IBM Plex Sans Light"/>
              </a:endParaRPr>
            </a:p>
          </p:txBody>
        </p:sp>
        <p:pic>
          <p:nvPicPr>
            <p:cNvPr id="1502" name="Picture 73" descr="Picture 7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9477" y="93749"/>
              <a:ext cx="559726" cy="559727"/>
            </a:xfrm>
            <a:prstGeom prst="rect">
              <a:avLst/>
            </a:prstGeom>
            <a:ln w="12700" cap="flat">
              <a:noFill/>
              <a:miter lim="400000"/>
            </a:ln>
            <a:effectLst/>
          </p:spPr>
        </p:pic>
      </p:grpSp>
      <p:grpSp>
        <p:nvGrpSpPr>
          <p:cNvPr id="1506" name="Group 25"/>
          <p:cNvGrpSpPr/>
          <p:nvPr/>
        </p:nvGrpSpPr>
        <p:grpSpPr>
          <a:xfrm>
            <a:off x="16342901" y="8031223"/>
            <a:ext cx="738680" cy="739495"/>
            <a:chOff x="0" y="0"/>
            <a:chExt cx="738678" cy="739494"/>
          </a:xfrm>
        </p:grpSpPr>
        <p:sp>
          <p:nvSpPr>
            <p:cNvPr id="1504" name="Rectangle 70"/>
            <p:cNvSpPr/>
            <p:nvPr/>
          </p:nvSpPr>
          <p:spPr>
            <a:xfrm>
              <a:off x="0" y="-1"/>
              <a:ext cx="738680" cy="739495"/>
            </a:xfrm>
            <a:prstGeom prst="rect">
              <a:avLst/>
            </a:prstGeom>
            <a:solidFill>
              <a:srgbClr val="E5F6FF"/>
            </a:solidFill>
            <a:ln w="19050" cap="flat">
              <a:solidFill>
                <a:schemeClr val="accent1"/>
              </a:solidFill>
              <a:prstDash val="solid"/>
              <a:round/>
            </a:ln>
            <a:effectLst/>
          </p:spPr>
          <p:txBody>
            <a:bodyPr wrap="square" lIns="91439" tIns="91439" rIns="91439" bIns="91439" numCol="1" anchor="t">
              <a:noAutofit/>
            </a:bodyPr>
            <a:lstStyle/>
            <a:p>
              <a:pPr defTabSz="914035" hangingPunct="0">
                <a:defRPr sz="1400"/>
              </a:pPr>
              <a:endParaRPr lang="en-US" sz="1400" kern="0" noProof="0" dirty="0">
                <a:solidFill>
                  <a:srgbClr val="FFFFFF"/>
                </a:solidFill>
                <a:sym typeface="IBM Plex Sans Light"/>
              </a:endParaRPr>
            </a:p>
          </p:txBody>
        </p:sp>
        <p:pic>
          <p:nvPicPr>
            <p:cNvPr id="1505" name="Picture 71" descr="Picture 7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0059" y="93673"/>
              <a:ext cx="552148" cy="552148"/>
            </a:xfrm>
            <a:prstGeom prst="rect">
              <a:avLst/>
            </a:prstGeom>
            <a:ln w="12700" cap="flat">
              <a:noFill/>
              <a:miter lim="400000"/>
            </a:ln>
            <a:effectLst/>
          </p:spPr>
        </p:pic>
      </p:grpSp>
      <p:sp>
        <p:nvSpPr>
          <p:cNvPr id="1507" name="TextBox 27"/>
          <p:cNvSpPr txBox="1"/>
          <p:nvPr/>
        </p:nvSpPr>
        <p:spPr>
          <a:xfrm>
            <a:off x="16342901" y="7202102"/>
            <a:ext cx="1415990" cy="551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spcBef>
                <a:spcPts val="2900"/>
              </a:spcBef>
              <a:defRPr sz="1400">
                <a:solidFill>
                  <a:srgbClr val="000000"/>
                </a:solidFill>
              </a:defRPr>
            </a:lvl1pPr>
          </a:lstStyle>
          <a:p>
            <a:pPr hangingPunct="0"/>
            <a:r>
              <a:rPr lang="en-US" kern="0" noProof="0" dirty="0">
                <a:sym typeface="IBM Plex Sans Light"/>
              </a:rPr>
              <a:t>Actions and dialog flows</a:t>
            </a:r>
          </a:p>
        </p:txBody>
      </p:sp>
      <p:sp>
        <p:nvSpPr>
          <p:cNvPr id="1508" name="TextBox 28"/>
          <p:cNvSpPr txBox="1"/>
          <p:nvPr/>
        </p:nvSpPr>
        <p:spPr>
          <a:xfrm>
            <a:off x="18240674" y="7202101"/>
            <a:ext cx="1213505" cy="482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spcBef>
                <a:spcPts val="2900"/>
              </a:spcBef>
              <a:defRPr sz="1400">
                <a:solidFill>
                  <a:srgbClr val="000000"/>
                </a:solidFill>
              </a:defRPr>
            </a:lvl1pPr>
          </a:lstStyle>
          <a:p>
            <a:pPr hangingPunct="0"/>
            <a:r>
              <a:rPr lang="en-US" kern="0" noProof="0" dirty="0">
                <a:sym typeface="IBM Plex Sans Light"/>
              </a:rPr>
              <a:t>Knowledge (documents)</a:t>
            </a:r>
          </a:p>
        </p:txBody>
      </p:sp>
      <p:sp>
        <p:nvSpPr>
          <p:cNvPr id="1509" name="TextBox 29"/>
          <p:cNvSpPr txBox="1"/>
          <p:nvPr/>
        </p:nvSpPr>
        <p:spPr>
          <a:xfrm>
            <a:off x="18240676" y="5585315"/>
            <a:ext cx="1213505" cy="311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spcBef>
                <a:spcPts val="2900"/>
              </a:spcBef>
              <a:defRPr sz="1400">
                <a:solidFill>
                  <a:srgbClr val="000000"/>
                </a:solidFill>
              </a:defRPr>
            </a:lvl1pPr>
          </a:lstStyle>
          <a:p>
            <a:pPr hangingPunct="0"/>
            <a:r>
              <a:rPr lang="en-US" kern="0" noProof="0" dirty="0">
                <a:sym typeface="IBM Plex Sans Light"/>
              </a:rPr>
              <a:t>APIs &amp; Apps</a:t>
            </a:r>
          </a:p>
        </p:txBody>
      </p:sp>
      <p:sp>
        <p:nvSpPr>
          <p:cNvPr id="1510" name="TextBox 30"/>
          <p:cNvSpPr txBox="1"/>
          <p:nvPr/>
        </p:nvSpPr>
        <p:spPr>
          <a:xfrm>
            <a:off x="16342902" y="8823387"/>
            <a:ext cx="1613895" cy="5907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spcBef>
                <a:spcPts val="2900"/>
              </a:spcBef>
              <a:defRPr sz="1400">
                <a:solidFill>
                  <a:srgbClr val="000000"/>
                </a:solidFill>
              </a:defRPr>
            </a:lvl1pPr>
          </a:lstStyle>
          <a:p>
            <a:pPr hangingPunct="0"/>
            <a:r>
              <a:rPr lang="en-US" kern="0" noProof="0" dirty="0">
                <a:sym typeface="IBM Plex Sans Light"/>
              </a:rPr>
              <a:t>Business automation flows</a:t>
            </a:r>
          </a:p>
        </p:txBody>
      </p:sp>
      <p:grpSp>
        <p:nvGrpSpPr>
          <p:cNvPr id="1513" name="Group 33"/>
          <p:cNvGrpSpPr/>
          <p:nvPr/>
        </p:nvGrpSpPr>
        <p:grpSpPr>
          <a:xfrm>
            <a:off x="18240675" y="8031223"/>
            <a:ext cx="738680" cy="739495"/>
            <a:chOff x="0" y="0"/>
            <a:chExt cx="738678" cy="739494"/>
          </a:xfrm>
        </p:grpSpPr>
        <p:sp>
          <p:nvSpPr>
            <p:cNvPr id="1511" name="Rectangle 68"/>
            <p:cNvSpPr/>
            <p:nvPr/>
          </p:nvSpPr>
          <p:spPr>
            <a:xfrm>
              <a:off x="0" y="-1"/>
              <a:ext cx="738680" cy="739495"/>
            </a:xfrm>
            <a:prstGeom prst="rect">
              <a:avLst/>
            </a:prstGeom>
            <a:solidFill>
              <a:srgbClr val="E5F6FF"/>
            </a:solidFill>
            <a:ln w="19050" cap="flat">
              <a:solidFill>
                <a:schemeClr val="accent1"/>
              </a:solidFill>
              <a:prstDash val="solid"/>
              <a:round/>
            </a:ln>
            <a:effectLst/>
          </p:spPr>
          <p:txBody>
            <a:bodyPr wrap="square" lIns="91439" tIns="91439" rIns="91439" bIns="91439" numCol="1" anchor="t">
              <a:noAutofit/>
            </a:bodyPr>
            <a:lstStyle/>
            <a:p>
              <a:pPr defTabSz="914035" hangingPunct="0">
                <a:defRPr sz="1400"/>
              </a:pPr>
              <a:endParaRPr lang="en-US" sz="1400" kern="0" noProof="0" dirty="0">
                <a:solidFill>
                  <a:srgbClr val="FFFFFF"/>
                </a:solidFill>
                <a:sym typeface="IBM Plex Sans Light"/>
              </a:endParaRPr>
            </a:p>
          </p:txBody>
        </p:sp>
        <p:pic>
          <p:nvPicPr>
            <p:cNvPr id="1512" name="Picture 69" descr="Picture 6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9477" y="93749"/>
              <a:ext cx="559726" cy="559727"/>
            </a:xfrm>
            <a:prstGeom prst="rect">
              <a:avLst/>
            </a:prstGeom>
            <a:ln w="12700" cap="flat">
              <a:noFill/>
              <a:miter lim="400000"/>
            </a:ln>
            <a:effectLst/>
          </p:spPr>
        </p:pic>
      </p:grpSp>
      <p:sp>
        <p:nvSpPr>
          <p:cNvPr id="1514" name="TextBox 34"/>
          <p:cNvSpPr txBox="1"/>
          <p:nvPr/>
        </p:nvSpPr>
        <p:spPr>
          <a:xfrm>
            <a:off x="18240674" y="8823388"/>
            <a:ext cx="1213505" cy="311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spcBef>
                <a:spcPts val="2900"/>
              </a:spcBef>
              <a:defRPr sz="1400">
                <a:solidFill>
                  <a:srgbClr val="000000"/>
                </a:solidFill>
              </a:defRPr>
            </a:lvl1pPr>
          </a:lstStyle>
          <a:p>
            <a:pPr hangingPunct="0"/>
            <a:r>
              <a:rPr lang="en-US" kern="0" noProof="0" dirty="0">
                <a:sym typeface="IBM Plex Sans Light"/>
              </a:rPr>
              <a:t>Pro-code tools</a:t>
            </a:r>
          </a:p>
        </p:txBody>
      </p:sp>
      <p:grpSp>
        <p:nvGrpSpPr>
          <p:cNvPr id="1517" name="Group 37"/>
          <p:cNvGrpSpPr/>
          <p:nvPr/>
        </p:nvGrpSpPr>
        <p:grpSpPr>
          <a:xfrm>
            <a:off x="16342901" y="9648127"/>
            <a:ext cx="738680" cy="739495"/>
            <a:chOff x="0" y="0"/>
            <a:chExt cx="738678" cy="739494"/>
          </a:xfrm>
        </p:grpSpPr>
        <p:sp>
          <p:nvSpPr>
            <p:cNvPr id="1515" name="Rectangle 66"/>
            <p:cNvSpPr/>
            <p:nvPr/>
          </p:nvSpPr>
          <p:spPr>
            <a:xfrm>
              <a:off x="0" y="-1"/>
              <a:ext cx="738680" cy="739495"/>
            </a:xfrm>
            <a:prstGeom prst="rect">
              <a:avLst/>
            </a:prstGeom>
            <a:solidFill>
              <a:srgbClr val="E5F6FF"/>
            </a:solidFill>
            <a:ln w="19050" cap="flat">
              <a:solidFill>
                <a:schemeClr val="accent1"/>
              </a:solidFill>
              <a:prstDash val="solid"/>
              <a:round/>
            </a:ln>
            <a:effectLst/>
          </p:spPr>
          <p:txBody>
            <a:bodyPr wrap="square" lIns="91439" tIns="91439" rIns="91439" bIns="91439" numCol="1" anchor="t">
              <a:noAutofit/>
            </a:bodyPr>
            <a:lstStyle/>
            <a:p>
              <a:pPr defTabSz="914035" hangingPunct="0">
                <a:defRPr sz="1400"/>
              </a:pPr>
              <a:endParaRPr lang="en-US" sz="1400" kern="0" noProof="0" dirty="0">
                <a:solidFill>
                  <a:srgbClr val="FFFFFF"/>
                </a:solidFill>
                <a:sym typeface="IBM Plex Sans Light"/>
              </a:endParaRPr>
            </a:p>
          </p:txBody>
        </p:sp>
        <p:pic>
          <p:nvPicPr>
            <p:cNvPr id="1516" name="Picture 67" descr="Picture 6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9477" y="93749"/>
              <a:ext cx="559726" cy="559727"/>
            </a:xfrm>
            <a:prstGeom prst="rect">
              <a:avLst/>
            </a:prstGeom>
            <a:ln w="12700" cap="flat">
              <a:noFill/>
              <a:miter lim="400000"/>
            </a:ln>
            <a:effectLst/>
          </p:spPr>
        </p:pic>
      </p:grpSp>
      <p:sp>
        <p:nvSpPr>
          <p:cNvPr id="1518" name="TextBox 38"/>
          <p:cNvSpPr txBox="1"/>
          <p:nvPr/>
        </p:nvSpPr>
        <p:spPr>
          <a:xfrm>
            <a:off x="16342902" y="10451121"/>
            <a:ext cx="1213505" cy="5907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defTabSz="2437424" hangingPunct="0">
              <a:spcBef>
                <a:spcPts val="2900"/>
              </a:spcBef>
              <a:defRPr sz="1400">
                <a:solidFill>
                  <a:srgbClr val="000000"/>
                </a:solidFill>
              </a:defRPr>
            </a:pPr>
            <a:r>
              <a:rPr lang="en-US" sz="1400" kern="0" noProof="0" dirty="0">
                <a:solidFill>
                  <a:srgbClr val="000000"/>
                </a:solidFill>
                <a:sym typeface="IBM Plex Sans Light"/>
              </a:rPr>
              <a:t>Data sources </a:t>
            </a:r>
            <a:br>
              <a:rPr lang="en-US" sz="1400" kern="0" noProof="0" dirty="0">
                <a:solidFill>
                  <a:srgbClr val="000000"/>
                </a:solidFill>
                <a:sym typeface="IBM Plex Sans Light"/>
              </a:rPr>
            </a:br>
            <a:r>
              <a:rPr lang="en-US" sz="1400" kern="0" noProof="0" dirty="0">
                <a:solidFill>
                  <a:srgbClr val="000000"/>
                </a:solidFill>
                <a:sym typeface="IBM Plex Sans Light"/>
              </a:rPr>
              <a:t>(SQL, etc.)</a:t>
            </a:r>
          </a:p>
        </p:txBody>
      </p:sp>
      <p:grpSp>
        <p:nvGrpSpPr>
          <p:cNvPr id="1521" name="Group 39"/>
          <p:cNvGrpSpPr/>
          <p:nvPr/>
        </p:nvGrpSpPr>
        <p:grpSpPr>
          <a:xfrm>
            <a:off x="18240678" y="9648127"/>
            <a:ext cx="738680" cy="739495"/>
            <a:chOff x="0" y="0"/>
            <a:chExt cx="738678" cy="739494"/>
          </a:xfrm>
        </p:grpSpPr>
        <p:sp>
          <p:nvSpPr>
            <p:cNvPr id="1519" name="Rectangle 64"/>
            <p:cNvSpPr/>
            <p:nvPr/>
          </p:nvSpPr>
          <p:spPr>
            <a:xfrm>
              <a:off x="0" y="-1"/>
              <a:ext cx="738680" cy="739495"/>
            </a:xfrm>
            <a:prstGeom prst="rect">
              <a:avLst/>
            </a:prstGeom>
            <a:solidFill>
              <a:srgbClr val="E5F6FF"/>
            </a:solidFill>
            <a:ln w="19050" cap="flat">
              <a:solidFill>
                <a:schemeClr val="accent1"/>
              </a:solidFill>
              <a:prstDash val="solid"/>
              <a:round/>
            </a:ln>
            <a:effectLst/>
          </p:spPr>
          <p:txBody>
            <a:bodyPr wrap="square" lIns="91439" tIns="91439" rIns="91439" bIns="91439" numCol="1" anchor="t">
              <a:noAutofit/>
            </a:bodyPr>
            <a:lstStyle/>
            <a:p>
              <a:pPr defTabSz="914035" hangingPunct="0">
                <a:defRPr sz="1400"/>
              </a:pPr>
              <a:endParaRPr lang="en-US" sz="1400" kern="0" noProof="0" dirty="0">
                <a:solidFill>
                  <a:srgbClr val="FFFFFF"/>
                </a:solidFill>
                <a:sym typeface="IBM Plex Sans Light"/>
              </a:endParaRPr>
            </a:p>
          </p:txBody>
        </p:sp>
        <p:pic>
          <p:nvPicPr>
            <p:cNvPr id="1520" name="Picture 65" descr="Picture 6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9477" y="81049"/>
              <a:ext cx="559726" cy="559727"/>
            </a:xfrm>
            <a:prstGeom prst="rect">
              <a:avLst/>
            </a:prstGeom>
            <a:ln w="12700" cap="flat">
              <a:noFill/>
              <a:miter lim="400000"/>
            </a:ln>
            <a:effectLst/>
          </p:spPr>
        </p:pic>
      </p:grpSp>
      <p:sp>
        <p:nvSpPr>
          <p:cNvPr id="1522" name="TextBox 40"/>
          <p:cNvSpPr txBox="1"/>
          <p:nvPr/>
        </p:nvSpPr>
        <p:spPr>
          <a:xfrm>
            <a:off x="18240675" y="10451120"/>
            <a:ext cx="1415990" cy="537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spcBef>
                <a:spcPts val="2900"/>
              </a:spcBef>
              <a:defRPr sz="1400">
                <a:solidFill>
                  <a:srgbClr val="000000"/>
                </a:solidFill>
              </a:defRPr>
            </a:lvl1pPr>
          </a:lstStyle>
          <a:p>
            <a:pPr hangingPunct="0"/>
            <a:r>
              <a:rPr lang="en-US" kern="0" noProof="0" dirty="0">
                <a:sym typeface="IBM Plex Sans Light"/>
              </a:rPr>
              <a:t>Built-in tools (web search…)</a:t>
            </a:r>
          </a:p>
        </p:txBody>
      </p:sp>
      <p:sp>
        <p:nvSpPr>
          <p:cNvPr id="1523" name="Rectangle 56"/>
          <p:cNvSpPr/>
          <p:nvPr/>
        </p:nvSpPr>
        <p:spPr>
          <a:xfrm>
            <a:off x="16352427" y="4778957"/>
            <a:ext cx="738681" cy="757951"/>
          </a:xfrm>
          <a:prstGeom prst="rect">
            <a:avLst/>
          </a:prstGeom>
          <a:ln w="19050">
            <a:solidFill>
              <a:schemeClr val="accent1"/>
            </a:solidFill>
            <a:prstDash val="sysDash"/>
          </a:ln>
        </p:spPr>
        <p:txBody>
          <a:bodyPr tIns="91439" bIns="91439"/>
          <a:lstStyle/>
          <a:p>
            <a:pPr defTabSz="914218" hangingPunct="0">
              <a:defRPr sz="1400"/>
            </a:pPr>
            <a:endParaRPr lang="en-US" sz="1400" kern="0" noProof="0" dirty="0">
              <a:solidFill>
                <a:srgbClr val="FFFFFF"/>
              </a:solidFill>
              <a:sym typeface="IBM Plex Sans Light"/>
            </a:endParaRPr>
          </a:p>
        </p:txBody>
      </p:sp>
      <p:sp>
        <p:nvSpPr>
          <p:cNvPr id="1524" name="TextBox 59"/>
          <p:cNvSpPr txBox="1"/>
          <p:nvPr/>
        </p:nvSpPr>
        <p:spPr>
          <a:xfrm>
            <a:off x="16342902" y="5592273"/>
            <a:ext cx="1213505" cy="427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spcBef>
                <a:spcPts val="2900"/>
              </a:spcBef>
              <a:defRPr sz="1400">
                <a:solidFill>
                  <a:srgbClr val="000000"/>
                </a:solidFill>
              </a:defRPr>
            </a:lvl1pPr>
          </a:lstStyle>
          <a:p>
            <a:pPr hangingPunct="0"/>
            <a:r>
              <a:rPr lang="en-US" kern="0" noProof="0" dirty="0">
                <a:sym typeface="IBM Plex Sans Light"/>
              </a:rPr>
              <a:t>Agents</a:t>
            </a:r>
          </a:p>
        </p:txBody>
      </p:sp>
      <p:sp>
        <p:nvSpPr>
          <p:cNvPr id="1525" name="Line"/>
          <p:cNvSpPr/>
          <p:nvPr/>
        </p:nvSpPr>
        <p:spPr>
          <a:xfrm>
            <a:off x="14926790" y="7876848"/>
            <a:ext cx="1203708" cy="1"/>
          </a:xfrm>
          <a:prstGeom prst="line">
            <a:avLst/>
          </a:prstGeom>
          <a:ln w="25400">
            <a:solidFill>
              <a:srgbClr val="535353"/>
            </a:solidFill>
            <a:headEnd type="triangle"/>
            <a:tailEnd type="triangle"/>
          </a:ln>
        </p:spPr>
        <p:txBody>
          <a:bodyPr lIns="45719" rIns="45719"/>
          <a:lstStyle/>
          <a:p>
            <a:pPr hangingPunct="0">
              <a:defRPr>
                <a:solidFill>
                  <a:srgbClr val="000000"/>
                </a:solidFill>
              </a:defRPr>
            </a:pPr>
            <a:endParaRPr lang="en-US" kern="0" noProof="0" dirty="0">
              <a:solidFill>
                <a:srgbClr val="000000"/>
              </a:solidFill>
              <a:sym typeface="IBM Plex Sans Light"/>
            </a:endParaRPr>
          </a:p>
        </p:txBody>
      </p:sp>
      <p:sp>
        <p:nvSpPr>
          <p:cNvPr id="1526" name="TextBox 31"/>
          <p:cNvSpPr txBox="1"/>
          <p:nvPr/>
        </p:nvSpPr>
        <p:spPr>
          <a:xfrm>
            <a:off x="16342902" y="11455107"/>
            <a:ext cx="2479041"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2437424" hangingPunct="0">
              <a:spcBef>
                <a:spcPts val="2900"/>
              </a:spcBef>
              <a:defRPr sz="2400">
                <a:solidFill>
                  <a:srgbClr val="000000"/>
                </a:solidFill>
              </a:defRPr>
            </a:pPr>
            <a:r>
              <a:rPr lang="en-US" sz="2400" kern="0" noProof="0" dirty="0">
                <a:solidFill>
                  <a:srgbClr val="000000"/>
                </a:solidFill>
                <a:sym typeface="IBM Plex Sans Light"/>
              </a:rPr>
              <a:t>Tool catalog</a:t>
            </a:r>
            <a:br>
              <a:rPr lang="en-US" sz="2400" kern="0" noProof="0" dirty="0">
                <a:solidFill>
                  <a:srgbClr val="000000"/>
                </a:solidFill>
                <a:sym typeface="IBM Plex Sans Light"/>
              </a:rPr>
            </a:br>
            <a:r>
              <a:rPr lang="en-US" sz="1600" kern="0" noProof="0" dirty="0">
                <a:solidFill>
                  <a:srgbClr val="000000"/>
                </a:solidFill>
                <a:sym typeface="IBM Plex Sans Light"/>
              </a:rPr>
              <a:t>Discovery and binding</a:t>
            </a:r>
          </a:p>
        </p:txBody>
      </p:sp>
      <p:sp>
        <p:nvSpPr>
          <p:cNvPr id="1527" name="Line"/>
          <p:cNvSpPr/>
          <p:nvPr/>
        </p:nvSpPr>
        <p:spPr>
          <a:xfrm>
            <a:off x="16349251" y="11382329"/>
            <a:ext cx="3220978" cy="1"/>
          </a:xfrm>
          <a:prstGeom prst="line">
            <a:avLst/>
          </a:prstGeom>
          <a:ln w="12700">
            <a:solidFill>
              <a:srgbClr val="535353"/>
            </a:solidFill>
            <a:miter lim="400000"/>
          </a:ln>
        </p:spPr>
        <p:txBody>
          <a:bodyPr tIns="91439" bIns="91439"/>
          <a:lstStyle/>
          <a:p>
            <a:pPr defTabSz="914035" hangingPunct="0">
              <a:defRPr sz="1400"/>
            </a:pPr>
            <a:endParaRPr lang="en-US" sz="1400" kern="0" noProof="0" dirty="0">
              <a:solidFill>
                <a:srgbClr val="FFFFFF"/>
              </a:solidFill>
              <a:sym typeface="IBM Plex Sans Light"/>
            </a:endParaRPr>
          </a:p>
        </p:txBody>
      </p:sp>
      <p:sp>
        <p:nvSpPr>
          <p:cNvPr id="12" name="Title 99">
            <a:extLst>
              <a:ext uri="{FF2B5EF4-FFF2-40B4-BE49-F238E27FC236}">
                <a16:creationId xmlns:a16="http://schemas.microsoft.com/office/drawing/2014/main" id="{7C35814F-5FE8-DCFD-C84E-750460BAB97D}"/>
              </a:ext>
            </a:extLst>
          </p:cNvPr>
          <p:cNvSpPr txBox="1">
            <a:spLocks noGrp="1"/>
          </p:cNvSpPr>
          <p:nvPr>
            <p:ph type="title"/>
          </p:nvPr>
        </p:nvSpPr>
        <p:spPr>
          <a:prstGeom prst="rect">
            <a:avLst/>
          </a:prstGeom>
        </p:spPr>
        <p:txBody>
          <a:bodyPr/>
          <a:lstStyle/>
          <a:p>
            <a:pPr>
              <a:defRPr sz="2800">
                <a:latin typeface="IBM Plex Sans Light"/>
                <a:ea typeface="IBM Plex Sans Light"/>
                <a:cs typeface="IBM Plex Sans Light"/>
                <a:sym typeface="IBM Plex Sans Light"/>
              </a:defRPr>
            </a:pPr>
            <a:r>
              <a:rPr lang="en-US" b="1" noProof="0" dirty="0">
                <a:latin typeface="+mn-lt"/>
              </a:rPr>
              <a:t>The multi-agent architecture in action</a:t>
            </a:r>
          </a:p>
          <a:p>
            <a:pPr>
              <a:defRPr sz="4200"/>
            </a:pPr>
            <a:r>
              <a:rPr lang="en-US" noProof="0" dirty="0">
                <a:latin typeface="+mn-lt"/>
              </a:rPr>
              <a:t>Customer verification and onboarding</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9" name="Rounded Rectangle 104"/>
          <p:cNvSpPr/>
          <p:nvPr/>
        </p:nvSpPr>
        <p:spPr>
          <a:xfrm>
            <a:off x="2448318" y="2941188"/>
            <a:ext cx="3733801" cy="9780307"/>
          </a:xfrm>
          <a:prstGeom prst="roundRect">
            <a:avLst>
              <a:gd name="adj" fmla="val 0"/>
            </a:avLst>
          </a:prstGeom>
          <a:solidFill>
            <a:srgbClr val="F9F9F8"/>
          </a:solidFill>
          <a:ln w="12700">
            <a:miter lim="400000"/>
          </a:ln>
        </p:spPr>
        <p:txBody>
          <a:bodyPr tIns="91439" bIns="91439"/>
          <a:lstStyle/>
          <a:p>
            <a:pPr defTabSz="914035" hangingPunct="0">
              <a:defRPr sz="1400"/>
            </a:pPr>
            <a:endParaRPr lang="en-US" sz="1400" kern="0" noProof="0" dirty="0">
              <a:solidFill>
                <a:srgbClr val="FFFFFF"/>
              </a:solidFill>
              <a:sym typeface="IBM Plex Sans Light"/>
            </a:endParaRPr>
          </a:p>
        </p:txBody>
      </p:sp>
      <p:sp>
        <p:nvSpPr>
          <p:cNvPr id="1530" name="Rounded Rectangle 104"/>
          <p:cNvSpPr/>
          <p:nvPr/>
        </p:nvSpPr>
        <p:spPr>
          <a:xfrm>
            <a:off x="16092839" y="2941188"/>
            <a:ext cx="3733801" cy="9780307"/>
          </a:xfrm>
          <a:prstGeom prst="roundRect">
            <a:avLst>
              <a:gd name="adj" fmla="val 0"/>
            </a:avLst>
          </a:prstGeom>
          <a:solidFill>
            <a:srgbClr val="F9F9F8"/>
          </a:solidFill>
          <a:ln w="12700">
            <a:miter lim="400000"/>
          </a:ln>
        </p:spPr>
        <p:txBody>
          <a:bodyPr tIns="91439" bIns="91439"/>
          <a:lstStyle/>
          <a:p>
            <a:pPr defTabSz="914035" hangingPunct="0">
              <a:defRPr sz="1400"/>
            </a:pPr>
            <a:endParaRPr lang="en-US" sz="1400" kern="0" noProof="0" dirty="0">
              <a:solidFill>
                <a:srgbClr val="FFFFFF"/>
              </a:solidFill>
              <a:sym typeface="IBM Plex Sans Light"/>
            </a:endParaRPr>
          </a:p>
        </p:txBody>
      </p:sp>
      <p:sp>
        <p:nvSpPr>
          <p:cNvPr id="1531" name="Rounded Rectangle 104"/>
          <p:cNvSpPr/>
          <p:nvPr/>
        </p:nvSpPr>
        <p:spPr>
          <a:xfrm>
            <a:off x="12213719" y="2941188"/>
            <a:ext cx="3733801" cy="9780307"/>
          </a:xfrm>
          <a:prstGeom prst="roundRect">
            <a:avLst>
              <a:gd name="adj" fmla="val 0"/>
            </a:avLst>
          </a:prstGeom>
          <a:solidFill>
            <a:srgbClr val="F9F9F8"/>
          </a:solidFill>
          <a:ln w="12700">
            <a:miter lim="400000"/>
          </a:ln>
        </p:spPr>
        <p:txBody>
          <a:bodyPr tIns="91439" bIns="91439"/>
          <a:lstStyle/>
          <a:p>
            <a:pPr defTabSz="914035" hangingPunct="0">
              <a:defRPr sz="1400"/>
            </a:pPr>
            <a:endParaRPr lang="en-US" sz="1400" kern="0" noProof="0" dirty="0">
              <a:solidFill>
                <a:srgbClr val="FFFFFF"/>
              </a:solidFill>
              <a:sym typeface="IBM Plex Sans Light"/>
            </a:endParaRPr>
          </a:p>
        </p:txBody>
      </p:sp>
      <p:sp>
        <p:nvSpPr>
          <p:cNvPr id="1532" name="Rounded Rectangle 104"/>
          <p:cNvSpPr/>
          <p:nvPr/>
        </p:nvSpPr>
        <p:spPr>
          <a:xfrm>
            <a:off x="6320363" y="2941188"/>
            <a:ext cx="5748035" cy="9780307"/>
          </a:xfrm>
          <a:prstGeom prst="roundRect">
            <a:avLst>
              <a:gd name="adj" fmla="val 0"/>
            </a:avLst>
          </a:prstGeom>
          <a:solidFill>
            <a:srgbClr val="F9F9F8"/>
          </a:solidFill>
          <a:ln w="12700">
            <a:miter lim="400000"/>
          </a:ln>
        </p:spPr>
        <p:txBody>
          <a:bodyPr tIns="91439" bIns="91439"/>
          <a:lstStyle/>
          <a:p>
            <a:pPr defTabSz="914035" hangingPunct="0">
              <a:defRPr sz="1400"/>
            </a:pPr>
            <a:endParaRPr lang="en-US" sz="1400" kern="0" noProof="0" dirty="0">
              <a:solidFill>
                <a:srgbClr val="FFFFFF"/>
              </a:solidFill>
              <a:sym typeface="IBM Plex Sans Light"/>
            </a:endParaRPr>
          </a:p>
        </p:txBody>
      </p:sp>
      <p:sp>
        <p:nvSpPr>
          <p:cNvPr id="1533" name="TextBox 31"/>
          <p:cNvSpPr txBox="1"/>
          <p:nvPr/>
        </p:nvSpPr>
        <p:spPr>
          <a:xfrm>
            <a:off x="12436506" y="3121749"/>
            <a:ext cx="2479041"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2437424" hangingPunct="0">
              <a:spcBef>
                <a:spcPts val="2900"/>
              </a:spcBef>
              <a:defRPr sz="2400">
                <a:solidFill>
                  <a:srgbClr val="000000"/>
                </a:solidFill>
                <a:latin typeface="IBM Plex Sans Light"/>
                <a:ea typeface="IBM Plex Sans Light"/>
                <a:cs typeface="IBM Plex Sans Light"/>
                <a:sym typeface="IBM Plex Sans Light"/>
              </a:defRPr>
            </a:pPr>
            <a:r>
              <a:rPr lang="en-US" sz="2800" kern="0" noProof="0" dirty="0">
                <a:solidFill>
                  <a:srgbClr val="000000"/>
                </a:solidFill>
                <a:sym typeface="IBM Plex Sans Light"/>
              </a:rPr>
              <a:t>Collaboration</a:t>
            </a:r>
            <a:br>
              <a:rPr lang="en-US" sz="2400" kern="0" noProof="0" dirty="0">
                <a:solidFill>
                  <a:srgbClr val="000000"/>
                </a:solidFill>
                <a:sym typeface="IBM Plex Sans Light"/>
              </a:rPr>
            </a:br>
            <a:r>
              <a:rPr lang="en-US" sz="1600" kern="0" noProof="0" dirty="0">
                <a:solidFill>
                  <a:srgbClr val="000000"/>
                </a:solidFill>
                <a:sym typeface="IBM Plex Sans Light"/>
              </a:rPr>
              <a:t>Multi-agent orchestration</a:t>
            </a:r>
          </a:p>
        </p:txBody>
      </p:sp>
      <p:sp>
        <p:nvSpPr>
          <p:cNvPr id="1534" name="TextBox 41"/>
          <p:cNvSpPr txBox="1"/>
          <p:nvPr/>
        </p:nvSpPr>
        <p:spPr>
          <a:xfrm>
            <a:off x="6551099" y="3121749"/>
            <a:ext cx="2578149"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2437424" hangingPunct="0">
              <a:spcBef>
                <a:spcPts val="2900"/>
              </a:spcBef>
              <a:defRPr sz="2800">
                <a:solidFill>
                  <a:srgbClr val="000000"/>
                </a:solidFill>
                <a:latin typeface="IBM Plex Sans Light"/>
                <a:ea typeface="IBM Plex Sans Light"/>
                <a:cs typeface="IBM Plex Sans Light"/>
                <a:sym typeface="IBM Plex Sans Light"/>
              </a:defRPr>
            </a:pPr>
            <a:r>
              <a:rPr lang="en-US" sz="2800" kern="0" noProof="0" dirty="0">
                <a:solidFill>
                  <a:srgbClr val="000000"/>
                </a:solidFill>
                <a:sym typeface="IBM Plex Sans Light"/>
              </a:rPr>
              <a:t>Orchestration</a:t>
            </a:r>
            <a:br>
              <a:rPr lang="en-US" sz="2800" kern="0" noProof="0" dirty="0">
                <a:solidFill>
                  <a:srgbClr val="000000"/>
                </a:solidFill>
                <a:sym typeface="IBM Plex Sans Light"/>
              </a:rPr>
            </a:br>
            <a:r>
              <a:rPr lang="en-US" sz="1600" kern="0" noProof="0" dirty="0">
                <a:solidFill>
                  <a:srgbClr val="000000"/>
                </a:solidFill>
                <a:sym typeface="IBM Plex Sans Light"/>
              </a:rPr>
              <a:t>Agent orchestration</a:t>
            </a:r>
          </a:p>
        </p:txBody>
      </p:sp>
      <p:sp>
        <p:nvSpPr>
          <p:cNvPr id="1535" name="TextBox 42"/>
          <p:cNvSpPr txBox="1"/>
          <p:nvPr/>
        </p:nvSpPr>
        <p:spPr>
          <a:xfrm>
            <a:off x="2659041" y="3121750"/>
            <a:ext cx="2480538"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424">
              <a:spcBef>
                <a:spcPts val="2900"/>
              </a:spcBef>
              <a:defRPr sz="2800">
                <a:solidFill>
                  <a:srgbClr val="000000"/>
                </a:solidFill>
                <a:latin typeface="IBM Plex Sans Light"/>
                <a:ea typeface="IBM Plex Sans Light"/>
                <a:cs typeface="IBM Plex Sans Light"/>
                <a:sym typeface="IBM Plex Sans Light"/>
              </a:defRPr>
            </a:lvl1pPr>
          </a:lstStyle>
          <a:p>
            <a:pPr hangingPunct="0"/>
            <a:r>
              <a:rPr lang="en-US" kern="0" noProof="0" dirty="0">
                <a:latin typeface="+mn-lt"/>
              </a:rPr>
              <a:t>Interaction</a:t>
            </a:r>
          </a:p>
        </p:txBody>
      </p:sp>
      <p:sp>
        <p:nvSpPr>
          <p:cNvPr id="1536" name="TextBox 31"/>
          <p:cNvSpPr txBox="1"/>
          <p:nvPr/>
        </p:nvSpPr>
        <p:spPr>
          <a:xfrm>
            <a:off x="16342902" y="3121749"/>
            <a:ext cx="2479041"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2437424" hangingPunct="0">
              <a:spcBef>
                <a:spcPts val="2900"/>
              </a:spcBef>
              <a:defRPr sz="2400">
                <a:solidFill>
                  <a:srgbClr val="000000"/>
                </a:solidFill>
                <a:latin typeface="IBM Plex Sans Light"/>
                <a:ea typeface="IBM Plex Sans Light"/>
                <a:cs typeface="IBM Plex Sans Light"/>
                <a:sym typeface="IBM Plex Sans Light"/>
              </a:defRPr>
            </a:pPr>
            <a:r>
              <a:rPr lang="en-US" sz="2800" kern="0" noProof="0" dirty="0">
                <a:solidFill>
                  <a:srgbClr val="000000"/>
                </a:solidFill>
                <a:sym typeface="IBM Plex Sans Light"/>
              </a:rPr>
              <a:t>Tool use</a:t>
            </a:r>
            <a:br>
              <a:rPr lang="en-US" sz="2400" kern="0" noProof="0" dirty="0">
                <a:solidFill>
                  <a:srgbClr val="000000"/>
                </a:solidFill>
                <a:sym typeface="IBM Plex Sans Light"/>
              </a:rPr>
            </a:br>
            <a:r>
              <a:rPr lang="en-US" sz="1600" kern="0" noProof="0" dirty="0">
                <a:solidFill>
                  <a:srgbClr val="000000"/>
                </a:solidFill>
                <a:sym typeface="IBM Plex Sans Light"/>
              </a:rPr>
              <a:t>Agents exposed as tools</a:t>
            </a:r>
          </a:p>
        </p:txBody>
      </p:sp>
      <p:sp>
        <p:nvSpPr>
          <p:cNvPr id="1537" name="Rounded Rectangle 104"/>
          <p:cNvSpPr/>
          <p:nvPr/>
        </p:nvSpPr>
        <p:spPr>
          <a:xfrm>
            <a:off x="6661273" y="4374829"/>
            <a:ext cx="4615948" cy="7769492"/>
          </a:xfrm>
          <a:prstGeom prst="roundRect">
            <a:avLst>
              <a:gd name="adj" fmla="val 4163"/>
            </a:avLst>
          </a:prstGeom>
          <a:solidFill>
            <a:srgbClr val="FFFFFF"/>
          </a:solidFill>
          <a:ln w="12700">
            <a:solidFill>
              <a:schemeClr val="accent1"/>
            </a:solidFill>
            <a:prstDash val="sysDash"/>
          </a:ln>
        </p:spPr>
        <p:txBody>
          <a:bodyPr tIns="91439" bIns="91439"/>
          <a:lstStyle/>
          <a:p>
            <a:pPr defTabSz="914035" hangingPunct="0">
              <a:defRPr sz="1400"/>
            </a:pPr>
            <a:endParaRPr lang="en-US" sz="1400" kern="0" noProof="0" dirty="0">
              <a:solidFill>
                <a:srgbClr val="FFFFFF"/>
              </a:solidFill>
              <a:sym typeface="IBM Plex Sans Light"/>
            </a:endParaRPr>
          </a:p>
        </p:txBody>
      </p:sp>
      <p:sp>
        <p:nvSpPr>
          <p:cNvPr id="1538" name="Rounded Rectangle 104"/>
          <p:cNvSpPr/>
          <p:nvPr/>
        </p:nvSpPr>
        <p:spPr>
          <a:xfrm>
            <a:off x="12442856" y="4374829"/>
            <a:ext cx="2117182" cy="2112850"/>
          </a:xfrm>
          <a:prstGeom prst="roundRect">
            <a:avLst>
              <a:gd name="adj" fmla="val 4795"/>
            </a:avLst>
          </a:prstGeom>
          <a:solidFill>
            <a:srgbClr val="FFFFFF"/>
          </a:solidFill>
          <a:ln w="12700">
            <a:solidFill>
              <a:schemeClr val="accent1"/>
            </a:solidFill>
            <a:prstDash val="sysDash"/>
          </a:ln>
        </p:spPr>
        <p:txBody>
          <a:bodyPr tIns="91439" bIns="91439"/>
          <a:lstStyle/>
          <a:p>
            <a:pPr defTabSz="914035" hangingPunct="0">
              <a:defRPr sz="1400"/>
            </a:pPr>
            <a:endParaRPr lang="en-US" sz="1400" kern="0" noProof="0" dirty="0">
              <a:solidFill>
                <a:srgbClr val="FFFFFF"/>
              </a:solidFill>
              <a:sym typeface="IBM Plex Sans Light"/>
            </a:endParaRPr>
          </a:p>
        </p:txBody>
      </p:sp>
      <p:sp>
        <p:nvSpPr>
          <p:cNvPr id="1539" name="Rounded Rectangle 104"/>
          <p:cNvSpPr/>
          <p:nvPr/>
        </p:nvSpPr>
        <p:spPr>
          <a:xfrm>
            <a:off x="12442858" y="6828851"/>
            <a:ext cx="2117181" cy="2112850"/>
          </a:xfrm>
          <a:prstGeom prst="roundRect">
            <a:avLst>
              <a:gd name="adj" fmla="val 4795"/>
            </a:avLst>
          </a:prstGeom>
          <a:solidFill>
            <a:srgbClr val="FFFFFF"/>
          </a:solidFill>
          <a:ln w="12700">
            <a:solidFill>
              <a:schemeClr val="accent1"/>
            </a:solidFill>
            <a:prstDash val="sysDash"/>
          </a:ln>
        </p:spPr>
        <p:txBody>
          <a:bodyPr tIns="91439" bIns="91439"/>
          <a:lstStyle/>
          <a:p>
            <a:pPr defTabSz="914035" hangingPunct="0">
              <a:defRPr sz="1400"/>
            </a:pPr>
            <a:endParaRPr lang="en-US" sz="1400" kern="0" noProof="0" dirty="0">
              <a:solidFill>
                <a:srgbClr val="FFFFFF"/>
              </a:solidFill>
              <a:sym typeface="IBM Plex Sans Light"/>
            </a:endParaRPr>
          </a:p>
        </p:txBody>
      </p:sp>
      <p:sp>
        <p:nvSpPr>
          <p:cNvPr id="1540" name="Rounded Rectangle 104"/>
          <p:cNvSpPr/>
          <p:nvPr/>
        </p:nvSpPr>
        <p:spPr>
          <a:xfrm>
            <a:off x="12442858" y="9345826"/>
            <a:ext cx="2117181" cy="2112850"/>
          </a:xfrm>
          <a:prstGeom prst="roundRect">
            <a:avLst>
              <a:gd name="adj" fmla="val 4795"/>
            </a:avLst>
          </a:prstGeom>
          <a:solidFill>
            <a:srgbClr val="FFFFFF"/>
          </a:solidFill>
          <a:ln w="12700">
            <a:solidFill>
              <a:schemeClr val="accent1"/>
            </a:solidFill>
            <a:prstDash val="sysDash"/>
          </a:ln>
        </p:spPr>
        <p:txBody>
          <a:bodyPr tIns="91439" bIns="91439"/>
          <a:lstStyle/>
          <a:p>
            <a:pPr defTabSz="914035" hangingPunct="0">
              <a:defRPr sz="1400"/>
            </a:pPr>
            <a:endParaRPr lang="en-US" sz="1400" kern="0" noProof="0" dirty="0">
              <a:solidFill>
                <a:srgbClr val="FFFFFF"/>
              </a:solidFill>
              <a:sym typeface="IBM Plex Sans Light"/>
            </a:endParaRPr>
          </a:p>
        </p:txBody>
      </p:sp>
      <p:sp>
        <p:nvSpPr>
          <p:cNvPr id="1541" name="Text Placeholder 3"/>
          <p:cNvSpPr txBox="1"/>
          <p:nvPr/>
        </p:nvSpPr>
        <p:spPr>
          <a:xfrm>
            <a:off x="12614193" y="5654070"/>
            <a:ext cx="1814270" cy="7770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lnSpc>
                <a:spcPct val="90000"/>
              </a:lnSpc>
              <a:spcBef>
                <a:spcPts val="2900"/>
              </a:spcBef>
              <a:defRPr sz="2100">
                <a:solidFill>
                  <a:srgbClr val="000000"/>
                </a:solidFill>
                <a:latin typeface="IBM Plex Sans Light"/>
                <a:ea typeface="IBM Plex Sans Light"/>
                <a:cs typeface="IBM Plex Sans Light"/>
                <a:sym typeface="IBM Plex Sans Light"/>
              </a:defRPr>
            </a:lvl1pPr>
          </a:lstStyle>
          <a:p>
            <a:pPr hangingPunct="0"/>
            <a:r>
              <a:rPr lang="en-US" kern="0" noProof="0" dirty="0">
                <a:latin typeface="+mn-lt"/>
              </a:rPr>
              <a:t>Company profiling agent</a:t>
            </a:r>
          </a:p>
        </p:txBody>
      </p:sp>
      <p:grpSp>
        <p:nvGrpSpPr>
          <p:cNvPr id="1544" name="Group 20"/>
          <p:cNvGrpSpPr/>
          <p:nvPr/>
        </p:nvGrpSpPr>
        <p:grpSpPr>
          <a:xfrm>
            <a:off x="16342902" y="6414316"/>
            <a:ext cx="738681" cy="739496"/>
            <a:chOff x="0" y="0"/>
            <a:chExt cx="738680" cy="739494"/>
          </a:xfrm>
        </p:grpSpPr>
        <p:sp>
          <p:nvSpPr>
            <p:cNvPr id="1542" name="Rectangle 76"/>
            <p:cNvSpPr/>
            <p:nvPr/>
          </p:nvSpPr>
          <p:spPr>
            <a:xfrm>
              <a:off x="-1" y="-1"/>
              <a:ext cx="738682" cy="739496"/>
            </a:xfrm>
            <a:prstGeom prst="rect">
              <a:avLst/>
            </a:prstGeom>
            <a:solidFill>
              <a:srgbClr val="E5F6FF"/>
            </a:solidFill>
            <a:ln w="19050" cap="flat">
              <a:solidFill>
                <a:schemeClr val="accent1"/>
              </a:solidFill>
              <a:prstDash val="solid"/>
              <a:round/>
            </a:ln>
            <a:effectLst/>
          </p:spPr>
          <p:txBody>
            <a:bodyPr wrap="square" lIns="91439" tIns="91439" rIns="91439" bIns="91439" numCol="1" anchor="t">
              <a:noAutofit/>
            </a:bodyPr>
            <a:lstStyle/>
            <a:p>
              <a:pPr defTabSz="914035" hangingPunct="0">
                <a:defRPr sz="1400"/>
              </a:pPr>
              <a:endParaRPr lang="en-US" sz="1400" kern="0" noProof="0" dirty="0">
                <a:solidFill>
                  <a:srgbClr val="FFFFFF"/>
                </a:solidFill>
                <a:sym typeface="IBM Plex Sans Light"/>
              </a:endParaRPr>
            </a:p>
          </p:txBody>
        </p:sp>
        <p:pic>
          <p:nvPicPr>
            <p:cNvPr id="1543" name="Picture Placeholder 28" descr="Picture Placeholder 28"/>
            <p:cNvPicPr>
              <a:picLocks noChangeAspect="1"/>
            </p:cNvPicPr>
            <p:nvPr/>
          </p:nvPicPr>
          <p:blipFill>
            <a:blip r:embed="rId3" cstate="screen">
              <a:extLst>
                <a:ext uri="{28A0092B-C50C-407E-A947-70E740481C1C}">
                  <a14:useLocalDpi xmlns:a14="http://schemas.microsoft.com/office/drawing/2010/main"/>
                </a:ext>
              </a:extLst>
            </a:blip>
            <a:srcRect t="87" b="86"/>
            <a:stretch>
              <a:fillRect/>
            </a:stretch>
          </p:blipFill>
          <p:spPr>
            <a:xfrm>
              <a:off x="97209" y="67942"/>
              <a:ext cx="570622" cy="570622"/>
            </a:xfrm>
            <a:prstGeom prst="rect">
              <a:avLst/>
            </a:prstGeom>
            <a:ln w="12700" cap="flat">
              <a:noFill/>
              <a:miter lim="400000"/>
            </a:ln>
            <a:effectLst/>
          </p:spPr>
        </p:pic>
      </p:grpSp>
      <p:grpSp>
        <p:nvGrpSpPr>
          <p:cNvPr id="1547" name="Group 23"/>
          <p:cNvGrpSpPr/>
          <p:nvPr/>
        </p:nvGrpSpPr>
        <p:grpSpPr>
          <a:xfrm>
            <a:off x="18240675" y="6414317"/>
            <a:ext cx="738680" cy="739495"/>
            <a:chOff x="0" y="0"/>
            <a:chExt cx="738678" cy="739494"/>
          </a:xfrm>
        </p:grpSpPr>
        <p:sp>
          <p:nvSpPr>
            <p:cNvPr id="1545" name="Rectangle 74"/>
            <p:cNvSpPr/>
            <p:nvPr/>
          </p:nvSpPr>
          <p:spPr>
            <a:xfrm>
              <a:off x="0" y="-1"/>
              <a:ext cx="738680" cy="739495"/>
            </a:xfrm>
            <a:prstGeom prst="rect">
              <a:avLst/>
            </a:prstGeom>
            <a:solidFill>
              <a:srgbClr val="E5F6FF"/>
            </a:solidFill>
            <a:ln w="19050" cap="flat">
              <a:solidFill>
                <a:schemeClr val="accent1"/>
              </a:solidFill>
              <a:prstDash val="solid"/>
              <a:round/>
            </a:ln>
            <a:effectLst/>
          </p:spPr>
          <p:txBody>
            <a:bodyPr wrap="square" lIns="91439" tIns="91439" rIns="91439" bIns="91439" numCol="1" anchor="t">
              <a:noAutofit/>
            </a:bodyPr>
            <a:lstStyle/>
            <a:p>
              <a:pPr defTabSz="914035" hangingPunct="0">
                <a:defRPr sz="1400"/>
              </a:pPr>
              <a:endParaRPr lang="en-US" sz="1400" kern="0" noProof="0" dirty="0">
                <a:solidFill>
                  <a:srgbClr val="FFFFFF"/>
                </a:solidFill>
                <a:sym typeface="IBM Plex Sans Light"/>
              </a:endParaRPr>
            </a:p>
          </p:txBody>
        </p:sp>
        <p:pic>
          <p:nvPicPr>
            <p:cNvPr id="1546" name="Picture 75" descr="Picture 7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504" y="84950"/>
              <a:ext cx="591672" cy="591672"/>
            </a:xfrm>
            <a:prstGeom prst="rect">
              <a:avLst/>
            </a:prstGeom>
            <a:ln w="12700" cap="flat">
              <a:noFill/>
              <a:miter lim="400000"/>
            </a:ln>
            <a:effectLst/>
          </p:spPr>
        </p:pic>
      </p:grpSp>
      <p:grpSp>
        <p:nvGrpSpPr>
          <p:cNvPr id="1550" name="Group 24"/>
          <p:cNvGrpSpPr/>
          <p:nvPr/>
        </p:nvGrpSpPr>
        <p:grpSpPr>
          <a:xfrm>
            <a:off x="18240675" y="4797413"/>
            <a:ext cx="738680" cy="739495"/>
            <a:chOff x="0" y="0"/>
            <a:chExt cx="738678" cy="739494"/>
          </a:xfrm>
        </p:grpSpPr>
        <p:sp>
          <p:nvSpPr>
            <p:cNvPr id="1548" name="Rectangle 72"/>
            <p:cNvSpPr/>
            <p:nvPr/>
          </p:nvSpPr>
          <p:spPr>
            <a:xfrm>
              <a:off x="0" y="-1"/>
              <a:ext cx="738680" cy="739495"/>
            </a:xfrm>
            <a:prstGeom prst="rect">
              <a:avLst/>
            </a:prstGeom>
            <a:solidFill>
              <a:srgbClr val="E5F6FF"/>
            </a:solidFill>
            <a:ln w="19050" cap="flat">
              <a:solidFill>
                <a:schemeClr val="accent1"/>
              </a:solidFill>
              <a:prstDash val="solid"/>
              <a:round/>
            </a:ln>
            <a:effectLst/>
          </p:spPr>
          <p:txBody>
            <a:bodyPr wrap="square" lIns="91439" tIns="91439" rIns="91439" bIns="91439" numCol="1" anchor="t">
              <a:noAutofit/>
            </a:bodyPr>
            <a:lstStyle/>
            <a:p>
              <a:pPr defTabSz="914035" hangingPunct="0">
                <a:defRPr sz="1400"/>
              </a:pPr>
              <a:endParaRPr lang="en-US" sz="1400" kern="0" noProof="0" dirty="0">
                <a:solidFill>
                  <a:srgbClr val="FFFFFF"/>
                </a:solidFill>
                <a:sym typeface="IBM Plex Sans Light"/>
              </a:endParaRPr>
            </a:p>
          </p:txBody>
        </p:sp>
        <p:pic>
          <p:nvPicPr>
            <p:cNvPr id="1549" name="Picture 73" descr="Picture 7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477" y="93749"/>
              <a:ext cx="559726" cy="559727"/>
            </a:xfrm>
            <a:prstGeom prst="rect">
              <a:avLst/>
            </a:prstGeom>
            <a:ln w="12700" cap="flat">
              <a:noFill/>
              <a:miter lim="400000"/>
            </a:ln>
            <a:effectLst/>
          </p:spPr>
        </p:pic>
      </p:grpSp>
      <p:grpSp>
        <p:nvGrpSpPr>
          <p:cNvPr id="1553" name="Group 25"/>
          <p:cNvGrpSpPr/>
          <p:nvPr/>
        </p:nvGrpSpPr>
        <p:grpSpPr>
          <a:xfrm>
            <a:off x="16342901" y="8031223"/>
            <a:ext cx="738680" cy="739495"/>
            <a:chOff x="0" y="0"/>
            <a:chExt cx="738678" cy="739494"/>
          </a:xfrm>
        </p:grpSpPr>
        <p:sp>
          <p:nvSpPr>
            <p:cNvPr id="1551" name="Rectangle 70"/>
            <p:cNvSpPr/>
            <p:nvPr/>
          </p:nvSpPr>
          <p:spPr>
            <a:xfrm>
              <a:off x="0" y="-1"/>
              <a:ext cx="738680" cy="739495"/>
            </a:xfrm>
            <a:prstGeom prst="rect">
              <a:avLst/>
            </a:prstGeom>
            <a:solidFill>
              <a:srgbClr val="E5F6FF"/>
            </a:solidFill>
            <a:ln w="19050" cap="flat">
              <a:solidFill>
                <a:schemeClr val="accent1"/>
              </a:solidFill>
              <a:prstDash val="solid"/>
              <a:round/>
            </a:ln>
            <a:effectLst/>
          </p:spPr>
          <p:txBody>
            <a:bodyPr wrap="square" lIns="91439" tIns="91439" rIns="91439" bIns="91439" numCol="1" anchor="t">
              <a:noAutofit/>
            </a:bodyPr>
            <a:lstStyle/>
            <a:p>
              <a:pPr defTabSz="914035" hangingPunct="0">
                <a:defRPr sz="1400"/>
              </a:pPr>
              <a:endParaRPr lang="en-US" sz="1400" kern="0" noProof="0" dirty="0">
                <a:solidFill>
                  <a:srgbClr val="FFFFFF"/>
                </a:solidFill>
                <a:sym typeface="IBM Plex Sans Light"/>
              </a:endParaRPr>
            </a:p>
          </p:txBody>
        </p:sp>
        <p:pic>
          <p:nvPicPr>
            <p:cNvPr id="1552" name="Picture 71" descr="Picture 7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0059" y="93673"/>
              <a:ext cx="552148" cy="552148"/>
            </a:xfrm>
            <a:prstGeom prst="rect">
              <a:avLst/>
            </a:prstGeom>
            <a:ln w="12700" cap="flat">
              <a:noFill/>
              <a:miter lim="400000"/>
            </a:ln>
            <a:effectLst/>
          </p:spPr>
        </p:pic>
      </p:grpSp>
      <p:sp>
        <p:nvSpPr>
          <p:cNvPr id="1554" name="TextBox 27"/>
          <p:cNvSpPr txBox="1"/>
          <p:nvPr/>
        </p:nvSpPr>
        <p:spPr>
          <a:xfrm>
            <a:off x="16342901" y="7202102"/>
            <a:ext cx="1415990" cy="551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spcBef>
                <a:spcPts val="2900"/>
              </a:spcBef>
              <a:defRPr sz="1400">
                <a:solidFill>
                  <a:srgbClr val="000000"/>
                </a:solidFill>
              </a:defRPr>
            </a:lvl1pPr>
          </a:lstStyle>
          <a:p>
            <a:pPr hangingPunct="0"/>
            <a:r>
              <a:rPr lang="en-US" kern="0" noProof="0" dirty="0">
                <a:sym typeface="IBM Plex Sans Light"/>
              </a:rPr>
              <a:t>Actions and dialog flows</a:t>
            </a:r>
          </a:p>
        </p:txBody>
      </p:sp>
      <p:sp>
        <p:nvSpPr>
          <p:cNvPr id="1555" name="TextBox 28"/>
          <p:cNvSpPr txBox="1"/>
          <p:nvPr/>
        </p:nvSpPr>
        <p:spPr>
          <a:xfrm>
            <a:off x="18240674" y="7202101"/>
            <a:ext cx="1213505" cy="482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spcBef>
                <a:spcPts val="2900"/>
              </a:spcBef>
              <a:defRPr sz="1400">
                <a:solidFill>
                  <a:srgbClr val="000000"/>
                </a:solidFill>
              </a:defRPr>
            </a:lvl1pPr>
          </a:lstStyle>
          <a:p>
            <a:pPr hangingPunct="0"/>
            <a:r>
              <a:rPr lang="en-US" kern="0" noProof="0" dirty="0">
                <a:sym typeface="IBM Plex Sans Light"/>
              </a:rPr>
              <a:t>Knowledge (documents)</a:t>
            </a:r>
          </a:p>
        </p:txBody>
      </p:sp>
      <p:sp>
        <p:nvSpPr>
          <p:cNvPr id="1556" name="TextBox 29"/>
          <p:cNvSpPr txBox="1"/>
          <p:nvPr/>
        </p:nvSpPr>
        <p:spPr>
          <a:xfrm>
            <a:off x="18240676" y="5585315"/>
            <a:ext cx="1213505" cy="311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spcBef>
                <a:spcPts val="2900"/>
              </a:spcBef>
              <a:defRPr sz="1400">
                <a:solidFill>
                  <a:srgbClr val="000000"/>
                </a:solidFill>
              </a:defRPr>
            </a:lvl1pPr>
          </a:lstStyle>
          <a:p>
            <a:pPr hangingPunct="0"/>
            <a:r>
              <a:rPr lang="en-US" kern="0" noProof="0" dirty="0">
                <a:sym typeface="IBM Plex Sans Light"/>
              </a:rPr>
              <a:t>APIs &amp; Apps</a:t>
            </a:r>
          </a:p>
        </p:txBody>
      </p:sp>
      <p:sp>
        <p:nvSpPr>
          <p:cNvPr id="1557" name="TextBox 30"/>
          <p:cNvSpPr txBox="1"/>
          <p:nvPr/>
        </p:nvSpPr>
        <p:spPr>
          <a:xfrm>
            <a:off x="16342902" y="8823387"/>
            <a:ext cx="1613895" cy="5907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spcBef>
                <a:spcPts val="2900"/>
              </a:spcBef>
              <a:defRPr sz="1400">
                <a:solidFill>
                  <a:srgbClr val="000000"/>
                </a:solidFill>
              </a:defRPr>
            </a:lvl1pPr>
          </a:lstStyle>
          <a:p>
            <a:pPr hangingPunct="0"/>
            <a:r>
              <a:rPr lang="en-US" kern="0" noProof="0" dirty="0">
                <a:sym typeface="IBM Plex Sans Light"/>
              </a:rPr>
              <a:t>Business automation flows</a:t>
            </a:r>
          </a:p>
        </p:txBody>
      </p:sp>
      <p:grpSp>
        <p:nvGrpSpPr>
          <p:cNvPr id="1560" name="Group 33"/>
          <p:cNvGrpSpPr/>
          <p:nvPr/>
        </p:nvGrpSpPr>
        <p:grpSpPr>
          <a:xfrm>
            <a:off x="18240675" y="8031223"/>
            <a:ext cx="738680" cy="739495"/>
            <a:chOff x="0" y="0"/>
            <a:chExt cx="738678" cy="739494"/>
          </a:xfrm>
        </p:grpSpPr>
        <p:sp>
          <p:nvSpPr>
            <p:cNvPr id="1558" name="Rectangle 68"/>
            <p:cNvSpPr/>
            <p:nvPr/>
          </p:nvSpPr>
          <p:spPr>
            <a:xfrm>
              <a:off x="0" y="-1"/>
              <a:ext cx="738680" cy="739495"/>
            </a:xfrm>
            <a:prstGeom prst="rect">
              <a:avLst/>
            </a:prstGeom>
            <a:solidFill>
              <a:srgbClr val="E5F6FF"/>
            </a:solidFill>
            <a:ln w="19050" cap="flat">
              <a:solidFill>
                <a:schemeClr val="accent1"/>
              </a:solidFill>
              <a:prstDash val="solid"/>
              <a:round/>
            </a:ln>
            <a:effectLst/>
          </p:spPr>
          <p:txBody>
            <a:bodyPr wrap="square" lIns="91439" tIns="91439" rIns="91439" bIns="91439" numCol="1" anchor="t">
              <a:noAutofit/>
            </a:bodyPr>
            <a:lstStyle/>
            <a:p>
              <a:pPr defTabSz="914035" hangingPunct="0">
                <a:defRPr sz="1400"/>
              </a:pPr>
              <a:endParaRPr lang="en-US" sz="1400" kern="0" noProof="0" dirty="0">
                <a:solidFill>
                  <a:srgbClr val="FFFFFF"/>
                </a:solidFill>
                <a:sym typeface="IBM Plex Sans Light"/>
              </a:endParaRPr>
            </a:p>
          </p:txBody>
        </p:sp>
        <p:pic>
          <p:nvPicPr>
            <p:cNvPr id="1559" name="Picture 69" descr="Picture 6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477" y="93749"/>
              <a:ext cx="559726" cy="559727"/>
            </a:xfrm>
            <a:prstGeom prst="rect">
              <a:avLst/>
            </a:prstGeom>
            <a:ln w="12700" cap="flat">
              <a:noFill/>
              <a:miter lim="400000"/>
            </a:ln>
            <a:effectLst/>
          </p:spPr>
        </p:pic>
      </p:grpSp>
      <p:sp>
        <p:nvSpPr>
          <p:cNvPr id="1561" name="TextBox 34"/>
          <p:cNvSpPr txBox="1"/>
          <p:nvPr/>
        </p:nvSpPr>
        <p:spPr>
          <a:xfrm>
            <a:off x="18240674" y="8823388"/>
            <a:ext cx="1213505" cy="311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spcBef>
                <a:spcPts val="2900"/>
              </a:spcBef>
              <a:defRPr sz="1400">
                <a:solidFill>
                  <a:srgbClr val="000000"/>
                </a:solidFill>
              </a:defRPr>
            </a:lvl1pPr>
          </a:lstStyle>
          <a:p>
            <a:pPr hangingPunct="0"/>
            <a:r>
              <a:rPr lang="en-US" kern="0" noProof="0" dirty="0">
                <a:sym typeface="IBM Plex Sans Light"/>
              </a:rPr>
              <a:t>Pro-code tools</a:t>
            </a:r>
          </a:p>
        </p:txBody>
      </p:sp>
      <p:grpSp>
        <p:nvGrpSpPr>
          <p:cNvPr id="1564" name="Group 37"/>
          <p:cNvGrpSpPr/>
          <p:nvPr/>
        </p:nvGrpSpPr>
        <p:grpSpPr>
          <a:xfrm>
            <a:off x="16342901" y="9648127"/>
            <a:ext cx="738680" cy="739495"/>
            <a:chOff x="0" y="0"/>
            <a:chExt cx="738678" cy="739494"/>
          </a:xfrm>
        </p:grpSpPr>
        <p:sp>
          <p:nvSpPr>
            <p:cNvPr id="1562" name="Rectangle 66"/>
            <p:cNvSpPr/>
            <p:nvPr/>
          </p:nvSpPr>
          <p:spPr>
            <a:xfrm>
              <a:off x="0" y="-1"/>
              <a:ext cx="738680" cy="739495"/>
            </a:xfrm>
            <a:prstGeom prst="rect">
              <a:avLst/>
            </a:prstGeom>
            <a:solidFill>
              <a:srgbClr val="E5F6FF"/>
            </a:solidFill>
            <a:ln w="19050" cap="flat">
              <a:solidFill>
                <a:schemeClr val="accent1"/>
              </a:solidFill>
              <a:prstDash val="solid"/>
              <a:round/>
            </a:ln>
            <a:effectLst/>
          </p:spPr>
          <p:txBody>
            <a:bodyPr wrap="square" lIns="91439" tIns="91439" rIns="91439" bIns="91439" numCol="1" anchor="t">
              <a:noAutofit/>
            </a:bodyPr>
            <a:lstStyle/>
            <a:p>
              <a:pPr defTabSz="914035" hangingPunct="0">
                <a:defRPr sz="1400"/>
              </a:pPr>
              <a:endParaRPr lang="en-US" sz="1400" kern="0" noProof="0" dirty="0">
                <a:solidFill>
                  <a:srgbClr val="FFFFFF"/>
                </a:solidFill>
                <a:sym typeface="IBM Plex Sans Light"/>
              </a:endParaRPr>
            </a:p>
          </p:txBody>
        </p:sp>
        <p:pic>
          <p:nvPicPr>
            <p:cNvPr id="1563" name="Picture 67" descr="Pictur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477" y="93749"/>
              <a:ext cx="559726" cy="559727"/>
            </a:xfrm>
            <a:prstGeom prst="rect">
              <a:avLst/>
            </a:prstGeom>
            <a:ln w="12700" cap="flat">
              <a:noFill/>
              <a:miter lim="400000"/>
            </a:ln>
            <a:effectLst/>
          </p:spPr>
        </p:pic>
      </p:grpSp>
      <p:sp>
        <p:nvSpPr>
          <p:cNvPr id="1565" name="TextBox 38"/>
          <p:cNvSpPr txBox="1"/>
          <p:nvPr/>
        </p:nvSpPr>
        <p:spPr>
          <a:xfrm>
            <a:off x="16342902" y="10451121"/>
            <a:ext cx="1213505" cy="5907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defTabSz="2437424" hangingPunct="0">
              <a:spcBef>
                <a:spcPts val="2900"/>
              </a:spcBef>
              <a:defRPr sz="1400">
                <a:solidFill>
                  <a:srgbClr val="000000"/>
                </a:solidFill>
              </a:defRPr>
            </a:pPr>
            <a:r>
              <a:rPr lang="en-US" sz="1400" kern="0" noProof="0" dirty="0">
                <a:solidFill>
                  <a:srgbClr val="000000"/>
                </a:solidFill>
                <a:sym typeface="IBM Plex Sans Light"/>
              </a:rPr>
              <a:t>Data sources </a:t>
            </a:r>
            <a:br>
              <a:rPr lang="en-US" sz="1400" kern="0" noProof="0" dirty="0">
                <a:solidFill>
                  <a:srgbClr val="000000"/>
                </a:solidFill>
                <a:sym typeface="IBM Plex Sans Light"/>
              </a:rPr>
            </a:br>
            <a:r>
              <a:rPr lang="en-US" sz="1400" kern="0" noProof="0" dirty="0">
                <a:solidFill>
                  <a:srgbClr val="000000"/>
                </a:solidFill>
                <a:sym typeface="IBM Plex Sans Light"/>
              </a:rPr>
              <a:t>(SQL, etc.)</a:t>
            </a:r>
          </a:p>
        </p:txBody>
      </p:sp>
      <p:grpSp>
        <p:nvGrpSpPr>
          <p:cNvPr id="1568" name="Group 39"/>
          <p:cNvGrpSpPr/>
          <p:nvPr/>
        </p:nvGrpSpPr>
        <p:grpSpPr>
          <a:xfrm>
            <a:off x="18240678" y="9648127"/>
            <a:ext cx="738680" cy="739495"/>
            <a:chOff x="0" y="0"/>
            <a:chExt cx="738678" cy="739494"/>
          </a:xfrm>
        </p:grpSpPr>
        <p:sp>
          <p:nvSpPr>
            <p:cNvPr id="1566" name="Rectangle 64"/>
            <p:cNvSpPr/>
            <p:nvPr/>
          </p:nvSpPr>
          <p:spPr>
            <a:xfrm>
              <a:off x="0" y="-1"/>
              <a:ext cx="738680" cy="739495"/>
            </a:xfrm>
            <a:prstGeom prst="rect">
              <a:avLst/>
            </a:prstGeom>
            <a:solidFill>
              <a:srgbClr val="E5F6FF"/>
            </a:solidFill>
            <a:ln w="19050" cap="flat">
              <a:solidFill>
                <a:schemeClr val="accent1"/>
              </a:solidFill>
              <a:prstDash val="solid"/>
              <a:round/>
            </a:ln>
            <a:effectLst/>
          </p:spPr>
          <p:txBody>
            <a:bodyPr wrap="square" lIns="91439" tIns="91439" rIns="91439" bIns="91439" numCol="1" anchor="t">
              <a:noAutofit/>
            </a:bodyPr>
            <a:lstStyle/>
            <a:p>
              <a:pPr defTabSz="914035" hangingPunct="0">
                <a:defRPr sz="1400"/>
              </a:pPr>
              <a:endParaRPr lang="en-US" sz="1400" kern="0" noProof="0" dirty="0">
                <a:solidFill>
                  <a:srgbClr val="FFFFFF"/>
                </a:solidFill>
                <a:sym typeface="IBM Plex Sans Light"/>
              </a:endParaRPr>
            </a:p>
          </p:txBody>
        </p:sp>
        <p:pic>
          <p:nvPicPr>
            <p:cNvPr id="1567" name="Picture 65" descr="Picture 6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477" y="81049"/>
              <a:ext cx="559726" cy="559727"/>
            </a:xfrm>
            <a:prstGeom prst="rect">
              <a:avLst/>
            </a:prstGeom>
            <a:ln w="12700" cap="flat">
              <a:noFill/>
              <a:miter lim="400000"/>
            </a:ln>
            <a:effectLst/>
          </p:spPr>
        </p:pic>
      </p:grpSp>
      <p:sp>
        <p:nvSpPr>
          <p:cNvPr id="1569" name="TextBox 40"/>
          <p:cNvSpPr txBox="1"/>
          <p:nvPr/>
        </p:nvSpPr>
        <p:spPr>
          <a:xfrm>
            <a:off x="18240675" y="10451120"/>
            <a:ext cx="1415990" cy="537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spcBef>
                <a:spcPts val="2900"/>
              </a:spcBef>
              <a:defRPr sz="1400">
                <a:solidFill>
                  <a:srgbClr val="000000"/>
                </a:solidFill>
              </a:defRPr>
            </a:lvl1pPr>
          </a:lstStyle>
          <a:p>
            <a:pPr hangingPunct="0"/>
            <a:r>
              <a:rPr lang="en-US" kern="0" noProof="0" dirty="0">
                <a:sym typeface="IBM Plex Sans Light"/>
              </a:rPr>
              <a:t>Built-in tools (web search…)</a:t>
            </a:r>
          </a:p>
        </p:txBody>
      </p:sp>
      <p:sp>
        <p:nvSpPr>
          <p:cNvPr id="1570" name="Rectangle 56"/>
          <p:cNvSpPr/>
          <p:nvPr/>
        </p:nvSpPr>
        <p:spPr>
          <a:xfrm>
            <a:off x="16352427" y="4778957"/>
            <a:ext cx="738681" cy="757951"/>
          </a:xfrm>
          <a:prstGeom prst="rect">
            <a:avLst/>
          </a:prstGeom>
          <a:ln w="19050">
            <a:solidFill>
              <a:schemeClr val="accent1"/>
            </a:solidFill>
            <a:prstDash val="sysDash"/>
          </a:ln>
        </p:spPr>
        <p:txBody>
          <a:bodyPr tIns="91439" bIns="91439"/>
          <a:lstStyle/>
          <a:p>
            <a:pPr defTabSz="914218" hangingPunct="0">
              <a:defRPr sz="1400"/>
            </a:pPr>
            <a:endParaRPr lang="en-US" sz="1400" kern="0" noProof="0" dirty="0">
              <a:solidFill>
                <a:srgbClr val="FFFFFF"/>
              </a:solidFill>
              <a:sym typeface="IBM Plex Sans Light"/>
            </a:endParaRPr>
          </a:p>
        </p:txBody>
      </p:sp>
      <p:sp>
        <p:nvSpPr>
          <p:cNvPr id="1571" name="TextBox 59"/>
          <p:cNvSpPr txBox="1"/>
          <p:nvPr/>
        </p:nvSpPr>
        <p:spPr>
          <a:xfrm>
            <a:off x="16342902" y="5592273"/>
            <a:ext cx="1213505" cy="427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spcBef>
                <a:spcPts val="2900"/>
              </a:spcBef>
              <a:defRPr sz="1400">
                <a:solidFill>
                  <a:srgbClr val="000000"/>
                </a:solidFill>
              </a:defRPr>
            </a:lvl1pPr>
          </a:lstStyle>
          <a:p>
            <a:pPr hangingPunct="0"/>
            <a:r>
              <a:rPr lang="en-US" kern="0" noProof="0" dirty="0">
                <a:sym typeface="IBM Plex Sans Light"/>
              </a:rPr>
              <a:t>Agents</a:t>
            </a:r>
          </a:p>
        </p:txBody>
      </p:sp>
      <p:sp>
        <p:nvSpPr>
          <p:cNvPr id="1572" name="TextBox 103"/>
          <p:cNvSpPr txBox="1"/>
          <p:nvPr/>
        </p:nvSpPr>
        <p:spPr>
          <a:xfrm>
            <a:off x="12614193" y="7599988"/>
            <a:ext cx="181427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424">
              <a:spcBef>
                <a:spcPts val="2900"/>
              </a:spcBef>
              <a:defRPr sz="1800">
                <a:solidFill>
                  <a:srgbClr val="00A1E0"/>
                </a:solidFill>
              </a:defRPr>
            </a:lvl1pPr>
          </a:lstStyle>
          <a:p>
            <a:pPr hangingPunct="0"/>
            <a:r>
              <a:rPr lang="en-US" kern="0" noProof="0" dirty="0" err="1">
                <a:sym typeface="IBM Plex Sans Light"/>
              </a:rPr>
              <a:t>Agentforce</a:t>
            </a:r>
            <a:endParaRPr lang="en-US" kern="0" noProof="0" dirty="0">
              <a:sym typeface="IBM Plex Sans Light"/>
            </a:endParaRPr>
          </a:p>
        </p:txBody>
      </p:sp>
      <p:pic>
        <p:nvPicPr>
          <p:cNvPr id="1573" name="Picture 6" descr="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741194" y="7030191"/>
            <a:ext cx="720851" cy="504595"/>
          </a:xfrm>
          <a:prstGeom prst="rect">
            <a:avLst/>
          </a:prstGeom>
          <a:ln w="12700">
            <a:miter lim="400000"/>
          </a:ln>
        </p:spPr>
      </p:pic>
      <p:pic>
        <p:nvPicPr>
          <p:cNvPr id="1574" name="Picture 8" descr="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50408" y="4592303"/>
            <a:ext cx="659607" cy="659604"/>
          </a:xfrm>
          <a:prstGeom prst="rect">
            <a:avLst/>
          </a:prstGeom>
          <a:ln w="12700">
            <a:miter lim="400000"/>
          </a:ln>
        </p:spPr>
      </p:pic>
      <p:sp>
        <p:nvSpPr>
          <p:cNvPr id="1575" name="Text Placeholder 3"/>
          <p:cNvSpPr txBox="1"/>
          <p:nvPr/>
        </p:nvSpPr>
        <p:spPr>
          <a:xfrm>
            <a:off x="6830398" y="5398033"/>
            <a:ext cx="1755840" cy="10162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lnSpc>
                <a:spcPct val="90000"/>
              </a:lnSpc>
              <a:spcBef>
                <a:spcPts val="2900"/>
              </a:spcBef>
              <a:defRPr sz="2100">
                <a:solidFill>
                  <a:srgbClr val="000000"/>
                </a:solidFill>
                <a:latin typeface="IBM Plex Sans Light"/>
                <a:ea typeface="IBM Plex Sans Light"/>
                <a:cs typeface="IBM Plex Sans Light"/>
                <a:sym typeface="IBM Plex Sans Light"/>
              </a:defRPr>
            </a:lvl1pPr>
          </a:lstStyle>
          <a:p>
            <a:pPr hangingPunct="0"/>
            <a:r>
              <a:rPr lang="en-US" kern="0" noProof="0" dirty="0">
                <a:latin typeface="+mn-lt"/>
              </a:rPr>
              <a:t>Customer verification agent</a:t>
            </a:r>
          </a:p>
        </p:txBody>
      </p:sp>
      <p:sp>
        <p:nvSpPr>
          <p:cNvPr id="1576" name="Line"/>
          <p:cNvSpPr/>
          <p:nvPr/>
        </p:nvSpPr>
        <p:spPr>
          <a:xfrm>
            <a:off x="14926790" y="7876848"/>
            <a:ext cx="1203708" cy="1"/>
          </a:xfrm>
          <a:prstGeom prst="line">
            <a:avLst/>
          </a:prstGeom>
          <a:ln w="25400">
            <a:solidFill>
              <a:srgbClr val="535353"/>
            </a:solidFill>
            <a:headEnd type="triangle"/>
            <a:tailEnd type="triangle"/>
          </a:ln>
        </p:spPr>
        <p:txBody>
          <a:bodyPr lIns="45719" rIns="45719"/>
          <a:lstStyle/>
          <a:p>
            <a:pPr hangingPunct="0">
              <a:defRPr>
                <a:solidFill>
                  <a:srgbClr val="000000"/>
                </a:solidFill>
              </a:defRPr>
            </a:pPr>
            <a:endParaRPr lang="en-US" kern="0" noProof="0" dirty="0">
              <a:solidFill>
                <a:srgbClr val="000000"/>
              </a:solidFill>
              <a:sym typeface="IBM Plex Sans Light"/>
            </a:endParaRPr>
          </a:p>
        </p:txBody>
      </p:sp>
      <p:sp>
        <p:nvSpPr>
          <p:cNvPr id="1577" name="TextBox 31"/>
          <p:cNvSpPr txBox="1"/>
          <p:nvPr/>
        </p:nvSpPr>
        <p:spPr>
          <a:xfrm>
            <a:off x="16342902" y="11455107"/>
            <a:ext cx="2479041"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2437424" hangingPunct="0">
              <a:spcBef>
                <a:spcPts val="2900"/>
              </a:spcBef>
              <a:defRPr sz="2400">
                <a:solidFill>
                  <a:srgbClr val="000000"/>
                </a:solidFill>
              </a:defRPr>
            </a:pPr>
            <a:r>
              <a:rPr lang="en-US" sz="2400" kern="0" noProof="0" dirty="0">
                <a:solidFill>
                  <a:srgbClr val="000000"/>
                </a:solidFill>
                <a:sym typeface="IBM Plex Sans Light"/>
              </a:rPr>
              <a:t>Tool catalog</a:t>
            </a:r>
            <a:br>
              <a:rPr lang="en-US" sz="2400" kern="0" noProof="0" dirty="0">
                <a:solidFill>
                  <a:srgbClr val="000000"/>
                </a:solidFill>
                <a:sym typeface="IBM Plex Sans Light"/>
              </a:rPr>
            </a:br>
            <a:r>
              <a:rPr lang="en-US" sz="1600" kern="0" noProof="0" dirty="0">
                <a:solidFill>
                  <a:srgbClr val="000000"/>
                </a:solidFill>
                <a:sym typeface="IBM Plex Sans Light"/>
              </a:rPr>
              <a:t>Discovery and binding</a:t>
            </a:r>
          </a:p>
        </p:txBody>
      </p:sp>
      <p:sp>
        <p:nvSpPr>
          <p:cNvPr id="1578" name="Line"/>
          <p:cNvSpPr/>
          <p:nvPr/>
        </p:nvSpPr>
        <p:spPr>
          <a:xfrm flipV="1">
            <a:off x="14782197" y="4368479"/>
            <a:ext cx="1" cy="7096546"/>
          </a:xfrm>
          <a:prstGeom prst="line">
            <a:avLst/>
          </a:prstGeom>
          <a:ln w="12700">
            <a:solidFill>
              <a:srgbClr val="535353"/>
            </a:solidFill>
            <a:miter lim="400000"/>
          </a:ln>
        </p:spPr>
        <p:txBody>
          <a:bodyPr tIns="91439" bIns="91439"/>
          <a:lstStyle/>
          <a:p>
            <a:pPr defTabSz="914035" hangingPunct="0">
              <a:defRPr sz="1400"/>
            </a:pPr>
            <a:endParaRPr lang="en-US" sz="1400" kern="0" noProof="0" dirty="0">
              <a:solidFill>
                <a:srgbClr val="FFFFFF"/>
              </a:solidFill>
              <a:sym typeface="IBM Plex Sans Light"/>
            </a:endParaRPr>
          </a:p>
        </p:txBody>
      </p:sp>
      <p:sp>
        <p:nvSpPr>
          <p:cNvPr id="1582" name="Line"/>
          <p:cNvSpPr/>
          <p:nvPr/>
        </p:nvSpPr>
        <p:spPr>
          <a:xfrm>
            <a:off x="10820829" y="7876848"/>
            <a:ext cx="1486011" cy="1"/>
          </a:xfrm>
          <a:prstGeom prst="line">
            <a:avLst/>
          </a:prstGeom>
          <a:ln w="25400">
            <a:solidFill>
              <a:srgbClr val="535353"/>
            </a:solidFill>
            <a:headEnd type="triangle"/>
            <a:tailEnd type="triangle"/>
          </a:ln>
        </p:spPr>
        <p:txBody>
          <a:bodyPr lIns="45719" rIns="45719"/>
          <a:lstStyle/>
          <a:p>
            <a:pPr hangingPunct="0">
              <a:defRPr>
                <a:solidFill>
                  <a:srgbClr val="000000"/>
                </a:solidFill>
              </a:defRPr>
            </a:pPr>
            <a:endParaRPr lang="en-US" kern="0" noProof="0" dirty="0">
              <a:solidFill>
                <a:srgbClr val="000000"/>
              </a:solidFill>
              <a:sym typeface="IBM Plex Sans Light"/>
            </a:endParaRPr>
          </a:p>
        </p:txBody>
      </p:sp>
      <p:sp>
        <p:nvSpPr>
          <p:cNvPr id="1583" name="Line"/>
          <p:cNvSpPr/>
          <p:nvPr/>
        </p:nvSpPr>
        <p:spPr>
          <a:xfrm rot="10800000" flipH="1">
            <a:off x="10847460" y="5376461"/>
            <a:ext cx="1485627" cy="2150405"/>
          </a:xfrm>
          <a:custGeom>
            <a:avLst/>
            <a:gdLst/>
            <a:ahLst/>
            <a:cxnLst>
              <a:cxn ang="0">
                <a:pos x="wd2" y="hd2"/>
              </a:cxn>
              <a:cxn ang="5400000">
                <a:pos x="wd2" y="hd2"/>
              </a:cxn>
              <a:cxn ang="10800000">
                <a:pos x="wd2" y="hd2"/>
              </a:cxn>
              <a:cxn ang="16200000">
                <a:pos x="wd2" y="hd2"/>
              </a:cxn>
            </a:cxnLst>
            <a:rect l="0" t="0" r="r" b="b"/>
            <a:pathLst>
              <a:path w="21600" h="21578" extrusionOk="0">
                <a:moveTo>
                  <a:pt x="0" y="0"/>
                </a:moveTo>
                <a:cubicBezTo>
                  <a:pt x="1178" y="49"/>
                  <a:pt x="2342" y="317"/>
                  <a:pt x="3466" y="792"/>
                </a:cubicBezTo>
                <a:cubicBezTo>
                  <a:pt x="4333" y="1158"/>
                  <a:pt x="5180" y="1649"/>
                  <a:pt x="5969" y="2327"/>
                </a:cubicBezTo>
                <a:cubicBezTo>
                  <a:pt x="8067" y="4130"/>
                  <a:pt x="9571" y="7060"/>
                  <a:pt x="10830" y="10147"/>
                </a:cubicBezTo>
                <a:cubicBezTo>
                  <a:pt x="12143" y="13365"/>
                  <a:pt x="13273" y="16869"/>
                  <a:pt x="15330" y="19061"/>
                </a:cubicBezTo>
                <a:cubicBezTo>
                  <a:pt x="17134" y="20983"/>
                  <a:pt x="19380" y="21600"/>
                  <a:pt x="21600" y="21578"/>
                </a:cubicBezTo>
              </a:path>
            </a:pathLst>
          </a:custGeom>
          <a:ln w="25400">
            <a:solidFill>
              <a:srgbClr val="535353"/>
            </a:solidFill>
            <a:headEnd type="triangle"/>
            <a:tailEnd type="triangle"/>
          </a:ln>
        </p:spPr>
        <p:txBody>
          <a:bodyPr lIns="45719" rIns="45719"/>
          <a:lstStyle/>
          <a:p>
            <a:pPr hangingPunct="0">
              <a:defRPr>
                <a:solidFill>
                  <a:srgbClr val="000000"/>
                </a:solidFill>
              </a:defRPr>
            </a:pPr>
            <a:endParaRPr lang="en-US" kern="0" noProof="0" dirty="0">
              <a:solidFill>
                <a:srgbClr val="000000"/>
              </a:solidFill>
              <a:sym typeface="IBM Plex Sans Light"/>
            </a:endParaRPr>
          </a:p>
        </p:txBody>
      </p:sp>
      <p:sp>
        <p:nvSpPr>
          <p:cNvPr id="1584" name="Line"/>
          <p:cNvSpPr/>
          <p:nvPr/>
        </p:nvSpPr>
        <p:spPr>
          <a:xfrm>
            <a:off x="10847460" y="8228541"/>
            <a:ext cx="1485627" cy="2119872"/>
          </a:xfrm>
          <a:custGeom>
            <a:avLst/>
            <a:gdLst/>
            <a:ahLst/>
            <a:cxnLst>
              <a:cxn ang="0">
                <a:pos x="wd2" y="hd2"/>
              </a:cxn>
              <a:cxn ang="5400000">
                <a:pos x="wd2" y="hd2"/>
              </a:cxn>
              <a:cxn ang="10800000">
                <a:pos x="wd2" y="hd2"/>
              </a:cxn>
              <a:cxn ang="16200000">
                <a:pos x="wd2" y="hd2"/>
              </a:cxn>
            </a:cxnLst>
            <a:rect l="0" t="0" r="r" b="b"/>
            <a:pathLst>
              <a:path w="21600" h="21578" extrusionOk="0">
                <a:moveTo>
                  <a:pt x="0" y="0"/>
                </a:moveTo>
                <a:cubicBezTo>
                  <a:pt x="1178" y="49"/>
                  <a:pt x="2342" y="317"/>
                  <a:pt x="3466" y="792"/>
                </a:cubicBezTo>
                <a:cubicBezTo>
                  <a:pt x="4333" y="1158"/>
                  <a:pt x="5180" y="1649"/>
                  <a:pt x="5969" y="2327"/>
                </a:cubicBezTo>
                <a:cubicBezTo>
                  <a:pt x="8067" y="4130"/>
                  <a:pt x="9571" y="7060"/>
                  <a:pt x="10830" y="10147"/>
                </a:cubicBezTo>
                <a:cubicBezTo>
                  <a:pt x="12143" y="13365"/>
                  <a:pt x="13273" y="16869"/>
                  <a:pt x="15330" y="19061"/>
                </a:cubicBezTo>
                <a:cubicBezTo>
                  <a:pt x="17134" y="20984"/>
                  <a:pt x="19380" y="21600"/>
                  <a:pt x="21600" y="21578"/>
                </a:cubicBezTo>
              </a:path>
            </a:pathLst>
          </a:custGeom>
          <a:ln w="25400">
            <a:solidFill>
              <a:srgbClr val="535353"/>
            </a:solidFill>
            <a:headEnd type="triangle"/>
            <a:tailEnd type="triangle"/>
          </a:ln>
        </p:spPr>
        <p:txBody>
          <a:bodyPr lIns="45719" rIns="45719"/>
          <a:lstStyle/>
          <a:p>
            <a:pPr hangingPunct="0">
              <a:defRPr>
                <a:solidFill>
                  <a:srgbClr val="000000"/>
                </a:solidFill>
              </a:defRPr>
            </a:pPr>
            <a:endParaRPr lang="en-US" kern="0" noProof="0" dirty="0">
              <a:solidFill>
                <a:srgbClr val="000000"/>
              </a:solidFill>
              <a:sym typeface="IBM Plex Sans Light"/>
            </a:endParaRPr>
          </a:p>
        </p:txBody>
      </p:sp>
      <p:sp>
        <p:nvSpPr>
          <p:cNvPr id="1585" name="Line"/>
          <p:cNvSpPr/>
          <p:nvPr/>
        </p:nvSpPr>
        <p:spPr>
          <a:xfrm>
            <a:off x="16349251" y="11382329"/>
            <a:ext cx="3220978" cy="1"/>
          </a:xfrm>
          <a:prstGeom prst="line">
            <a:avLst/>
          </a:prstGeom>
          <a:ln w="12700">
            <a:solidFill>
              <a:srgbClr val="535353"/>
            </a:solidFill>
            <a:miter lim="400000"/>
          </a:ln>
        </p:spPr>
        <p:txBody>
          <a:bodyPr tIns="91439" bIns="91439"/>
          <a:lstStyle/>
          <a:p>
            <a:pPr defTabSz="914035" hangingPunct="0">
              <a:defRPr sz="1400"/>
            </a:pPr>
            <a:endParaRPr lang="en-US" sz="1400" kern="0" noProof="0" dirty="0">
              <a:solidFill>
                <a:srgbClr val="FFFFFF"/>
              </a:solidFill>
              <a:sym typeface="IBM Plex Sans Light"/>
            </a:endParaRPr>
          </a:p>
        </p:txBody>
      </p:sp>
      <p:sp>
        <p:nvSpPr>
          <p:cNvPr id="1586" name="Text Placeholder 3"/>
          <p:cNvSpPr txBox="1"/>
          <p:nvPr/>
        </p:nvSpPr>
        <p:spPr>
          <a:xfrm>
            <a:off x="6830398" y="8740569"/>
            <a:ext cx="1755840" cy="3956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lnSpc>
                <a:spcPct val="90000"/>
              </a:lnSpc>
              <a:spcBef>
                <a:spcPts val="2900"/>
              </a:spcBef>
              <a:defRPr sz="2100">
                <a:solidFill>
                  <a:srgbClr val="000000"/>
                </a:solidFill>
              </a:defRPr>
            </a:lvl1pPr>
          </a:lstStyle>
          <a:p>
            <a:pPr hangingPunct="0"/>
            <a:r>
              <a:rPr lang="en-US" kern="0" noProof="0" dirty="0">
                <a:sym typeface="IBM Plex Sans Light"/>
              </a:rPr>
              <a:t>Knowledge</a:t>
            </a:r>
          </a:p>
        </p:txBody>
      </p:sp>
      <p:sp>
        <p:nvSpPr>
          <p:cNvPr id="1587" name="Text Placeholder 3"/>
          <p:cNvSpPr txBox="1"/>
          <p:nvPr/>
        </p:nvSpPr>
        <p:spPr>
          <a:xfrm>
            <a:off x="6830398" y="6731001"/>
            <a:ext cx="1755840" cy="395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lnSpc>
                <a:spcPct val="90000"/>
              </a:lnSpc>
              <a:spcBef>
                <a:spcPts val="2900"/>
              </a:spcBef>
              <a:defRPr sz="2100">
                <a:solidFill>
                  <a:srgbClr val="000000"/>
                </a:solidFill>
              </a:defRPr>
            </a:lvl1pPr>
          </a:lstStyle>
          <a:p>
            <a:pPr hangingPunct="0"/>
            <a:r>
              <a:rPr lang="en-US" kern="0" noProof="0" dirty="0">
                <a:sym typeface="IBM Plex Sans Light"/>
              </a:rPr>
              <a:t>Toolset</a:t>
            </a:r>
          </a:p>
        </p:txBody>
      </p:sp>
      <p:sp>
        <p:nvSpPr>
          <p:cNvPr id="1588" name="Text Placeholder 3"/>
          <p:cNvSpPr txBox="1"/>
          <p:nvPr/>
        </p:nvSpPr>
        <p:spPr>
          <a:xfrm>
            <a:off x="6830398" y="10445071"/>
            <a:ext cx="1755840" cy="3956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lnSpc>
                <a:spcPct val="90000"/>
              </a:lnSpc>
              <a:spcBef>
                <a:spcPts val="2900"/>
              </a:spcBef>
              <a:defRPr sz="2100">
                <a:solidFill>
                  <a:srgbClr val="000000"/>
                </a:solidFill>
              </a:defRPr>
            </a:lvl1pPr>
          </a:lstStyle>
          <a:p>
            <a:pPr hangingPunct="0"/>
            <a:r>
              <a:rPr lang="en-US" kern="0" noProof="0" dirty="0">
                <a:sym typeface="IBM Plex Sans Light"/>
              </a:rPr>
              <a:t>Behavior</a:t>
            </a:r>
          </a:p>
        </p:txBody>
      </p:sp>
      <p:grpSp>
        <p:nvGrpSpPr>
          <p:cNvPr id="1592" name="Group"/>
          <p:cNvGrpSpPr/>
          <p:nvPr/>
        </p:nvGrpSpPr>
        <p:grpSpPr>
          <a:xfrm>
            <a:off x="6654924" y="6644150"/>
            <a:ext cx="4628649" cy="3738280"/>
            <a:chOff x="0" y="0"/>
            <a:chExt cx="4628647" cy="3738278"/>
          </a:xfrm>
        </p:grpSpPr>
        <p:sp>
          <p:nvSpPr>
            <p:cNvPr id="1589" name="Line"/>
            <p:cNvSpPr/>
            <p:nvPr/>
          </p:nvSpPr>
          <p:spPr>
            <a:xfrm>
              <a:off x="0" y="0"/>
              <a:ext cx="4628648" cy="0"/>
            </a:xfrm>
            <a:prstGeom prst="line">
              <a:avLst/>
            </a:prstGeom>
            <a:solidFill>
              <a:srgbClr val="FFFFFF"/>
            </a:solidFill>
            <a:ln w="12700" cap="flat">
              <a:solidFill>
                <a:schemeClr val="accent1"/>
              </a:solidFill>
              <a:prstDash val="sysDash"/>
              <a:round/>
            </a:ln>
            <a:effectLst/>
          </p:spPr>
          <p:txBody>
            <a:bodyPr wrap="square" lIns="91439" tIns="91439" rIns="91439" bIns="91439" numCol="1" anchor="t">
              <a:noAutofit/>
            </a:bodyPr>
            <a:lstStyle/>
            <a:p>
              <a:pPr defTabSz="914035" hangingPunct="0">
                <a:defRPr sz="1400"/>
              </a:pPr>
              <a:endParaRPr lang="en-US" sz="1400" kern="0" noProof="0" dirty="0">
                <a:solidFill>
                  <a:srgbClr val="FFFFFF"/>
                </a:solidFill>
                <a:sym typeface="IBM Plex Sans Light"/>
              </a:endParaRPr>
            </a:p>
          </p:txBody>
        </p:sp>
        <p:sp>
          <p:nvSpPr>
            <p:cNvPr id="1590" name="Line"/>
            <p:cNvSpPr/>
            <p:nvPr/>
          </p:nvSpPr>
          <p:spPr>
            <a:xfrm>
              <a:off x="0" y="2034096"/>
              <a:ext cx="4628648" cy="1"/>
            </a:xfrm>
            <a:prstGeom prst="line">
              <a:avLst/>
            </a:prstGeom>
            <a:solidFill>
              <a:srgbClr val="FFFFFF"/>
            </a:solidFill>
            <a:ln w="12700" cap="flat">
              <a:solidFill>
                <a:schemeClr val="accent1"/>
              </a:solidFill>
              <a:prstDash val="sysDash"/>
              <a:round/>
            </a:ln>
            <a:effectLst/>
          </p:spPr>
          <p:txBody>
            <a:bodyPr wrap="square" lIns="91439" tIns="91439" rIns="91439" bIns="91439" numCol="1" anchor="t">
              <a:noAutofit/>
            </a:bodyPr>
            <a:lstStyle/>
            <a:p>
              <a:pPr defTabSz="914035" hangingPunct="0">
                <a:defRPr sz="1400"/>
              </a:pPr>
              <a:endParaRPr lang="en-US" sz="1400" kern="0" noProof="0" dirty="0">
                <a:solidFill>
                  <a:srgbClr val="FFFFFF"/>
                </a:solidFill>
                <a:sym typeface="IBM Plex Sans Light"/>
              </a:endParaRPr>
            </a:p>
          </p:txBody>
        </p:sp>
        <p:sp>
          <p:nvSpPr>
            <p:cNvPr id="1591" name="Line"/>
            <p:cNvSpPr/>
            <p:nvPr/>
          </p:nvSpPr>
          <p:spPr>
            <a:xfrm>
              <a:off x="0" y="3738278"/>
              <a:ext cx="4628648" cy="1"/>
            </a:xfrm>
            <a:prstGeom prst="line">
              <a:avLst/>
            </a:prstGeom>
            <a:solidFill>
              <a:srgbClr val="FFFFFF"/>
            </a:solidFill>
            <a:ln w="12700" cap="flat">
              <a:solidFill>
                <a:schemeClr val="accent1"/>
              </a:solidFill>
              <a:prstDash val="sysDash"/>
              <a:round/>
            </a:ln>
            <a:effectLst/>
          </p:spPr>
          <p:txBody>
            <a:bodyPr wrap="square" lIns="91439" tIns="91439" rIns="91439" bIns="91439" numCol="1" anchor="t">
              <a:noAutofit/>
            </a:bodyPr>
            <a:lstStyle/>
            <a:p>
              <a:pPr defTabSz="914035" hangingPunct="0">
                <a:defRPr sz="1400"/>
              </a:pPr>
              <a:endParaRPr lang="en-US" sz="1400" kern="0" noProof="0" dirty="0">
                <a:solidFill>
                  <a:srgbClr val="FFFFFF"/>
                </a:solidFill>
                <a:sym typeface="IBM Plex Sans Light"/>
              </a:endParaRPr>
            </a:p>
          </p:txBody>
        </p:sp>
      </p:grpSp>
      <p:grpSp>
        <p:nvGrpSpPr>
          <p:cNvPr id="1611" name="Group"/>
          <p:cNvGrpSpPr/>
          <p:nvPr/>
        </p:nvGrpSpPr>
        <p:grpSpPr>
          <a:xfrm>
            <a:off x="6830398" y="7123741"/>
            <a:ext cx="3939728" cy="4643795"/>
            <a:chOff x="0" y="0"/>
            <a:chExt cx="3939726" cy="4643794"/>
          </a:xfrm>
        </p:grpSpPr>
        <p:sp>
          <p:nvSpPr>
            <p:cNvPr id="1593" name="Text Placeholder 3"/>
            <p:cNvSpPr txBox="1"/>
            <p:nvPr/>
          </p:nvSpPr>
          <p:spPr>
            <a:xfrm>
              <a:off x="0" y="2037880"/>
              <a:ext cx="1673878" cy="242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defTabSz="2437424">
                <a:defRPr sz="1400">
                  <a:solidFill>
                    <a:srgbClr val="000000"/>
                  </a:solidFill>
                </a:defRPr>
              </a:lvl1pPr>
            </a:lstStyle>
            <a:p>
              <a:pPr hangingPunct="0"/>
              <a:r>
                <a:rPr lang="en-US" kern="0" noProof="0" dirty="0">
                  <a:sym typeface="IBM Plex Sans Light"/>
                </a:rPr>
                <a:t>Documents</a:t>
              </a:r>
            </a:p>
          </p:txBody>
        </p:sp>
        <p:sp>
          <p:nvSpPr>
            <p:cNvPr id="1594" name="Text Placeholder 3"/>
            <p:cNvSpPr txBox="1"/>
            <p:nvPr/>
          </p:nvSpPr>
          <p:spPr>
            <a:xfrm>
              <a:off x="2265848" y="2037880"/>
              <a:ext cx="1673879" cy="254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defTabSz="2437424">
                <a:defRPr sz="1400">
                  <a:solidFill>
                    <a:srgbClr val="000000"/>
                  </a:solidFill>
                </a:defRPr>
              </a:lvl1pPr>
            </a:lstStyle>
            <a:p>
              <a:pPr hangingPunct="0"/>
              <a:r>
                <a:rPr lang="en-US" kern="0" noProof="0" dirty="0">
                  <a:sym typeface="IBM Plex Sans Light"/>
                </a:rPr>
                <a:t>Glossary</a:t>
              </a:r>
            </a:p>
          </p:txBody>
        </p:sp>
        <p:sp>
          <p:nvSpPr>
            <p:cNvPr id="1595" name="Policies"/>
            <p:cNvSpPr/>
            <p:nvPr/>
          </p:nvSpPr>
          <p:spPr>
            <a:xfrm>
              <a:off x="26358" y="2340251"/>
              <a:ext cx="1621161" cy="248113"/>
            </a:xfrm>
            <a:prstGeom prst="roundRect">
              <a:avLst>
                <a:gd name="adj" fmla="val 47305"/>
              </a:avLst>
            </a:prstGeom>
            <a:solidFill>
              <a:srgbClr val="DDDDD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0" rIns="0" bIns="0" numCol="1" anchor="ctr" anchorCtr="0">
              <a:noAutofit/>
            </a:bodyPr>
            <a:lstStyle>
              <a:lvl1pPr defTabSz="2437424">
                <a:defRPr sz="1400">
                  <a:solidFill>
                    <a:srgbClr val="000000"/>
                  </a:solidFill>
                </a:defRPr>
              </a:lvl1pPr>
            </a:lstStyle>
            <a:p>
              <a:pPr hangingPunct="0"/>
              <a:r>
                <a:rPr lang="en-US" kern="0" noProof="0" dirty="0">
                  <a:sym typeface="IBM Plex Sans Light"/>
                </a:rPr>
                <a:t>Policies</a:t>
              </a:r>
            </a:p>
          </p:txBody>
        </p:sp>
        <p:sp>
          <p:nvSpPr>
            <p:cNvPr id="1596" name="Company info"/>
            <p:cNvSpPr/>
            <p:nvPr/>
          </p:nvSpPr>
          <p:spPr>
            <a:xfrm>
              <a:off x="26358" y="2691180"/>
              <a:ext cx="1621161" cy="248113"/>
            </a:xfrm>
            <a:prstGeom prst="roundRect">
              <a:avLst>
                <a:gd name="adj" fmla="val 47305"/>
              </a:avLst>
            </a:prstGeom>
            <a:solidFill>
              <a:srgbClr val="DDDDD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0" rIns="0" bIns="0" numCol="1" anchor="ctr" anchorCtr="0">
              <a:noAutofit/>
            </a:bodyPr>
            <a:lstStyle>
              <a:lvl1pPr defTabSz="2437424">
                <a:defRPr sz="1400">
                  <a:solidFill>
                    <a:srgbClr val="000000"/>
                  </a:solidFill>
                </a:defRPr>
              </a:lvl1pPr>
            </a:lstStyle>
            <a:p>
              <a:pPr hangingPunct="0"/>
              <a:r>
                <a:rPr lang="en-US" kern="0" noProof="0" dirty="0">
                  <a:sym typeface="IBM Plex Sans Light"/>
                </a:rPr>
                <a:t>Company info</a:t>
              </a:r>
            </a:p>
          </p:txBody>
        </p:sp>
        <p:sp>
          <p:nvSpPr>
            <p:cNvPr id="1597" name="Customer"/>
            <p:cNvSpPr/>
            <p:nvPr/>
          </p:nvSpPr>
          <p:spPr>
            <a:xfrm>
              <a:off x="2265848" y="2340251"/>
              <a:ext cx="1621160" cy="248113"/>
            </a:xfrm>
            <a:prstGeom prst="roundRect">
              <a:avLst>
                <a:gd name="adj" fmla="val 47305"/>
              </a:avLst>
            </a:prstGeom>
            <a:solidFill>
              <a:srgbClr val="DDDDD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0" rIns="0" bIns="0" numCol="1" anchor="ctr" anchorCtr="0">
              <a:noAutofit/>
            </a:bodyPr>
            <a:lstStyle>
              <a:lvl1pPr defTabSz="2437424">
                <a:defRPr sz="1400">
                  <a:solidFill>
                    <a:srgbClr val="000000"/>
                  </a:solidFill>
                </a:defRPr>
              </a:lvl1pPr>
            </a:lstStyle>
            <a:p>
              <a:pPr hangingPunct="0"/>
              <a:r>
                <a:rPr lang="en-US" kern="0" noProof="0" dirty="0">
                  <a:sym typeface="IBM Plex Sans Light"/>
                </a:rPr>
                <a:t>Customer</a:t>
              </a:r>
            </a:p>
          </p:txBody>
        </p:sp>
        <p:sp>
          <p:nvSpPr>
            <p:cNvPr id="1598" name="Sales contract"/>
            <p:cNvSpPr/>
            <p:nvPr/>
          </p:nvSpPr>
          <p:spPr>
            <a:xfrm>
              <a:off x="2292207" y="2678480"/>
              <a:ext cx="1621161" cy="248113"/>
            </a:xfrm>
            <a:prstGeom prst="roundRect">
              <a:avLst>
                <a:gd name="adj" fmla="val 47305"/>
              </a:avLst>
            </a:prstGeom>
            <a:solidFill>
              <a:srgbClr val="DDDDD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0" rIns="0" bIns="0" numCol="1" anchor="ctr" anchorCtr="0">
              <a:noAutofit/>
            </a:bodyPr>
            <a:lstStyle>
              <a:lvl1pPr defTabSz="2437424">
                <a:defRPr sz="1400">
                  <a:solidFill>
                    <a:srgbClr val="000000"/>
                  </a:solidFill>
                </a:defRPr>
              </a:lvl1pPr>
            </a:lstStyle>
            <a:p>
              <a:pPr hangingPunct="0"/>
              <a:r>
                <a:rPr lang="en-US" kern="0" noProof="0" dirty="0">
                  <a:sym typeface="IBM Plex Sans Light"/>
                </a:rPr>
                <a:t>Sales contract</a:t>
              </a:r>
            </a:p>
          </p:txBody>
        </p:sp>
        <p:sp>
          <p:nvSpPr>
            <p:cNvPr id="1599" name="Text Placeholder 3"/>
            <p:cNvSpPr txBox="1"/>
            <p:nvPr/>
          </p:nvSpPr>
          <p:spPr>
            <a:xfrm>
              <a:off x="0" y="0"/>
              <a:ext cx="1673878" cy="242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defTabSz="2437424">
                <a:defRPr sz="1400">
                  <a:solidFill>
                    <a:srgbClr val="000000"/>
                  </a:solidFill>
                </a:defRPr>
              </a:lvl1pPr>
            </a:lstStyle>
            <a:p>
              <a:pPr hangingPunct="0"/>
              <a:r>
                <a:rPr lang="en-US" kern="0" noProof="0" dirty="0">
                  <a:sym typeface="IBM Plex Sans Light"/>
                </a:rPr>
                <a:t>Tools</a:t>
              </a:r>
            </a:p>
          </p:txBody>
        </p:sp>
        <p:sp>
          <p:nvSpPr>
            <p:cNvPr id="1600" name="Text Placeholder 3"/>
            <p:cNvSpPr txBox="1"/>
            <p:nvPr/>
          </p:nvSpPr>
          <p:spPr>
            <a:xfrm>
              <a:off x="2265848" y="0"/>
              <a:ext cx="1673879" cy="254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defTabSz="2437424">
                <a:defRPr sz="1400">
                  <a:solidFill>
                    <a:srgbClr val="000000"/>
                  </a:solidFill>
                </a:defRPr>
              </a:lvl1pPr>
            </a:lstStyle>
            <a:p>
              <a:pPr hangingPunct="0"/>
              <a:r>
                <a:rPr lang="en-US" kern="0" noProof="0" dirty="0">
                  <a:sym typeface="IBM Plex Sans Light"/>
                </a:rPr>
                <a:t>Agents</a:t>
              </a:r>
            </a:p>
          </p:txBody>
        </p:sp>
        <p:sp>
          <p:nvSpPr>
            <p:cNvPr id="1601" name="Get case data"/>
            <p:cNvSpPr/>
            <p:nvPr/>
          </p:nvSpPr>
          <p:spPr>
            <a:xfrm>
              <a:off x="26358" y="302371"/>
              <a:ext cx="1621161" cy="248113"/>
            </a:xfrm>
            <a:prstGeom prst="roundRect">
              <a:avLst>
                <a:gd name="adj" fmla="val 47305"/>
              </a:avLst>
            </a:prstGeom>
            <a:solidFill>
              <a:srgbClr val="DDDDD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0" rIns="0" bIns="0" numCol="1" anchor="ctr" anchorCtr="0">
              <a:noAutofit/>
            </a:bodyPr>
            <a:lstStyle>
              <a:lvl1pPr defTabSz="2437424">
                <a:defRPr sz="1400">
                  <a:solidFill>
                    <a:srgbClr val="000000"/>
                  </a:solidFill>
                </a:defRPr>
              </a:lvl1pPr>
            </a:lstStyle>
            <a:p>
              <a:pPr hangingPunct="0"/>
              <a:r>
                <a:rPr lang="en-US" kern="0" noProof="0" dirty="0">
                  <a:sym typeface="IBM Plex Sans Light"/>
                </a:rPr>
                <a:t>Get case data</a:t>
              </a:r>
            </a:p>
          </p:txBody>
        </p:sp>
        <p:sp>
          <p:nvSpPr>
            <p:cNvPr id="1602" name="Doc processing"/>
            <p:cNvSpPr/>
            <p:nvPr/>
          </p:nvSpPr>
          <p:spPr>
            <a:xfrm>
              <a:off x="26358" y="640600"/>
              <a:ext cx="1621161" cy="248113"/>
            </a:xfrm>
            <a:prstGeom prst="roundRect">
              <a:avLst>
                <a:gd name="adj" fmla="val 47305"/>
              </a:avLst>
            </a:prstGeom>
            <a:solidFill>
              <a:srgbClr val="DDDDD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0" rIns="0" bIns="0" numCol="1" anchor="ctr" anchorCtr="0">
              <a:noAutofit/>
            </a:bodyPr>
            <a:lstStyle>
              <a:lvl1pPr defTabSz="2437424">
                <a:defRPr sz="1400">
                  <a:solidFill>
                    <a:srgbClr val="000000"/>
                  </a:solidFill>
                </a:defRPr>
              </a:lvl1pPr>
            </a:lstStyle>
            <a:p>
              <a:pPr hangingPunct="0"/>
              <a:r>
                <a:rPr lang="en-US" kern="0" noProof="0" dirty="0">
                  <a:sym typeface="IBM Plex Sans Light"/>
                </a:rPr>
                <a:t>Doc processing</a:t>
              </a:r>
            </a:p>
          </p:txBody>
        </p:sp>
        <p:sp>
          <p:nvSpPr>
            <p:cNvPr id="1603" name="Company prof’g"/>
            <p:cNvSpPr/>
            <p:nvPr/>
          </p:nvSpPr>
          <p:spPr>
            <a:xfrm>
              <a:off x="2265848" y="302371"/>
              <a:ext cx="1621160" cy="248113"/>
            </a:xfrm>
            <a:prstGeom prst="roundRect">
              <a:avLst>
                <a:gd name="adj" fmla="val 47305"/>
              </a:avLst>
            </a:prstGeom>
            <a:solidFill>
              <a:srgbClr val="DDDDD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0" rIns="0" bIns="0" numCol="1" anchor="ctr" anchorCtr="0">
              <a:noAutofit/>
            </a:bodyPr>
            <a:lstStyle>
              <a:lvl1pPr defTabSz="2437424">
                <a:defRPr sz="1400">
                  <a:solidFill>
                    <a:srgbClr val="000000"/>
                  </a:solidFill>
                </a:defRPr>
              </a:lvl1pPr>
            </a:lstStyle>
            <a:p>
              <a:pPr hangingPunct="0"/>
              <a:r>
                <a:rPr lang="en-US" kern="0" noProof="0" dirty="0">
                  <a:sym typeface="IBM Plex Sans Light"/>
                </a:rPr>
                <a:t>Company </a:t>
              </a:r>
              <a:r>
                <a:rPr lang="en-US" kern="0" noProof="0" dirty="0" err="1">
                  <a:sym typeface="IBM Plex Sans Light"/>
                </a:rPr>
                <a:t>prof’g</a:t>
              </a:r>
              <a:endParaRPr lang="en-US" kern="0" noProof="0" dirty="0">
                <a:sym typeface="IBM Plex Sans Light"/>
              </a:endParaRPr>
            </a:p>
          </p:txBody>
        </p:sp>
        <p:sp>
          <p:nvSpPr>
            <p:cNvPr id="1604" name="Onboarding"/>
            <p:cNvSpPr/>
            <p:nvPr/>
          </p:nvSpPr>
          <p:spPr>
            <a:xfrm>
              <a:off x="2265848" y="640600"/>
              <a:ext cx="1621161" cy="248113"/>
            </a:xfrm>
            <a:prstGeom prst="roundRect">
              <a:avLst>
                <a:gd name="adj" fmla="val 47305"/>
              </a:avLst>
            </a:prstGeom>
            <a:solidFill>
              <a:srgbClr val="DDDDD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0" rIns="0" bIns="0" numCol="1" anchor="ctr" anchorCtr="0">
              <a:noAutofit/>
            </a:bodyPr>
            <a:lstStyle>
              <a:lvl1pPr defTabSz="2437424">
                <a:defRPr sz="1400">
                  <a:solidFill>
                    <a:srgbClr val="000000"/>
                  </a:solidFill>
                </a:defRPr>
              </a:lvl1pPr>
            </a:lstStyle>
            <a:p>
              <a:pPr hangingPunct="0"/>
              <a:r>
                <a:rPr lang="en-US" kern="0" noProof="0" dirty="0">
                  <a:sym typeface="IBM Plex Sans Light"/>
                </a:rPr>
                <a:t>Onboarding</a:t>
              </a:r>
            </a:p>
          </p:txBody>
        </p:sp>
        <p:sp>
          <p:nvSpPr>
            <p:cNvPr id="1605" name="Text Placeholder 3"/>
            <p:cNvSpPr txBox="1"/>
            <p:nvPr/>
          </p:nvSpPr>
          <p:spPr>
            <a:xfrm>
              <a:off x="0" y="3755081"/>
              <a:ext cx="1673878" cy="242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defTabSz="2437424">
                <a:defRPr sz="1400">
                  <a:solidFill>
                    <a:srgbClr val="000000"/>
                  </a:solidFill>
                </a:defRPr>
              </a:lvl1pPr>
            </a:lstStyle>
            <a:p>
              <a:pPr hangingPunct="0"/>
              <a:r>
                <a:rPr lang="en-US" kern="0" noProof="0" dirty="0">
                  <a:sym typeface="IBM Plex Sans Light"/>
                </a:rPr>
                <a:t>Guidelines</a:t>
              </a:r>
            </a:p>
          </p:txBody>
        </p:sp>
        <p:sp>
          <p:nvSpPr>
            <p:cNvPr id="1606" name="Text Placeholder 3"/>
            <p:cNvSpPr txBox="1"/>
            <p:nvPr/>
          </p:nvSpPr>
          <p:spPr>
            <a:xfrm>
              <a:off x="2265848" y="3755081"/>
              <a:ext cx="1673879" cy="254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defTabSz="2437424">
                <a:defRPr sz="1400">
                  <a:solidFill>
                    <a:srgbClr val="000000"/>
                  </a:solidFill>
                </a:defRPr>
              </a:lvl1pPr>
            </a:lstStyle>
            <a:p>
              <a:pPr hangingPunct="0"/>
              <a:r>
                <a:rPr lang="en-US" kern="0" noProof="0" dirty="0">
                  <a:sym typeface="IBM Plex Sans Light"/>
                </a:rPr>
                <a:t>Channels</a:t>
              </a:r>
            </a:p>
          </p:txBody>
        </p:sp>
        <p:sp>
          <p:nvSpPr>
            <p:cNvPr id="1607" name="When x then y"/>
            <p:cNvSpPr/>
            <p:nvPr/>
          </p:nvSpPr>
          <p:spPr>
            <a:xfrm>
              <a:off x="26358" y="4057453"/>
              <a:ext cx="1621161" cy="248113"/>
            </a:xfrm>
            <a:prstGeom prst="roundRect">
              <a:avLst>
                <a:gd name="adj" fmla="val 47305"/>
              </a:avLst>
            </a:prstGeom>
            <a:solidFill>
              <a:srgbClr val="DDDDD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0" rIns="0" bIns="0" numCol="1" anchor="ctr" anchorCtr="0">
              <a:noAutofit/>
            </a:bodyPr>
            <a:lstStyle/>
            <a:p>
              <a:pPr defTabSz="2437424" hangingPunct="0">
                <a:defRPr sz="1400">
                  <a:solidFill>
                    <a:srgbClr val="000000"/>
                  </a:solidFill>
                </a:defRPr>
              </a:pPr>
              <a:r>
                <a:rPr lang="en-US" sz="1400" kern="0" noProof="0" dirty="0">
                  <a:solidFill>
                    <a:srgbClr val="000000"/>
                  </a:solidFill>
                  <a:sym typeface="IBM Plex Sans Light"/>
                </a:rPr>
                <a:t>When </a:t>
              </a:r>
              <a:r>
                <a:rPr lang="en-US" sz="1400" i="1" kern="0" noProof="0" dirty="0">
                  <a:solidFill>
                    <a:srgbClr val="000000"/>
                  </a:solidFill>
                  <a:ea typeface="IBM Plex Sans Light"/>
                  <a:cs typeface="IBM Plex Sans Light"/>
                  <a:sym typeface="IBM Plex Sans Light"/>
                </a:rPr>
                <a:t>x</a:t>
              </a:r>
              <a:r>
                <a:rPr lang="en-US" sz="1400" kern="0" noProof="0" dirty="0">
                  <a:solidFill>
                    <a:srgbClr val="000000"/>
                  </a:solidFill>
                  <a:sym typeface="IBM Plex Sans Light"/>
                </a:rPr>
                <a:t> then </a:t>
              </a:r>
              <a:r>
                <a:rPr lang="en-US" sz="1400" i="1" kern="0" noProof="0" dirty="0">
                  <a:solidFill>
                    <a:srgbClr val="000000"/>
                  </a:solidFill>
                  <a:ea typeface="IBM Plex Sans Light"/>
                  <a:cs typeface="IBM Plex Sans Light"/>
                  <a:sym typeface="IBM Plex Sans Light"/>
                </a:rPr>
                <a:t>y</a:t>
              </a:r>
            </a:p>
          </p:txBody>
        </p:sp>
        <p:sp>
          <p:nvSpPr>
            <p:cNvPr id="1608" name="Web chat"/>
            <p:cNvSpPr/>
            <p:nvPr/>
          </p:nvSpPr>
          <p:spPr>
            <a:xfrm>
              <a:off x="2265848" y="4057453"/>
              <a:ext cx="1621160" cy="248113"/>
            </a:xfrm>
            <a:prstGeom prst="roundRect">
              <a:avLst>
                <a:gd name="adj" fmla="val 47305"/>
              </a:avLst>
            </a:prstGeom>
            <a:solidFill>
              <a:srgbClr val="DDDDD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0" rIns="0" bIns="0" numCol="1" anchor="ctr" anchorCtr="0">
              <a:noAutofit/>
            </a:bodyPr>
            <a:lstStyle>
              <a:lvl1pPr defTabSz="2437424">
                <a:defRPr sz="1400">
                  <a:solidFill>
                    <a:srgbClr val="000000"/>
                  </a:solidFill>
                </a:defRPr>
              </a:lvl1pPr>
            </a:lstStyle>
            <a:p>
              <a:pPr hangingPunct="0"/>
              <a:r>
                <a:rPr lang="en-US" kern="0" noProof="0" dirty="0">
                  <a:sym typeface="IBM Plex Sans Light"/>
                </a:rPr>
                <a:t>Web chat</a:t>
              </a:r>
            </a:p>
          </p:txBody>
        </p:sp>
        <p:sp>
          <p:nvSpPr>
            <p:cNvPr id="1609" name="Slack"/>
            <p:cNvSpPr/>
            <p:nvPr/>
          </p:nvSpPr>
          <p:spPr>
            <a:xfrm>
              <a:off x="2265848" y="4395682"/>
              <a:ext cx="1621161" cy="248113"/>
            </a:xfrm>
            <a:prstGeom prst="roundRect">
              <a:avLst>
                <a:gd name="adj" fmla="val 47305"/>
              </a:avLst>
            </a:prstGeom>
            <a:solidFill>
              <a:srgbClr val="DDDDD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0" rIns="0" bIns="0" numCol="1" anchor="ctr" anchorCtr="0">
              <a:noAutofit/>
            </a:bodyPr>
            <a:lstStyle>
              <a:lvl1pPr defTabSz="2437424">
                <a:defRPr sz="1400">
                  <a:solidFill>
                    <a:srgbClr val="000000"/>
                  </a:solidFill>
                </a:defRPr>
              </a:lvl1pPr>
            </a:lstStyle>
            <a:p>
              <a:pPr hangingPunct="0"/>
              <a:r>
                <a:rPr lang="en-US" kern="0" noProof="0" dirty="0">
                  <a:sym typeface="IBM Plex Sans Light"/>
                </a:rPr>
                <a:t>Slack</a:t>
              </a:r>
            </a:p>
          </p:txBody>
        </p:sp>
        <p:sp>
          <p:nvSpPr>
            <p:cNvPr id="1610" name="Legal advisor"/>
            <p:cNvSpPr/>
            <p:nvPr/>
          </p:nvSpPr>
          <p:spPr>
            <a:xfrm>
              <a:off x="2265848" y="976533"/>
              <a:ext cx="1621161" cy="248113"/>
            </a:xfrm>
            <a:prstGeom prst="roundRect">
              <a:avLst>
                <a:gd name="adj" fmla="val 47305"/>
              </a:avLst>
            </a:prstGeom>
            <a:solidFill>
              <a:srgbClr val="DDDDD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0" rIns="0" bIns="0" numCol="1" anchor="ctr" anchorCtr="0">
              <a:noAutofit/>
            </a:bodyPr>
            <a:lstStyle>
              <a:lvl1pPr defTabSz="2437424">
                <a:defRPr sz="1400">
                  <a:solidFill>
                    <a:srgbClr val="000000"/>
                  </a:solidFill>
                </a:defRPr>
              </a:lvl1pPr>
            </a:lstStyle>
            <a:p>
              <a:pPr hangingPunct="0"/>
              <a:r>
                <a:rPr lang="en-US" kern="0" noProof="0" dirty="0">
                  <a:sym typeface="IBM Plex Sans Light"/>
                </a:rPr>
                <a:t>Legal advisor</a:t>
              </a:r>
            </a:p>
          </p:txBody>
        </p:sp>
      </p:grpSp>
      <p:sp>
        <p:nvSpPr>
          <p:cNvPr id="1612" name="TextBox 2"/>
          <p:cNvSpPr txBox="1"/>
          <p:nvPr/>
        </p:nvSpPr>
        <p:spPr>
          <a:xfrm>
            <a:off x="3434542" y="6659368"/>
            <a:ext cx="1464179" cy="504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4876800">
              <a:spcBef>
                <a:spcPts val="5800"/>
              </a:spcBef>
              <a:defRPr sz="2100">
                <a:solidFill>
                  <a:srgbClr val="000000"/>
                </a:solidFill>
              </a:defRPr>
            </a:lvl1pPr>
          </a:lstStyle>
          <a:p>
            <a:pPr hangingPunct="0"/>
            <a:r>
              <a:rPr lang="en-US" kern="0" noProof="0" dirty="0">
                <a:sym typeface="IBM Plex Sans Light"/>
              </a:rPr>
              <a:t>Chat</a:t>
            </a:r>
          </a:p>
        </p:txBody>
      </p:sp>
      <p:grpSp>
        <p:nvGrpSpPr>
          <p:cNvPr id="1616" name="Group 1163"/>
          <p:cNvGrpSpPr/>
          <p:nvPr/>
        </p:nvGrpSpPr>
        <p:grpSpPr>
          <a:xfrm>
            <a:off x="2659041" y="6668511"/>
            <a:ext cx="594346" cy="551893"/>
            <a:chOff x="0" y="0"/>
            <a:chExt cx="594344" cy="551892"/>
          </a:xfrm>
        </p:grpSpPr>
        <p:sp>
          <p:nvSpPr>
            <p:cNvPr id="1613" name="Freeform 1159"/>
            <p:cNvSpPr/>
            <p:nvPr/>
          </p:nvSpPr>
          <p:spPr>
            <a:xfrm>
              <a:off x="0" y="-1"/>
              <a:ext cx="594345" cy="551894"/>
            </a:xfrm>
            <a:custGeom>
              <a:avLst/>
              <a:gdLst/>
              <a:ahLst/>
              <a:cxnLst>
                <a:cxn ang="0">
                  <a:pos x="wd2" y="hd2"/>
                </a:cxn>
                <a:cxn ang="5400000">
                  <a:pos x="wd2" y="hd2"/>
                </a:cxn>
                <a:cxn ang="10800000">
                  <a:pos x="wd2" y="hd2"/>
                </a:cxn>
                <a:cxn ang="16200000">
                  <a:pos x="wd2" y="hd2"/>
                </a:cxn>
              </a:cxnLst>
              <a:rect l="0" t="0" r="r" b="b"/>
              <a:pathLst>
                <a:path w="21600" h="21600" extrusionOk="0">
                  <a:moveTo>
                    <a:pt x="12142" y="21600"/>
                  </a:moveTo>
                  <a:lnTo>
                    <a:pt x="10800" y="20769"/>
                  </a:lnTo>
                  <a:lnTo>
                    <a:pt x="13886" y="14954"/>
                  </a:lnTo>
                  <a:lnTo>
                    <a:pt x="18514" y="14954"/>
                  </a:lnTo>
                  <a:cubicBezTo>
                    <a:pt x="19366" y="14954"/>
                    <a:pt x="20057" y="14210"/>
                    <a:pt x="20057" y="13292"/>
                  </a:cubicBezTo>
                  <a:lnTo>
                    <a:pt x="20057" y="3323"/>
                  </a:lnTo>
                  <a:cubicBezTo>
                    <a:pt x="20057" y="2405"/>
                    <a:pt x="19366" y="1662"/>
                    <a:pt x="18514" y="1662"/>
                  </a:cubicBezTo>
                  <a:lnTo>
                    <a:pt x="3086" y="1662"/>
                  </a:lnTo>
                  <a:cubicBezTo>
                    <a:pt x="2234" y="1662"/>
                    <a:pt x="1543" y="2405"/>
                    <a:pt x="1543" y="3323"/>
                  </a:cubicBezTo>
                  <a:lnTo>
                    <a:pt x="1543" y="13292"/>
                  </a:lnTo>
                  <a:cubicBezTo>
                    <a:pt x="1543" y="14210"/>
                    <a:pt x="2234" y="14954"/>
                    <a:pt x="3086" y="14954"/>
                  </a:cubicBezTo>
                  <a:lnTo>
                    <a:pt x="10029" y="14954"/>
                  </a:lnTo>
                  <a:lnTo>
                    <a:pt x="10029" y="16615"/>
                  </a:lnTo>
                  <a:lnTo>
                    <a:pt x="3086" y="16615"/>
                  </a:lnTo>
                  <a:cubicBezTo>
                    <a:pt x="1382" y="16615"/>
                    <a:pt x="0" y="15128"/>
                    <a:pt x="0" y="13292"/>
                  </a:cubicBezTo>
                  <a:lnTo>
                    <a:pt x="0" y="3323"/>
                  </a:lnTo>
                  <a:cubicBezTo>
                    <a:pt x="0" y="1488"/>
                    <a:pt x="1382" y="0"/>
                    <a:pt x="3086" y="0"/>
                  </a:cubicBezTo>
                  <a:lnTo>
                    <a:pt x="18514" y="0"/>
                  </a:lnTo>
                  <a:cubicBezTo>
                    <a:pt x="20218" y="0"/>
                    <a:pt x="21600" y="1488"/>
                    <a:pt x="21600" y="3323"/>
                  </a:cubicBezTo>
                  <a:lnTo>
                    <a:pt x="21600" y="13292"/>
                  </a:lnTo>
                  <a:cubicBezTo>
                    <a:pt x="21600" y="15128"/>
                    <a:pt x="20218" y="16615"/>
                    <a:pt x="18514" y="16615"/>
                  </a:cubicBezTo>
                  <a:lnTo>
                    <a:pt x="14781" y="16615"/>
                  </a:lnTo>
                  <a:close/>
                </a:path>
              </a:pathLst>
            </a:cu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sp>
          <p:nvSpPr>
            <p:cNvPr id="1614" name="Freeform 1160"/>
            <p:cNvSpPr/>
            <p:nvPr/>
          </p:nvSpPr>
          <p:spPr>
            <a:xfrm>
              <a:off x="127359" y="127359"/>
              <a:ext cx="339627" cy="42454"/>
            </a:xfrm>
            <a:prstGeom prst="rect">
              <a:avLst/>
            </a:pr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sp>
          <p:nvSpPr>
            <p:cNvPr id="1615" name="Freeform 1161"/>
            <p:cNvSpPr/>
            <p:nvPr/>
          </p:nvSpPr>
          <p:spPr>
            <a:xfrm>
              <a:off x="127359" y="254719"/>
              <a:ext cx="212267" cy="42454"/>
            </a:xfrm>
            <a:prstGeom prst="rect">
              <a:avLst/>
            </a:pr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grpSp>
      <p:sp>
        <p:nvSpPr>
          <p:cNvPr id="1617" name="TextBox 2"/>
          <p:cNvSpPr txBox="1"/>
          <p:nvPr/>
        </p:nvSpPr>
        <p:spPr>
          <a:xfrm>
            <a:off x="3258273" y="8580892"/>
            <a:ext cx="1138752" cy="504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4876800">
              <a:spcBef>
                <a:spcPts val="5800"/>
              </a:spcBef>
              <a:defRPr sz="2100">
                <a:solidFill>
                  <a:srgbClr val="000000"/>
                </a:solidFill>
              </a:defRPr>
            </a:lvl1pPr>
          </a:lstStyle>
          <a:p>
            <a:pPr hangingPunct="0"/>
            <a:r>
              <a:rPr lang="en-US" kern="0" noProof="0" dirty="0">
                <a:sym typeface="IBM Plex Sans Light"/>
              </a:rPr>
              <a:t>Voice</a:t>
            </a:r>
          </a:p>
        </p:txBody>
      </p:sp>
      <p:grpSp>
        <p:nvGrpSpPr>
          <p:cNvPr id="1620" name="Group 1174"/>
          <p:cNvGrpSpPr/>
          <p:nvPr/>
        </p:nvGrpSpPr>
        <p:grpSpPr>
          <a:xfrm>
            <a:off x="2720225" y="8524433"/>
            <a:ext cx="382079" cy="594346"/>
            <a:chOff x="0" y="0"/>
            <a:chExt cx="382078" cy="594345"/>
          </a:xfrm>
        </p:grpSpPr>
        <p:sp>
          <p:nvSpPr>
            <p:cNvPr id="1618" name="Freeform 1171"/>
            <p:cNvSpPr/>
            <p:nvPr/>
          </p:nvSpPr>
          <p:spPr>
            <a:xfrm>
              <a:off x="0" y="254719"/>
              <a:ext cx="382079" cy="339627"/>
            </a:xfrm>
            <a:custGeom>
              <a:avLst/>
              <a:gdLst/>
              <a:ahLst/>
              <a:cxnLst>
                <a:cxn ang="0">
                  <a:pos x="wd2" y="hd2"/>
                </a:cxn>
                <a:cxn ang="5400000">
                  <a:pos x="wd2" y="hd2"/>
                </a:cxn>
                <a:cxn ang="10800000">
                  <a:pos x="wd2" y="hd2"/>
                </a:cxn>
                <a:cxn ang="16200000">
                  <a:pos x="wd2" y="hd2"/>
                </a:cxn>
              </a:cxnLst>
              <a:rect l="0" t="0" r="r" b="b"/>
              <a:pathLst>
                <a:path w="21600" h="21600" extrusionOk="0">
                  <a:moveTo>
                    <a:pt x="19200" y="0"/>
                  </a:moveTo>
                  <a:lnTo>
                    <a:pt x="19200" y="4050"/>
                  </a:lnTo>
                  <a:cubicBezTo>
                    <a:pt x="19200" y="9269"/>
                    <a:pt x="15439" y="13500"/>
                    <a:pt x="10800" y="13500"/>
                  </a:cubicBezTo>
                  <a:cubicBezTo>
                    <a:pt x="6161" y="13500"/>
                    <a:pt x="2400" y="9269"/>
                    <a:pt x="2400" y="4050"/>
                  </a:cubicBezTo>
                  <a:lnTo>
                    <a:pt x="2400" y="0"/>
                  </a:lnTo>
                  <a:lnTo>
                    <a:pt x="0" y="0"/>
                  </a:lnTo>
                  <a:lnTo>
                    <a:pt x="0" y="4050"/>
                  </a:lnTo>
                  <a:cubicBezTo>
                    <a:pt x="3" y="10236"/>
                    <a:pt x="4136" y="15432"/>
                    <a:pt x="9600" y="16119"/>
                  </a:cubicBezTo>
                  <a:lnTo>
                    <a:pt x="9600" y="18900"/>
                  </a:lnTo>
                  <a:lnTo>
                    <a:pt x="4800" y="18900"/>
                  </a:lnTo>
                  <a:lnTo>
                    <a:pt x="4800" y="21600"/>
                  </a:lnTo>
                  <a:lnTo>
                    <a:pt x="16800" y="21600"/>
                  </a:lnTo>
                  <a:lnTo>
                    <a:pt x="16800" y="18900"/>
                  </a:lnTo>
                  <a:lnTo>
                    <a:pt x="12000" y="18900"/>
                  </a:lnTo>
                  <a:lnTo>
                    <a:pt x="12000" y="16119"/>
                  </a:lnTo>
                  <a:cubicBezTo>
                    <a:pt x="17464" y="15432"/>
                    <a:pt x="21597" y="10236"/>
                    <a:pt x="21600" y="4050"/>
                  </a:cubicBezTo>
                  <a:lnTo>
                    <a:pt x="21600" y="0"/>
                  </a:lnTo>
                  <a:close/>
                </a:path>
              </a:pathLst>
            </a:cu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sp>
          <p:nvSpPr>
            <p:cNvPr id="1619" name="Freeform 1172"/>
            <p:cNvSpPr/>
            <p:nvPr/>
          </p:nvSpPr>
          <p:spPr>
            <a:xfrm>
              <a:off x="84906" y="-1"/>
              <a:ext cx="212267" cy="42453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65" y="21600"/>
                    <a:pt x="21600" y="19182"/>
                    <a:pt x="21600" y="16200"/>
                  </a:cubicBezTo>
                  <a:lnTo>
                    <a:pt x="21600" y="5400"/>
                  </a:lnTo>
                  <a:cubicBezTo>
                    <a:pt x="21600" y="2418"/>
                    <a:pt x="16765" y="0"/>
                    <a:pt x="10800" y="0"/>
                  </a:cubicBezTo>
                  <a:cubicBezTo>
                    <a:pt x="4835" y="0"/>
                    <a:pt x="0" y="2418"/>
                    <a:pt x="0" y="5400"/>
                  </a:cubicBezTo>
                  <a:lnTo>
                    <a:pt x="0" y="16200"/>
                  </a:lnTo>
                  <a:cubicBezTo>
                    <a:pt x="0" y="19182"/>
                    <a:pt x="4835" y="21600"/>
                    <a:pt x="10800" y="21600"/>
                  </a:cubicBezTo>
                  <a:close/>
                  <a:moveTo>
                    <a:pt x="4320" y="5400"/>
                  </a:moveTo>
                  <a:cubicBezTo>
                    <a:pt x="4320" y="3611"/>
                    <a:pt x="7221" y="2160"/>
                    <a:pt x="10800" y="2160"/>
                  </a:cubicBezTo>
                  <a:cubicBezTo>
                    <a:pt x="14379" y="2160"/>
                    <a:pt x="17280" y="3611"/>
                    <a:pt x="17280" y="5400"/>
                  </a:cubicBezTo>
                  <a:lnTo>
                    <a:pt x="17280" y="16200"/>
                  </a:lnTo>
                  <a:cubicBezTo>
                    <a:pt x="17280" y="17989"/>
                    <a:pt x="14379" y="19440"/>
                    <a:pt x="10800" y="19440"/>
                  </a:cubicBezTo>
                  <a:cubicBezTo>
                    <a:pt x="7221" y="19440"/>
                    <a:pt x="4320" y="17989"/>
                    <a:pt x="4320" y="16200"/>
                  </a:cubicBezTo>
                  <a:close/>
                </a:path>
              </a:pathLst>
            </a:cu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grpSp>
      <p:sp>
        <p:nvSpPr>
          <p:cNvPr id="1621" name="TextBox 2"/>
          <p:cNvSpPr txBox="1"/>
          <p:nvPr/>
        </p:nvSpPr>
        <p:spPr>
          <a:xfrm>
            <a:off x="3333860" y="7620130"/>
            <a:ext cx="1464180" cy="504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4876800">
              <a:spcBef>
                <a:spcPts val="5800"/>
              </a:spcBef>
              <a:defRPr sz="2100">
                <a:solidFill>
                  <a:srgbClr val="000000"/>
                </a:solidFill>
              </a:defRPr>
            </a:lvl1pPr>
          </a:lstStyle>
          <a:p>
            <a:pPr hangingPunct="0"/>
            <a:r>
              <a:rPr lang="en-US" kern="0" noProof="0" dirty="0">
                <a:sym typeface="IBM Plex Sans Light"/>
              </a:rPr>
              <a:t>Slack</a:t>
            </a:r>
          </a:p>
        </p:txBody>
      </p:sp>
      <p:grpSp>
        <p:nvGrpSpPr>
          <p:cNvPr id="1630" name="Group 1187"/>
          <p:cNvGrpSpPr/>
          <p:nvPr/>
        </p:nvGrpSpPr>
        <p:grpSpPr>
          <a:xfrm>
            <a:off x="2659041" y="7630217"/>
            <a:ext cx="510118" cy="510119"/>
            <a:chOff x="-1" y="-1"/>
            <a:chExt cx="510116" cy="510117"/>
          </a:xfrm>
        </p:grpSpPr>
        <p:sp>
          <p:nvSpPr>
            <p:cNvPr id="1622" name="Freeform 1178"/>
            <p:cNvSpPr/>
            <p:nvPr/>
          </p:nvSpPr>
          <p:spPr>
            <a:xfrm>
              <a:off x="336" y="268750"/>
              <a:ext cx="107035" cy="107035"/>
            </a:xfrm>
            <a:custGeom>
              <a:avLst/>
              <a:gdLst/>
              <a:ahLst/>
              <a:cxnLst>
                <a:cxn ang="0">
                  <a:pos x="wd2" y="hd2"/>
                </a:cxn>
                <a:cxn ang="5400000">
                  <a:pos x="wd2" y="hd2"/>
                </a:cxn>
                <a:cxn ang="10800000">
                  <a:pos x="wd2" y="hd2"/>
                </a:cxn>
                <a:cxn ang="16200000">
                  <a:pos x="wd2" y="hd2"/>
                </a:cxn>
              </a:cxnLst>
              <a:rect l="0" t="0" r="r" b="b"/>
              <a:pathLst>
                <a:path w="21600" h="21600" extrusionOk="0">
                  <a:moveTo>
                    <a:pt x="21600" y="10799"/>
                  </a:moveTo>
                  <a:cubicBezTo>
                    <a:pt x="21600" y="16764"/>
                    <a:pt x="16765" y="21599"/>
                    <a:pt x="10800" y="21600"/>
                  </a:cubicBezTo>
                  <a:cubicBezTo>
                    <a:pt x="4836" y="21600"/>
                    <a:pt x="1" y="16765"/>
                    <a:pt x="0" y="10800"/>
                  </a:cubicBezTo>
                  <a:cubicBezTo>
                    <a:pt x="0" y="4836"/>
                    <a:pt x="4835" y="0"/>
                    <a:pt x="10800" y="0"/>
                  </a:cubicBezTo>
                  <a:cubicBezTo>
                    <a:pt x="10800" y="0"/>
                    <a:pt x="10800" y="0"/>
                    <a:pt x="10800" y="0"/>
                  </a:cubicBezTo>
                  <a:lnTo>
                    <a:pt x="21600" y="0"/>
                  </a:lnTo>
                  <a:close/>
                </a:path>
              </a:pathLst>
            </a:cu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sp>
          <p:nvSpPr>
            <p:cNvPr id="1623" name="Freeform 1179"/>
            <p:cNvSpPr/>
            <p:nvPr/>
          </p:nvSpPr>
          <p:spPr>
            <a:xfrm>
              <a:off x="134333" y="269083"/>
              <a:ext cx="107036" cy="241034"/>
            </a:xfrm>
            <a:custGeom>
              <a:avLst/>
              <a:gdLst/>
              <a:ahLst/>
              <a:cxnLst>
                <a:cxn ang="0">
                  <a:pos x="wd2" y="hd2"/>
                </a:cxn>
                <a:cxn ang="5400000">
                  <a:pos x="wd2" y="hd2"/>
                </a:cxn>
                <a:cxn ang="10800000">
                  <a:pos x="wd2" y="hd2"/>
                </a:cxn>
                <a:cxn ang="16200000">
                  <a:pos x="wd2" y="hd2"/>
                </a:cxn>
              </a:cxnLst>
              <a:rect l="0" t="0" r="r" b="b"/>
              <a:pathLst>
                <a:path w="21563" h="21567" extrusionOk="0">
                  <a:moveTo>
                    <a:pt x="0" y="4759"/>
                  </a:moveTo>
                  <a:cubicBezTo>
                    <a:pt x="38" y="2114"/>
                    <a:pt x="4895" y="-16"/>
                    <a:pt x="10849" y="0"/>
                  </a:cubicBezTo>
                  <a:cubicBezTo>
                    <a:pt x="16750" y="17"/>
                    <a:pt x="21525" y="2138"/>
                    <a:pt x="21563" y="4759"/>
                  </a:cubicBezTo>
                  <a:lnTo>
                    <a:pt x="21563" y="16749"/>
                  </a:lnTo>
                  <a:cubicBezTo>
                    <a:pt x="21600" y="19393"/>
                    <a:pt x="16803" y="21551"/>
                    <a:pt x="10849" y="21567"/>
                  </a:cubicBezTo>
                  <a:cubicBezTo>
                    <a:pt x="4895" y="21584"/>
                    <a:pt x="38" y="19453"/>
                    <a:pt x="0" y="16809"/>
                  </a:cubicBezTo>
                  <a:cubicBezTo>
                    <a:pt x="0" y="16789"/>
                    <a:pt x="0" y="16769"/>
                    <a:pt x="0" y="16749"/>
                  </a:cubicBezTo>
                  <a:close/>
                </a:path>
              </a:pathLst>
            </a:cu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sp>
          <p:nvSpPr>
            <p:cNvPr id="1624" name="Freeform 1180"/>
            <p:cNvSpPr/>
            <p:nvPr/>
          </p:nvSpPr>
          <p:spPr>
            <a:xfrm>
              <a:off x="134333" y="336"/>
              <a:ext cx="107035" cy="10703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6" y="21600"/>
                    <a:pt x="1" y="16765"/>
                    <a:pt x="0" y="10800"/>
                  </a:cubicBezTo>
                  <a:cubicBezTo>
                    <a:pt x="0" y="4836"/>
                    <a:pt x="4835" y="1"/>
                    <a:pt x="10800" y="0"/>
                  </a:cubicBezTo>
                  <a:cubicBezTo>
                    <a:pt x="16764" y="0"/>
                    <a:pt x="21600" y="4835"/>
                    <a:pt x="21600" y="10800"/>
                  </a:cubicBezTo>
                  <a:cubicBezTo>
                    <a:pt x="21600" y="10800"/>
                    <a:pt x="21600" y="10800"/>
                    <a:pt x="21600" y="10800"/>
                  </a:cubicBezTo>
                  <a:lnTo>
                    <a:pt x="21600" y="21600"/>
                  </a:lnTo>
                  <a:close/>
                </a:path>
              </a:pathLst>
            </a:cu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sp>
          <p:nvSpPr>
            <p:cNvPr id="1625" name="Freeform 1181"/>
            <p:cNvSpPr/>
            <p:nvPr/>
          </p:nvSpPr>
          <p:spPr>
            <a:xfrm>
              <a:off x="-2" y="134334"/>
              <a:ext cx="241034" cy="107036"/>
            </a:xfrm>
            <a:custGeom>
              <a:avLst/>
              <a:gdLst/>
              <a:ahLst/>
              <a:cxnLst>
                <a:cxn ang="0">
                  <a:pos x="wd2" y="hd2"/>
                </a:cxn>
                <a:cxn ang="5400000">
                  <a:pos x="wd2" y="hd2"/>
                </a:cxn>
                <a:cxn ang="10800000">
                  <a:pos x="wd2" y="hd2"/>
                </a:cxn>
                <a:cxn ang="16200000">
                  <a:pos x="wd2" y="hd2"/>
                </a:cxn>
              </a:cxnLst>
              <a:rect l="0" t="0" r="r" b="b"/>
              <a:pathLst>
                <a:path w="21567" h="21563" extrusionOk="0">
                  <a:moveTo>
                    <a:pt x="16809" y="0"/>
                  </a:moveTo>
                  <a:cubicBezTo>
                    <a:pt x="19454" y="38"/>
                    <a:pt x="21584" y="4895"/>
                    <a:pt x="21567" y="10849"/>
                  </a:cubicBezTo>
                  <a:cubicBezTo>
                    <a:pt x="21551" y="16750"/>
                    <a:pt x="19430" y="21525"/>
                    <a:pt x="16809" y="21563"/>
                  </a:cubicBezTo>
                  <a:lnTo>
                    <a:pt x="4819" y="21563"/>
                  </a:lnTo>
                  <a:cubicBezTo>
                    <a:pt x="2175" y="21600"/>
                    <a:pt x="17" y="16803"/>
                    <a:pt x="1" y="10849"/>
                  </a:cubicBezTo>
                  <a:cubicBezTo>
                    <a:pt x="-16" y="4895"/>
                    <a:pt x="2114" y="38"/>
                    <a:pt x="4759" y="0"/>
                  </a:cubicBezTo>
                  <a:cubicBezTo>
                    <a:pt x="4779" y="0"/>
                    <a:pt x="4799" y="0"/>
                    <a:pt x="4819" y="0"/>
                  </a:cubicBezTo>
                  <a:close/>
                </a:path>
              </a:pathLst>
            </a:cu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sp>
          <p:nvSpPr>
            <p:cNvPr id="1626" name="Freeform 1182"/>
            <p:cNvSpPr/>
            <p:nvPr/>
          </p:nvSpPr>
          <p:spPr>
            <a:xfrm>
              <a:off x="402748" y="134333"/>
              <a:ext cx="107035" cy="107036"/>
            </a:xfrm>
            <a:custGeom>
              <a:avLst/>
              <a:gdLst/>
              <a:ahLst/>
              <a:cxnLst>
                <a:cxn ang="0">
                  <a:pos x="wd2" y="hd2"/>
                </a:cxn>
                <a:cxn ang="5400000">
                  <a:pos x="wd2" y="hd2"/>
                </a:cxn>
                <a:cxn ang="10800000">
                  <a:pos x="wd2" y="hd2"/>
                </a:cxn>
                <a:cxn ang="16200000">
                  <a:pos x="wd2" y="hd2"/>
                </a:cxn>
              </a:cxnLst>
              <a:rect l="0" t="0" r="r" b="b"/>
              <a:pathLst>
                <a:path w="21599" h="21600" extrusionOk="0">
                  <a:moveTo>
                    <a:pt x="0" y="10800"/>
                  </a:moveTo>
                  <a:cubicBezTo>
                    <a:pt x="0" y="4836"/>
                    <a:pt x="4835" y="1"/>
                    <a:pt x="10799" y="0"/>
                  </a:cubicBezTo>
                  <a:cubicBezTo>
                    <a:pt x="16764" y="0"/>
                    <a:pt x="21599" y="4835"/>
                    <a:pt x="21600" y="10800"/>
                  </a:cubicBezTo>
                  <a:cubicBezTo>
                    <a:pt x="21600" y="16764"/>
                    <a:pt x="16765" y="21600"/>
                    <a:pt x="10800" y="21600"/>
                  </a:cubicBezTo>
                  <a:cubicBezTo>
                    <a:pt x="10800" y="21600"/>
                    <a:pt x="10800" y="21600"/>
                    <a:pt x="10799" y="21600"/>
                  </a:cubicBezTo>
                  <a:lnTo>
                    <a:pt x="0" y="21600"/>
                  </a:lnTo>
                  <a:close/>
                </a:path>
              </a:pathLst>
            </a:cu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sp>
          <p:nvSpPr>
            <p:cNvPr id="1627" name="Freeform 1183"/>
            <p:cNvSpPr/>
            <p:nvPr/>
          </p:nvSpPr>
          <p:spPr>
            <a:xfrm>
              <a:off x="268748" y="-2"/>
              <a:ext cx="107035" cy="241035"/>
            </a:xfrm>
            <a:custGeom>
              <a:avLst/>
              <a:gdLst/>
              <a:ahLst/>
              <a:cxnLst>
                <a:cxn ang="0">
                  <a:pos x="wd2" y="hd2"/>
                </a:cxn>
                <a:cxn ang="5400000">
                  <a:pos x="wd2" y="hd2"/>
                </a:cxn>
                <a:cxn ang="10800000">
                  <a:pos x="wd2" y="hd2"/>
                </a:cxn>
                <a:cxn ang="16200000">
                  <a:pos x="wd2" y="hd2"/>
                </a:cxn>
              </a:cxnLst>
              <a:rect l="0" t="0" r="r" b="b"/>
              <a:pathLst>
                <a:path w="21563" h="21567" extrusionOk="0">
                  <a:moveTo>
                    <a:pt x="21563" y="16809"/>
                  </a:moveTo>
                  <a:cubicBezTo>
                    <a:pt x="21525" y="19454"/>
                    <a:pt x="16668" y="21584"/>
                    <a:pt x="10714" y="21567"/>
                  </a:cubicBezTo>
                  <a:cubicBezTo>
                    <a:pt x="4813" y="21551"/>
                    <a:pt x="38" y="19430"/>
                    <a:pt x="0" y="16809"/>
                  </a:cubicBezTo>
                  <a:lnTo>
                    <a:pt x="0" y="4819"/>
                  </a:lnTo>
                  <a:cubicBezTo>
                    <a:pt x="-37" y="2175"/>
                    <a:pt x="4760" y="17"/>
                    <a:pt x="10714" y="1"/>
                  </a:cubicBezTo>
                  <a:cubicBezTo>
                    <a:pt x="16668" y="-16"/>
                    <a:pt x="21525" y="2114"/>
                    <a:pt x="21563" y="4759"/>
                  </a:cubicBezTo>
                  <a:cubicBezTo>
                    <a:pt x="21563" y="4779"/>
                    <a:pt x="21563" y="4799"/>
                    <a:pt x="21563" y="4819"/>
                  </a:cubicBezTo>
                  <a:close/>
                </a:path>
              </a:pathLst>
            </a:cu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sp>
          <p:nvSpPr>
            <p:cNvPr id="1628" name="Freeform 1184"/>
            <p:cNvSpPr/>
            <p:nvPr/>
          </p:nvSpPr>
          <p:spPr>
            <a:xfrm>
              <a:off x="268749" y="402749"/>
              <a:ext cx="107034" cy="107035"/>
            </a:xfrm>
            <a:custGeom>
              <a:avLst/>
              <a:gdLst/>
              <a:ahLst/>
              <a:cxnLst>
                <a:cxn ang="0">
                  <a:pos x="wd2" y="hd2"/>
                </a:cxn>
                <a:cxn ang="5400000">
                  <a:pos x="wd2" y="hd2"/>
                </a:cxn>
                <a:cxn ang="10800000">
                  <a:pos x="wd2" y="hd2"/>
                </a:cxn>
                <a:cxn ang="16200000">
                  <a:pos x="wd2" y="hd2"/>
                </a:cxn>
              </a:cxnLst>
              <a:rect l="0" t="0" r="r" b="b"/>
              <a:pathLst>
                <a:path w="21600" h="21599" extrusionOk="0">
                  <a:moveTo>
                    <a:pt x="10799" y="0"/>
                  </a:moveTo>
                  <a:cubicBezTo>
                    <a:pt x="16764" y="0"/>
                    <a:pt x="21599" y="4835"/>
                    <a:pt x="21600" y="10799"/>
                  </a:cubicBezTo>
                  <a:cubicBezTo>
                    <a:pt x="21600" y="16764"/>
                    <a:pt x="16765" y="21599"/>
                    <a:pt x="10800" y="21600"/>
                  </a:cubicBezTo>
                  <a:cubicBezTo>
                    <a:pt x="4836" y="21600"/>
                    <a:pt x="0" y="16765"/>
                    <a:pt x="0" y="10800"/>
                  </a:cubicBezTo>
                  <a:cubicBezTo>
                    <a:pt x="0" y="10800"/>
                    <a:pt x="0" y="10800"/>
                    <a:pt x="0" y="10799"/>
                  </a:cubicBezTo>
                  <a:lnTo>
                    <a:pt x="0" y="0"/>
                  </a:lnTo>
                  <a:close/>
                </a:path>
              </a:pathLst>
            </a:cu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sp>
          <p:nvSpPr>
            <p:cNvPr id="1629" name="Freeform 1185"/>
            <p:cNvSpPr/>
            <p:nvPr/>
          </p:nvSpPr>
          <p:spPr>
            <a:xfrm>
              <a:off x="269082" y="268748"/>
              <a:ext cx="241034" cy="107036"/>
            </a:xfrm>
            <a:custGeom>
              <a:avLst/>
              <a:gdLst/>
              <a:ahLst/>
              <a:cxnLst>
                <a:cxn ang="0">
                  <a:pos x="wd2" y="hd2"/>
                </a:cxn>
                <a:cxn ang="5400000">
                  <a:pos x="wd2" y="hd2"/>
                </a:cxn>
                <a:cxn ang="10800000">
                  <a:pos x="wd2" y="hd2"/>
                </a:cxn>
                <a:cxn ang="16200000">
                  <a:pos x="wd2" y="hd2"/>
                </a:cxn>
              </a:cxnLst>
              <a:rect l="0" t="0" r="r" b="b"/>
              <a:pathLst>
                <a:path w="21567" h="21563" extrusionOk="0">
                  <a:moveTo>
                    <a:pt x="4759" y="21563"/>
                  </a:moveTo>
                  <a:cubicBezTo>
                    <a:pt x="2114" y="21525"/>
                    <a:pt x="-16" y="16668"/>
                    <a:pt x="0" y="10714"/>
                  </a:cubicBezTo>
                  <a:cubicBezTo>
                    <a:pt x="17" y="4813"/>
                    <a:pt x="2138" y="38"/>
                    <a:pt x="4759" y="0"/>
                  </a:cubicBezTo>
                  <a:lnTo>
                    <a:pt x="16749" y="0"/>
                  </a:lnTo>
                  <a:cubicBezTo>
                    <a:pt x="19393" y="-37"/>
                    <a:pt x="21551" y="4760"/>
                    <a:pt x="21567" y="10714"/>
                  </a:cubicBezTo>
                  <a:cubicBezTo>
                    <a:pt x="21584" y="16668"/>
                    <a:pt x="19453" y="21525"/>
                    <a:pt x="16809" y="21563"/>
                  </a:cubicBezTo>
                  <a:cubicBezTo>
                    <a:pt x="16789" y="21563"/>
                    <a:pt x="16769" y="21563"/>
                    <a:pt x="16749" y="21563"/>
                  </a:cubicBezTo>
                  <a:close/>
                </a:path>
              </a:pathLst>
            </a:custGeom>
            <a:solidFill>
              <a:srgbClr val="000000"/>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grpSp>
      <p:sp>
        <p:nvSpPr>
          <p:cNvPr id="1631" name="TextBox 26"/>
          <p:cNvSpPr txBox="1"/>
          <p:nvPr/>
        </p:nvSpPr>
        <p:spPr>
          <a:xfrm>
            <a:off x="580685" y="8410301"/>
            <a:ext cx="1484265" cy="9694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424">
              <a:spcBef>
                <a:spcPts val="2900"/>
              </a:spcBef>
              <a:defRPr sz="2100">
                <a:solidFill>
                  <a:srgbClr val="000000"/>
                </a:solidFill>
              </a:defRPr>
            </a:lvl1pPr>
          </a:lstStyle>
          <a:p>
            <a:pPr hangingPunct="0"/>
            <a:r>
              <a:rPr lang="en-US" kern="0" noProof="0" dirty="0">
                <a:sym typeface="IBM Plex Sans Light"/>
              </a:rPr>
              <a:t>Customer Success Manager</a:t>
            </a:r>
          </a:p>
        </p:txBody>
      </p:sp>
      <p:grpSp>
        <p:nvGrpSpPr>
          <p:cNvPr id="1634" name="Group 1194"/>
          <p:cNvGrpSpPr/>
          <p:nvPr/>
        </p:nvGrpSpPr>
        <p:grpSpPr>
          <a:xfrm>
            <a:off x="641867" y="7251056"/>
            <a:ext cx="742133" cy="1038988"/>
            <a:chOff x="0" y="0"/>
            <a:chExt cx="742132" cy="1038986"/>
          </a:xfrm>
        </p:grpSpPr>
        <p:sp>
          <p:nvSpPr>
            <p:cNvPr id="1632" name="Freeform 1191"/>
            <p:cNvSpPr/>
            <p:nvPr/>
          </p:nvSpPr>
          <p:spPr>
            <a:xfrm>
              <a:off x="111319" y="0"/>
              <a:ext cx="519494" cy="519494"/>
            </a:xfrm>
            <a:custGeom>
              <a:avLst/>
              <a:gdLst/>
              <a:ahLst/>
              <a:cxnLst>
                <a:cxn ang="0">
                  <a:pos x="wd2" y="hd2"/>
                </a:cxn>
                <a:cxn ang="5400000">
                  <a:pos x="wd2" y="hd2"/>
                </a:cxn>
                <a:cxn ang="10800000">
                  <a:pos x="wd2" y="hd2"/>
                </a:cxn>
                <a:cxn ang="16200000">
                  <a:pos x="wd2" y="hd2"/>
                </a:cxn>
              </a:cxnLst>
              <a:rect l="0" t="0" r="r" b="b"/>
              <a:pathLst>
                <a:path w="21600" h="21600" extrusionOk="0">
                  <a:moveTo>
                    <a:pt x="10800" y="3086"/>
                  </a:moveTo>
                  <a:cubicBezTo>
                    <a:pt x="15060" y="3086"/>
                    <a:pt x="18514" y="6539"/>
                    <a:pt x="18514" y="10800"/>
                  </a:cubicBezTo>
                  <a:cubicBezTo>
                    <a:pt x="18514" y="15060"/>
                    <a:pt x="15060" y="18514"/>
                    <a:pt x="10800" y="18514"/>
                  </a:cubicBezTo>
                  <a:cubicBezTo>
                    <a:pt x="6540" y="18514"/>
                    <a:pt x="3086" y="15060"/>
                    <a:pt x="3086" y="10800"/>
                  </a:cubicBezTo>
                  <a:cubicBezTo>
                    <a:pt x="3086" y="6539"/>
                    <a:pt x="6540" y="3086"/>
                    <a:pt x="10800" y="3086"/>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chemeClr val="accent1"/>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sp>
          <p:nvSpPr>
            <p:cNvPr id="1633" name="Freeform 1192"/>
            <p:cNvSpPr/>
            <p:nvPr/>
          </p:nvSpPr>
          <p:spPr>
            <a:xfrm>
              <a:off x="0" y="593706"/>
              <a:ext cx="742133" cy="44528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440" y="21600"/>
                  </a:lnTo>
                  <a:lnTo>
                    <a:pt x="19440" y="12600"/>
                  </a:lnTo>
                  <a:cubicBezTo>
                    <a:pt x="19440" y="7630"/>
                    <a:pt x="17022" y="3600"/>
                    <a:pt x="14040" y="3600"/>
                  </a:cubicBezTo>
                  <a:lnTo>
                    <a:pt x="7560" y="3600"/>
                  </a:lnTo>
                  <a:cubicBezTo>
                    <a:pt x="4578" y="3600"/>
                    <a:pt x="2160" y="7630"/>
                    <a:pt x="2160" y="12600"/>
                  </a:cubicBezTo>
                  <a:lnTo>
                    <a:pt x="2160" y="21600"/>
                  </a:lnTo>
                  <a:lnTo>
                    <a:pt x="0" y="21600"/>
                  </a:lnTo>
                  <a:lnTo>
                    <a:pt x="0" y="12600"/>
                  </a:lnTo>
                  <a:cubicBezTo>
                    <a:pt x="0" y="5641"/>
                    <a:pt x="3385" y="0"/>
                    <a:pt x="7560" y="0"/>
                  </a:cubicBezTo>
                  <a:lnTo>
                    <a:pt x="14040" y="0"/>
                  </a:lnTo>
                  <a:cubicBezTo>
                    <a:pt x="18215" y="0"/>
                    <a:pt x="21600" y="5641"/>
                    <a:pt x="21600" y="12600"/>
                  </a:cubicBezTo>
                  <a:close/>
                </a:path>
              </a:pathLst>
            </a:custGeom>
            <a:solidFill>
              <a:schemeClr val="accent1"/>
            </a:solidFill>
            <a:ln w="12700" cap="flat">
              <a:noFill/>
              <a:miter lim="400000"/>
            </a:ln>
            <a:effectLst/>
          </p:spPr>
          <p:txBody>
            <a:bodyPr wrap="square" lIns="91439" tIns="91439" rIns="91439" bIns="91439" numCol="1" anchor="ctr">
              <a:noAutofit/>
            </a:bodyPr>
            <a:lstStyle/>
            <a:p>
              <a:pPr hangingPunct="0">
                <a:defRPr>
                  <a:solidFill>
                    <a:srgbClr val="000000"/>
                  </a:solidFill>
                </a:defRPr>
              </a:pPr>
              <a:endParaRPr lang="en-US" kern="0" noProof="0" dirty="0">
                <a:solidFill>
                  <a:srgbClr val="000000"/>
                </a:solidFill>
                <a:sym typeface="IBM Plex Sans Light"/>
              </a:endParaRPr>
            </a:p>
          </p:txBody>
        </p:sp>
      </p:grpSp>
      <p:sp>
        <p:nvSpPr>
          <p:cNvPr id="1635" name="Line"/>
          <p:cNvSpPr/>
          <p:nvPr/>
        </p:nvSpPr>
        <p:spPr>
          <a:xfrm flipV="1">
            <a:off x="4253484" y="6668510"/>
            <a:ext cx="1" cy="2416674"/>
          </a:xfrm>
          <a:prstGeom prst="line">
            <a:avLst/>
          </a:prstGeom>
          <a:ln w="12700">
            <a:solidFill>
              <a:srgbClr val="535353"/>
            </a:solidFill>
            <a:miter lim="400000"/>
          </a:ln>
        </p:spPr>
        <p:txBody>
          <a:bodyPr tIns="91439" bIns="91439"/>
          <a:lstStyle/>
          <a:p>
            <a:pPr defTabSz="914035" hangingPunct="0">
              <a:defRPr sz="1400"/>
            </a:pPr>
            <a:endParaRPr lang="en-US" sz="1400" kern="0" noProof="0" dirty="0">
              <a:solidFill>
                <a:srgbClr val="FFFFFF"/>
              </a:solidFill>
              <a:sym typeface="IBM Plex Sans Light"/>
            </a:endParaRPr>
          </a:p>
        </p:txBody>
      </p:sp>
      <p:sp>
        <p:nvSpPr>
          <p:cNvPr id="1636" name="Line"/>
          <p:cNvSpPr/>
          <p:nvPr/>
        </p:nvSpPr>
        <p:spPr>
          <a:xfrm>
            <a:off x="4429404" y="7885277"/>
            <a:ext cx="2055951" cy="1"/>
          </a:xfrm>
          <a:prstGeom prst="line">
            <a:avLst/>
          </a:prstGeom>
          <a:ln w="25400">
            <a:solidFill>
              <a:srgbClr val="535353"/>
            </a:solidFill>
            <a:headEnd type="triangle"/>
            <a:tailEnd type="triangle"/>
          </a:ln>
        </p:spPr>
        <p:txBody>
          <a:bodyPr lIns="45719" rIns="45719"/>
          <a:lstStyle/>
          <a:p>
            <a:pPr hangingPunct="0">
              <a:defRPr>
                <a:solidFill>
                  <a:srgbClr val="000000"/>
                </a:solidFill>
              </a:defRPr>
            </a:pPr>
            <a:endParaRPr lang="en-US" kern="0" noProof="0" dirty="0">
              <a:solidFill>
                <a:srgbClr val="000000"/>
              </a:solidFill>
              <a:sym typeface="IBM Plex Sans Light"/>
            </a:endParaRPr>
          </a:p>
        </p:txBody>
      </p:sp>
      <p:pic>
        <p:nvPicPr>
          <p:cNvPr id="1637" name="Picture Placeholder 24" descr="Picture Placeholder 24"/>
          <p:cNvPicPr>
            <a:picLocks noChangeAspect="1"/>
          </p:cNvPicPr>
          <p:nvPr/>
        </p:nvPicPr>
        <p:blipFill>
          <a:blip r:embed="rId9" cstate="screen">
            <a:extLst>
              <a:ext uri="{28A0092B-C50C-407E-A947-70E740481C1C}">
                <a14:useLocalDpi xmlns:a14="http://schemas.microsoft.com/office/drawing/2010/main"/>
              </a:ext>
            </a:extLst>
          </a:blip>
          <a:srcRect t="87" b="86"/>
          <a:stretch>
            <a:fillRect/>
          </a:stretch>
        </p:blipFill>
        <p:spPr>
          <a:xfrm>
            <a:off x="12624873" y="9507826"/>
            <a:ext cx="681644" cy="681646"/>
          </a:xfrm>
          <a:prstGeom prst="rect">
            <a:avLst/>
          </a:prstGeom>
          <a:ln w="12700">
            <a:miter lim="400000"/>
          </a:ln>
        </p:spPr>
      </p:pic>
      <p:pic>
        <p:nvPicPr>
          <p:cNvPr id="1638" name="Picture Placeholder 24" descr="Picture Placeholder 24"/>
          <p:cNvPicPr>
            <a:picLocks noChangeAspect="1"/>
          </p:cNvPicPr>
          <p:nvPr/>
        </p:nvPicPr>
        <p:blipFill>
          <a:blip r:embed="rId9" cstate="screen">
            <a:extLst>
              <a:ext uri="{28A0092B-C50C-407E-A947-70E740481C1C}">
                <a14:useLocalDpi xmlns:a14="http://schemas.microsoft.com/office/drawing/2010/main"/>
              </a:ext>
            </a:extLst>
          </a:blip>
          <a:srcRect t="87" b="86"/>
          <a:stretch>
            <a:fillRect/>
          </a:stretch>
        </p:blipFill>
        <p:spPr>
          <a:xfrm>
            <a:off x="12624873" y="4510180"/>
            <a:ext cx="681644" cy="681646"/>
          </a:xfrm>
          <a:prstGeom prst="rect">
            <a:avLst/>
          </a:prstGeom>
          <a:ln w="12700">
            <a:miter lim="400000"/>
          </a:ln>
        </p:spPr>
      </p:pic>
      <p:sp>
        <p:nvSpPr>
          <p:cNvPr id="1639" name="Text Placeholder 3"/>
          <p:cNvSpPr txBox="1"/>
          <p:nvPr/>
        </p:nvSpPr>
        <p:spPr>
          <a:xfrm>
            <a:off x="12614193" y="8124518"/>
            <a:ext cx="1918530" cy="7770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lnSpc>
                <a:spcPct val="90000"/>
              </a:lnSpc>
              <a:spcBef>
                <a:spcPts val="2900"/>
              </a:spcBef>
              <a:defRPr sz="2100">
                <a:solidFill>
                  <a:srgbClr val="000000"/>
                </a:solidFill>
                <a:latin typeface="IBM Plex Sans Light"/>
                <a:ea typeface="IBM Plex Sans Light"/>
                <a:cs typeface="IBM Plex Sans Light"/>
                <a:sym typeface="IBM Plex Sans Light"/>
              </a:defRPr>
            </a:lvl1pPr>
          </a:lstStyle>
          <a:p>
            <a:pPr hangingPunct="0"/>
            <a:r>
              <a:rPr lang="en-US" kern="0" noProof="0" dirty="0">
                <a:latin typeface="+mn-lt"/>
              </a:rPr>
              <a:t>Onboarding agent</a:t>
            </a:r>
          </a:p>
        </p:txBody>
      </p:sp>
      <p:sp>
        <p:nvSpPr>
          <p:cNvPr id="1640" name="Text Placeholder 3"/>
          <p:cNvSpPr txBox="1"/>
          <p:nvPr/>
        </p:nvSpPr>
        <p:spPr>
          <a:xfrm>
            <a:off x="12614193" y="10588688"/>
            <a:ext cx="1918530" cy="7770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2437424">
              <a:lnSpc>
                <a:spcPct val="90000"/>
              </a:lnSpc>
              <a:spcBef>
                <a:spcPts val="2900"/>
              </a:spcBef>
              <a:defRPr sz="2100">
                <a:solidFill>
                  <a:srgbClr val="000000"/>
                </a:solidFill>
                <a:latin typeface="IBM Plex Sans Light"/>
                <a:ea typeface="IBM Plex Sans Light"/>
                <a:cs typeface="IBM Plex Sans Light"/>
                <a:sym typeface="IBM Plex Sans Light"/>
              </a:defRPr>
            </a:lvl1pPr>
          </a:lstStyle>
          <a:p>
            <a:pPr hangingPunct="0"/>
            <a:r>
              <a:rPr lang="en-US" kern="0" noProof="0" dirty="0">
                <a:latin typeface="+mn-lt"/>
              </a:rPr>
              <a:t>Legal advisor agent</a:t>
            </a:r>
          </a:p>
        </p:txBody>
      </p:sp>
      <p:sp>
        <p:nvSpPr>
          <p:cNvPr id="1641" name="Line"/>
          <p:cNvSpPr/>
          <p:nvPr/>
        </p:nvSpPr>
        <p:spPr>
          <a:xfrm flipV="1">
            <a:off x="20945749" y="5625200"/>
            <a:ext cx="1" cy="4412282"/>
          </a:xfrm>
          <a:prstGeom prst="line">
            <a:avLst/>
          </a:prstGeom>
          <a:ln w="12700">
            <a:solidFill>
              <a:srgbClr val="535353"/>
            </a:solidFill>
            <a:miter lim="400000"/>
          </a:ln>
        </p:spPr>
        <p:txBody>
          <a:bodyPr tIns="91439" bIns="91439"/>
          <a:lstStyle/>
          <a:p>
            <a:pPr defTabSz="914035" hangingPunct="0">
              <a:defRPr sz="1400"/>
            </a:pPr>
            <a:endParaRPr lang="en-US" sz="1400" kern="0" noProof="0" dirty="0">
              <a:solidFill>
                <a:srgbClr val="FFFFFF"/>
              </a:solidFill>
              <a:sym typeface="IBM Plex Sans Light"/>
            </a:endParaRPr>
          </a:p>
        </p:txBody>
      </p:sp>
      <p:pic>
        <p:nvPicPr>
          <p:cNvPr id="1642" name="pasted-movie.png" descr="pasted-movi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105408" y="5866369"/>
            <a:ext cx="1267453" cy="887465"/>
          </a:xfrm>
          <a:prstGeom prst="rect">
            <a:avLst/>
          </a:prstGeom>
          <a:ln w="12700">
            <a:miter lim="400000"/>
          </a:ln>
        </p:spPr>
      </p:pic>
      <p:pic>
        <p:nvPicPr>
          <p:cNvPr id="1643" name="pasted-movie.png" descr="pasted-movie.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126310" y="7293909"/>
            <a:ext cx="2248515" cy="437803"/>
          </a:xfrm>
          <a:prstGeom prst="rect">
            <a:avLst/>
          </a:prstGeom>
          <a:ln w="12700">
            <a:miter lim="400000"/>
          </a:ln>
        </p:spPr>
      </p:pic>
      <p:pic>
        <p:nvPicPr>
          <p:cNvPr id="1644" name="pasted-movie.png" descr="pasted-movie.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157904" y="8334530"/>
            <a:ext cx="2339343" cy="355581"/>
          </a:xfrm>
          <a:prstGeom prst="rect">
            <a:avLst/>
          </a:prstGeom>
          <a:ln w="12700">
            <a:miter lim="400000"/>
          </a:ln>
        </p:spPr>
      </p:pic>
      <p:pic>
        <p:nvPicPr>
          <p:cNvPr id="1645" name="pasted-movie.png" descr="pasted-movie.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1126310" y="9258252"/>
            <a:ext cx="2248515" cy="507155"/>
          </a:xfrm>
          <a:prstGeom prst="rect">
            <a:avLst/>
          </a:prstGeom>
          <a:ln w="12700">
            <a:miter lim="400000"/>
          </a:ln>
        </p:spPr>
      </p:pic>
      <p:sp>
        <p:nvSpPr>
          <p:cNvPr id="1646" name="Line"/>
          <p:cNvSpPr/>
          <p:nvPr/>
        </p:nvSpPr>
        <p:spPr>
          <a:xfrm>
            <a:off x="19975508" y="7885277"/>
            <a:ext cx="807921" cy="1"/>
          </a:xfrm>
          <a:prstGeom prst="line">
            <a:avLst/>
          </a:prstGeom>
          <a:ln w="25400">
            <a:solidFill>
              <a:srgbClr val="535353"/>
            </a:solidFill>
            <a:headEnd type="triangle"/>
            <a:tailEnd type="triangle"/>
          </a:ln>
        </p:spPr>
        <p:txBody>
          <a:bodyPr lIns="45719" rIns="45719"/>
          <a:lstStyle/>
          <a:p>
            <a:pPr hangingPunct="0">
              <a:defRPr>
                <a:solidFill>
                  <a:srgbClr val="000000"/>
                </a:solidFill>
              </a:defRPr>
            </a:pPr>
            <a:endParaRPr lang="en-US" kern="0" noProof="0" dirty="0">
              <a:solidFill>
                <a:srgbClr val="000000"/>
              </a:solidFill>
              <a:sym typeface="IBM Plex Sans Light"/>
            </a:endParaRPr>
          </a:p>
        </p:txBody>
      </p:sp>
      <p:sp>
        <p:nvSpPr>
          <p:cNvPr id="1647" name="TextBox 110"/>
          <p:cNvSpPr txBox="1"/>
          <p:nvPr/>
        </p:nvSpPr>
        <p:spPr>
          <a:xfrm>
            <a:off x="2659042" y="4590146"/>
            <a:ext cx="2480537" cy="147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2437424">
              <a:defRPr sz="2400">
                <a:solidFill>
                  <a:schemeClr val="accent1"/>
                </a:solidFill>
                <a:latin typeface="IBM Plex Sans Light"/>
                <a:ea typeface="IBM Plex Sans Light"/>
                <a:cs typeface="IBM Plex Sans Light"/>
                <a:sym typeface="IBM Plex Sans Light"/>
              </a:defRPr>
            </a:lvl1pPr>
          </a:lstStyle>
          <a:p>
            <a:pPr hangingPunct="0"/>
            <a:r>
              <a:rPr lang="en-US" kern="0" noProof="0" dirty="0">
                <a:solidFill>
                  <a:srgbClr val="0F62FE"/>
                </a:solidFill>
                <a:latin typeface="+mn-lt"/>
              </a:rPr>
              <a:t>“I need to onboard a new client called Focus Corp”</a:t>
            </a:r>
          </a:p>
        </p:txBody>
      </p:sp>
      <p:sp>
        <p:nvSpPr>
          <p:cNvPr id="1648" name="Line"/>
          <p:cNvSpPr/>
          <p:nvPr/>
        </p:nvSpPr>
        <p:spPr>
          <a:xfrm>
            <a:off x="1504390" y="7885277"/>
            <a:ext cx="807921" cy="1"/>
          </a:xfrm>
          <a:prstGeom prst="line">
            <a:avLst/>
          </a:prstGeom>
          <a:ln w="25400">
            <a:solidFill>
              <a:srgbClr val="535353"/>
            </a:solidFill>
            <a:headEnd type="triangle"/>
            <a:tailEnd type="triangle"/>
          </a:ln>
        </p:spPr>
        <p:txBody>
          <a:bodyPr lIns="45719" rIns="45719"/>
          <a:lstStyle/>
          <a:p>
            <a:pPr hangingPunct="0">
              <a:defRPr>
                <a:solidFill>
                  <a:srgbClr val="000000"/>
                </a:solidFill>
              </a:defRPr>
            </a:pPr>
            <a:endParaRPr lang="en-US" kern="0" noProof="0" dirty="0">
              <a:solidFill>
                <a:srgbClr val="000000"/>
              </a:solidFill>
              <a:sym typeface="IBM Plex Sans Light"/>
            </a:endParaRPr>
          </a:p>
        </p:txBody>
      </p:sp>
      <p:sp>
        <p:nvSpPr>
          <p:cNvPr id="6" name="Title 99">
            <a:extLst>
              <a:ext uri="{FF2B5EF4-FFF2-40B4-BE49-F238E27FC236}">
                <a16:creationId xmlns:a16="http://schemas.microsoft.com/office/drawing/2014/main" id="{E1283767-BEFB-8277-67B1-71028DD188F3}"/>
              </a:ext>
            </a:extLst>
          </p:cNvPr>
          <p:cNvSpPr txBox="1">
            <a:spLocks noGrp="1"/>
          </p:cNvSpPr>
          <p:nvPr>
            <p:ph type="title"/>
          </p:nvPr>
        </p:nvSpPr>
        <p:spPr>
          <a:prstGeom prst="rect">
            <a:avLst/>
          </a:prstGeom>
        </p:spPr>
        <p:txBody>
          <a:bodyPr/>
          <a:lstStyle/>
          <a:p>
            <a:pPr>
              <a:defRPr sz="2800">
                <a:latin typeface="IBM Plex Sans Light"/>
                <a:ea typeface="IBM Plex Sans Light"/>
                <a:cs typeface="IBM Plex Sans Light"/>
                <a:sym typeface="IBM Plex Sans Light"/>
              </a:defRPr>
            </a:pPr>
            <a:r>
              <a:rPr lang="en-US" b="1" noProof="0" dirty="0">
                <a:latin typeface="+mn-lt"/>
              </a:rPr>
              <a:t>The multi-agent architecture in action</a:t>
            </a:r>
          </a:p>
          <a:p>
            <a:pPr>
              <a:defRPr sz="4200"/>
            </a:pPr>
            <a:r>
              <a:rPr lang="en-US" noProof="0" dirty="0">
                <a:latin typeface="+mn-lt"/>
              </a:rPr>
              <a:t>Customer verification and onboarding</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500"/>
                                  </p:stCondLst>
                                  <p:iterate>
                                    <p:tmAbs val="0"/>
                                  </p:iterate>
                                  <p:childTnLst>
                                    <p:set>
                                      <p:cBhvr>
                                        <p:cTn id="6" fill="hold"/>
                                        <p:tgtEl>
                                          <p:spTgt spid="1611"/>
                                        </p:tgtEl>
                                        <p:attrNameLst>
                                          <p:attrName>style.visibility</p:attrName>
                                        </p:attrNameLst>
                                      </p:cBhvr>
                                      <p:to>
                                        <p:strVal val="visible"/>
                                      </p:to>
                                    </p:set>
                                    <p:animEffect transition="in" filter="wipe(up)">
                                      <p:cBhvr>
                                        <p:cTn id="7" dur="1000"/>
                                        <p:tgtEl>
                                          <p:spTgt spid="1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1"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3A53D-EE32-4A0D-9C03-B8B9CB2298AE}"/>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8E4D6F1A-36FB-1349-C853-042F720D2FDC}"/>
              </a:ext>
            </a:extLst>
          </p:cNvPr>
          <p:cNvSpPr>
            <a:spLocks noGrp="1"/>
          </p:cNvSpPr>
          <p:nvPr>
            <p:ph type="title"/>
          </p:nvPr>
        </p:nvSpPr>
        <p:spPr>
          <a:xfrm>
            <a:off x="562404" y="911363"/>
            <a:ext cx="10118991" cy="1563840"/>
          </a:xfrm>
        </p:spPr>
        <p:txBody>
          <a:bodyPr lIns="0" tIns="0" rIns="0" bIns="0" anchor="t"/>
          <a:lstStyle/>
          <a:p>
            <a:r>
              <a:rPr lang="en-US" sz="4200" noProof="0" dirty="0">
                <a:latin typeface="+mn-lt"/>
              </a:rPr>
              <a:t>Agentic AI in </a:t>
            </a:r>
            <a:r>
              <a:rPr lang="en-US" sz="4200" b="1" noProof="0" dirty="0">
                <a:latin typeface="+mn-lt"/>
              </a:rPr>
              <a:t>watson</a:t>
            </a:r>
            <a:r>
              <a:rPr lang="en-US" sz="4200" b="1" noProof="0" dirty="0">
                <a:solidFill>
                  <a:schemeClr val="accent1"/>
                </a:solidFill>
                <a:latin typeface="+mn-lt"/>
              </a:rPr>
              <a:t>x</a:t>
            </a:r>
            <a:r>
              <a:rPr lang="en-US" sz="4200" b="1" noProof="0" dirty="0">
                <a:latin typeface="+mn-lt"/>
              </a:rPr>
              <a:t> Orchestrate </a:t>
            </a:r>
          </a:p>
        </p:txBody>
      </p:sp>
      <p:sp>
        <p:nvSpPr>
          <p:cNvPr id="10" name="Title 1">
            <a:extLst>
              <a:ext uri="{FF2B5EF4-FFF2-40B4-BE49-F238E27FC236}">
                <a16:creationId xmlns:a16="http://schemas.microsoft.com/office/drawing/2014/main" id="{C6AB026E-FFF0-4621-DB8A-9A1C4CC4A0E8}"/>
              </a:ext>
            </a:extLst>
          </p:cNvPr>
          <p:cNvSpPr txBox="1">
            <a:spLocks/>
          </p:cNvSpPr>
          <p:nvPr/>
        </p:nvSpPr>
        <p:spPr>
          <a:xfrm>
            <a:off x="591902" y="293556"/>
            <a:ext cx="6739274" cy="7866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marL="0" marR="0" indent="0" algn="l" defTabSz="1218956" rtl="0" eaLnBrk="1" latinLnBrk="0" hangingPunct="1">
              <a:lnSpc>
                <a:spcPct val="100000"/>
              </a:lnSpc>
              <a:spcBef>
                <a:spcPts val="0"/>
              </a:spcBef>
              <a:spcAft>
                <a:spcPts val="0"/>
              </a:spcAft>
              <a:buClrTx/>
              <a:buSzTx/>
              <a:buFontTx/>
              <a:buNone/>
              <a:tabLst/>
              <a:defRPr sz="3399" b="0" i="0" u="none" strike="noStrike" cap="none" spc="0" baseline="0">
                <a:solidFill>
                  <a:schemeClr val="tx2"/>
                </a:solidFill>
                <a:uFillTx/>
                <a:latin typeface="IBM Plex Sans Light"/>
                <a:ea typeface="IBM Plex Sans Light"/>
                <a:cs typeface="IBM Plex Sans Light"/>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2800" b="1" kern="0" noProof="0" dirty="0">
                <a:solidFill>
                  <a:schemeClr val="accent1"/>
                </a:solidFill>
                <a:latin typeface="+mn-lt"/>
              </a:rPr>
              <a:t>IBM’s Unique Approach</a:t>
            </a:r>
            <a:endParaRPr lang="en-US" sz="2200" b="1" kern="0" noProof="0" dirty="0">
              <a:solidFill>
                <a:schemeClr val="accent1"/>
              </a:solidFill>
              <a:latin typeface="+mn-lt"/>
            </a:endParaRPr>
          </a:p>
        </p:txBody>
      </p:sp>
      <p:sp>
        <p:nvSpPr>
          <p:cNvPr id="14" name="Rectangle 13">
            <a:extLst>
              <a:ext uri="{FF2B5EF4-FFF2-40B4-BE49-F238E27FC236}">
                <a16:creationId xmlns:a16="http://schemas.microsoft.com/office/drawing/2014/main" id="{6332722B-5BF6-3328-32BE-13555FB706B8}"/>
              </a:ext>
            </a:extLst>
          </p:cNvPr>
          <p:cNvSpPr/>
          <p:nvPr/>
        </p:nvSpPr>
        <p:spPr bwMode="auto">
          <a:xfrm>
            <a:off x="664674" y="2658324"/>
            <a:ext cx="15226498" cy="2560320"/>
          </a:xfrm>
          <a:prstGeom prst="rect">
            <a:avLst/>
          </a:prstGeom>
          <a:solidFill>
            <a:schemeClr val="accent1">
              <a:lumMod val="20000"/>
              <a:lumOff val="80000"/>
            </a:schemeClr>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endParaRPr>
          </a:p>
        </p:txBody>
      </p:sp>
      <p:sp>
        <p:nvSpPr>
          <p:cNvPr id="16" name="Text Placeholder 3">
            <a:extLst>
              <a:ext uri="{FF2B5EF4-FFF2-40B4-BE49-F238E27FC236}">
                <a16:creationId xmlns:a16="http://schemas.microsoft.com/office/drawing/2014/main" id="{F96A1922-EAEA-F358-15F0-31F3A079765E}"/>
              </a:ext>
            </a:extLst>
          </p:cNvPr>
          <p:cNvSpPr txBox="1">
            <a:spLocks/>
          </p:cNvSpPr>
          <p:nvPr/>
        </p:nvSpPr>
        <p:spPr>
          <a:xfrm>
            <a:off x="1317296" y="3114301"/>
            <a:ext cx="14831842" cy="5396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200" b="1" noProof="0" dirty="0">
                <a:solidFill>
                  <a:srgbClr val="000000"/>
                </a:solidFill>
                <a:latin typeface="+mn-lt"/>
              </a:rPr>
              <a:t>Orchestrator for Tools and Agents </a:t>
            </a:r>
          </a:p>
        </p:txBody>
      </p:sp>
      <p:sp>
        <p:nvSpPr>
          <p:cNvPr id="17" name="Rectangle 16">
            <a:extLst>
              <a:ext uri="{FF2B5EF4-FFF2-40B4-BE49-F238E27FC236}">
                <a16:creationId xmlns:a16="http://schemas.microsoft.com/office/drawing/2014/main" id="{56C40D13-FD7F-42E1-7467-6D7D181E4844}"/>
              </a:ext>
            </a:extLst>
          </p:cNvPr>
          <p:cNvSpPr/>
          <p:nvPr/>
        </p:nvSpPr>
        <p:spPr bwMode="auto">
          <a:xfrm>
            <a:off x="664676" y="5566874"/>
            <a:ext cx="15226498" cy="2560320"/>
          </a:xfrm>
          <a:prstGeom prst="rect">
            <a:avLst/>
          </a:prstGeom>
          <a:solidFill>
            <a:srgbClr val="E5F6FF"/>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endParaRPr>
          </a:p>
        </p:txBody>
      </p:sp>
      <p:sp>
        <p:nvSpPr>
          <p:cNvPr id="18" name="Text Placeholder 3">
            <a:extLst>
              <a:ext uri="{FF2B5EF4-FFF2-40B4-BE49-F238E27FC236}">
                <a16:creationId xmlns:a16="http://schemas.microsoft.com/office/drawing/2014/main" id="{DC691B43-7E51-8448-520B-1B80497CC757}"/>
              </a:ext>
            </a:extLst>
          </p:cNvPr>
          <p:cNvSpPr txBox="1">
            <a:spLocks/>
          </p:cNvSpPr>
          <p:nvPr/>
        </p:nvSpPr>
        <p:spPr>
          <a:xfrm>
            <a:off x="1317298" y="5991381"/>
            <a:ext cx="14831842" cy="5396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200" b="1" noProof="0" dirty="0">
                <a:solidFill>
                  <a:srgbClr val="000000"/>
                </a:solidFill>
                <a:latin typeface="+mn-lt"/>
              </a:rPr>
              <a:t>Agent Marketplace and Prebuilt AI Agents</a:t>
            </a:r>
          </a:p>
        </p:txBody>
      </p:sp>
      <p:sp>
        <p:nvSpPr>
          <p:cNvPr id="20" name="Text Placeholder 3">
            <a:extLst>
              <a:ext uri="{FF2B5EF4-FFF2-40B4-BE49-F238E27FC236}">
                <a16:creationId xmlns:a16="http://schemas.microsoft.com/office/drawing/2014/main" id="{8F9CACBE-C657-927F-3CBC-D08C033ACD71}"/>
              </a:ext>
            </a:extLst>
          </p:cNvPr>
          <p:cNvSpPr txBox="1">
            <a:spLocks/>
          </p:cNvSpPr>
          <p:nvPr/>
        </p:nvSpPr>
        <p:spPr>
          <a:xfrm>
            <a:off x="1335572" y="6784533"/>
            <a:ext cx="14831842" cy="5396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424">
              <a:defRPr/>
            </a:pPr>
            <a:r>
              <a:rPr lang="en-US" noProof="0" dirty="0">
                <a:solidFill>
                  <a:srgbClr val="000000"/>
                </a:solidFill>
                <a:latin typeface="+mn-lt"/>
              </a:rPr>
              <a:t>Accelerate AI Agents with pre-built utility agents and domain agents.</a:t>
            </a:r>
            <a:br>
              <a:rPr lang="en-US" noProof="0" dirty="0">
                <a:solidFill>
                  <a:srgbClr val="000000"/>
                </a:solidFill>
                <a:latin typeface="+mn-lt"/>
              </a:rPr>
            </a:br>
            <a:r>
              <a:rPr lang="en-US" noProof="0" dirty="0">
                <a:solidFill>
                  <a:srgbClr val="000000"/>
                </a:solidFill>
                <a:latin typeface="+mn-lt"/>
              </a:rPr>
              <a:t>Provide an easily searchable catalog of AI agents and tools. </a:t>
            </a:r>
          </a:p>
        </p:txBody>
      </p:sp>
      <p:sp>
        <p:nvSpPr>
          <p:cNvPr id="21" name="Rectangle 20">
            <a:extLst>
              <a:ext uri="{FF2B5EF4-FFF2-40B4-BE49-F238E27FC236}">
                <a16:creationId xmlns:a16="http://schemas.microsoft.com/office/drawing/2014/main" id="{A83E27DB-6DE3-FED3-CA66-E925473E9E95}"/>
              </a:ext>
            </a:extLst>
          </p:cNvPr>
          <p:cNvSpPr/>
          <p:nvPr/>
        </p:nvSpPr>
        <p:spPr bwMode="auto">
          <a:xfrm>
            <a:off x="676640" y="8472230"/>
            <a:ext cx="15226498" cy="2560320"/>
          </a:xfrm>
          <a:prstGeom prst="rect">
            <a:avLst/>
          </a:prstGeom>
          <a:solidFill>
            <a:srgbClr val="BAE6FF"/>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endParaRPr>
          </a:p>
        </p:txBody>
      </p:sp>
      <p:sp>
        <p:nvSpPr>
          <p:cNvPr id="22" name="Text Placeholder 3">
            <a:extLst>
              <a:ext uri="{FF2B5EF4-FFF2-40B4-BE49-F238E27FC236}">
                <a16:creationId xmlns:a16="http://schemas.microsoft.com/office/drawing/2014/main" id="{1A88F926-5EEB-68A1-227C-CC859780A3B2}"/>
              </a:ext>
            </a:extLst>
          </p:cNvPr>
          <p:cNvSpPr txBox="1">
            <a:spLocks/>
          </p:cNvSpPr>
          <p:nvPr/>
        </p:nvSpPr>
        <p:spPr>
          <a:xfrm>
            <a:off x="1203432" y="8783355"/>
            <a:ext cx="14831842" cy="5396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200" b="1" noProof="0" dirty="0">
                <a:solidFill>
                  <a:srgbClr val="000000"/>
                </a:solidFill>
                <a:latin typeface="+mn-lt"/>
              </a:rPr>
              <a:t>Build Your Own Agents</a:t>
            </a:r>
          </a:p>
        </p:txBody>
      </p:sp>
      <p:sp>
        <p:nvSpPr>
          <p:cNvPr id="23" name="Text Placeholder 3">
            <a:extLst>
              <a:ext uri="{FF2B5EF4-FFF2-40B4-BE49-F238E27FC236}">
                <a16:creationId xmlns:a16="http://schemas.microsoft.com/office/drawing/2014/main" id="{E1DAA70F-A0B1-8747-2A17-AC4D8BBF95BC}"/>
              </a:ext>
            </a:extLst>
          </p:cNvPr>
          <p:cNvSpPr txBox="1">
            <a:spLocks/>
          </p:cNvSpPr>
          <p:nvPr/>
        </p:nvSpPr>
        <p:spPr>
          <a:xfrm>
            <a:off x="1203432" y="9451291"/>
            <a:ext cx="14831842" cy="5396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424">
              <a:defRPr/>
            </a:pPr>
            <a:r>
              <a:rPr lang="en-US" noProof="0" dirty="0">
                <a:solidFill>
                  <a:srgbClr val="000000"/>
                </a:solidFill>
                <a:latin typeface="+mn-lt"/>
              </a:rPr>
              <a:t>Build custom designed agents with pro-code to no-code tooling</a:t>
            </a:r>
          </a:p>
          <a:p>
            <a:pPr defTabSz="2437424">
              <a:defRPr/>
            </a:pPr>
            <a:r>
              <a:rPr lang="en-US" noProof="0" dirty="0">
                <a:solidFill>
                  <a:srgbClr val="000000"/>
                </a:solidFill>
                <a:latin typeface="+mn-lt"/>
              </a:rPr>
              <a:t>Integrate 3</a:t>
            </a:r>
            <a:r>
              <a:rPr lang="en-US" baseline="30000" noProof="0" dirty="0">
                <a:solidFill>
                  <a:srgbClr val="000000"/>
                </a:solidFill>
                <a:latin typeface="+mn-lt"/>
              </a:rPr>
              <a:t>rd</a:t>
            </a:r>
            <a:r>
              <a:rPr lang="en-US" noProof="0" dirty="0">
                <a:solidFill>
                  <a:srgbClr val="000000"/>
                </a:solidFill>
                <a:latin typeface="+mn-lt"/>
              </a:rPr>
              <a:t> party agents built in any tool or framework</a:t>
            </a:r>
          </a:p>
        </p:txBody>
      </p:sp>
      <p:sp>
        <p:nvSpPr>
          <p:cNvPr id="24" name="Rectangle 23">
            <a:extLst>
              <a:ext uri="{FF2B5EF4-FFF2-40B4-BE49-F238E27FC236}">
                <a16:creationId xmlns:a16="http://schemas.microsoft.com/office/drawing/2014/main" id="{9C022010-54C9-07E1-0F75-7EF9E7304AA6}"/>
              </a:ext>
            </a:extLst>
          </p:cNvPr>
          <p:cNvSpPr/>
          <p:nvPr/>
        </p:nvSpPr>
        <p:spPr bwMode="auto">
          <a:xfrm rot="16200000">
            <a:off x="14376624" y="4585393"/>
            <a:ext cx="8374226" cy="4520086"/>
          </a:xfrm>
          <a:prstGeom prst="rect">
            <a:avLst/>
          </a:prstGeom>
          <a:solidFill>
            <a:schemeClr val="accent1">
              <a:lumMod val="40000"/>
              <a:lumOff val="60000"/>
            </a:schemeClr>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endParaRPr>
          </a:p>
        </p:txBody>
      </p:sp>
      <p:pic>
        <p:nvPicPr>
          <p:cNvPr id="25" name="Graphic 24">
            <a:extLst>
              <a:ext uri="{FF2B5EF4-FFF2-40B4-BE49-F238E27FC236}">
                <a16:creationId xmlns:a16="http://schemas.microsoft.com/office/drawing/2014/main" id="{B7C70090-0887-0081-2CE3-28FC8BA7DA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32361" y="2929114"/>
            <a:ext cx="1649040" cy="1649040"/>
          </a:xfrm>
          <a:prstGeom prst="rect">
            <a:avLst/>
          </a:prstGeom>
        </p:spPr>
      </p:pic>
      <p:pic>
        <p:nvPicPr>
          <p:cNvPr id="26" name="Graphic 25">
            <a:extLst>
              <a:ext uri="{FF2B5EF4-FFF2-40B4-BE49-F238E27FC236}">
                <a16:creationId xmlns:a16="http://schemas.microsoft.com/office/drawing/2014/main" id="{E62123C4-EE7E-DD87-6CED-EB90D422EC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32361" y="5866074"/>
            <a:ext cx="1649040" cy="1649040"/>
          </a:xfrm>
          <a:prstGeom prst="rect">
            <a:avLst/>
          </a:prstGeom>
        </p:spPr>
      </p:pic>
      <p:pic>
        <p:nvPicPr>
          <p:cNvPr id="27" name="Graphic 26">
            <a:extLst>
              <a:ext uri="{FF2B5EF4-FFF2-40B4-BE49-F238E27FC236}">
                <a16:creationId xmlns:a16="http://schemas.microsoft.com/office/drawing/2014/main" id="{1031A82E-865D-6040-DDE5-000B52D205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132361" y="8691006"/>
            <a:ext cx="1649040" cy="1649040"/>
          </a:xfrm>
          <a:prstGeom prst="rect">
            <a:avLst/>
          </a:prstGeom>
        </p:spPr>
      </p:pic>
      <p:pic>
        <p:nvPicPr>
          <p:cNvPr id="28" name="Graphic 27">
            <a:extLst>
              <a:ext uri="{FF2B5EF4-FFF2-40B4-BE49-F238E27FC236}">
                <a16:creationId xmlns:a16="http://schemas.microsoft.com/office/drawing/2014/main" id="{7F1625E5-895F-CE12-6CC9-A3FBCE3CCB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29637" y="8472230"/>
            <a:ext cx="1649040" cy="1649040"/>
          </a:xfrm>
          <a:prstGeom prst="rect">
            <a:avLst/>
          </a:prstGeom>
        </p:spPr>
      </p:pic>
      <p:sp>
        <p:nvSpPr>
          <p:cNvPr id="29" name="TextBox 28">
            <a:extLst>
              <a:ext uri="{FF2B5EF4-FFF2-40B4-BE49-F238E27FC236}">
                <a16:creationId xmlns:a16="http://schemas.microsoft.com/office/drawing/2014/main" id="{43DF4A93-626F-FB88-8E96-6EFC98C32C23}"/>
              </a:ext>
            </a:extLst>
          </p:cNvPr>
          <p:cNvSpPr txBox="1"/>
          <p:nvPr/>
        </p:nvSpPr>
        <p:spPr>
          <a:xfrm>
            <a:off x="1203431" y="3779234"/>
            <a:ext cx="10990156" cy="954107"/>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defTabSz="1828800"/>
            <a:r>
              <a:rPr lang="en-US" sz="2800" kern="100" noProof="0" dirty="0">
                <a:solidFill>
                  <a:srgbClr val="000000"/>
                </a:solidFill>
                <a:ea typeface="IBM Plex Sans Light" panose="020B0503050203000203" pitchFamily="34" charset="0"/>
                <a:cs typeface="IBM Plex Sans Light" panose="020B0503050203000203" pitchFamily="34" charset="0"/>
              </a:rPr>
              <a:t>Multi-agent, multi-tool supervisor, router, and planner which facilitates complex task execution</a:t>
            </a:r>
            <a:endParaRPr lang="en-US" sz="2800" noProof="0" dirty="0">
              <a:solidFill>
                <a:srgbClr val="000000"/>
              </a:solidFill>
            </a:endParaRPr>
          </a:p>
        </p:txBody>
      </p:sp>
      <p:sp>
        <p:nvSpPr>
          <p:cNvPr id="31" name="Text Placeholder 3">
            <a:extLst>
              <a:ext uri="{FF2B5EF4-FFF2-40B4-BE49-F238E27FC236}">
                <a16:creationId xmlns:a16="http://schemas.microsoft.com/office/drawing/2014/main" id="{C459AE78-8489-5ED2-9A3F-69828B5198EC}"/>
              </a:ext>
            </a:extLst>
          </p:cNvPr>
          <p:cNvSpPr txBox="1">
            <a:spLocks/>
          </p:cNvSpPr>
          <p:nvPr/>
        </p:nvSpPr>
        <p:spPr>
          <a:xfrm>
            <a:off x="16907243" y="3422145"/>
            <a:ext cx="3397576" cy="5396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200" b="1" noProof="0" dirty="0">
                <a:solidFill>
                  <a:srgbClr val="000000"/>
                </a:solidFill>
                <a:latin typeface="+mn-lt"/>
              </a:rPr>
              <a:t>AI </a:t>
            </a:r>
            <a:r>
              <a:rPr lang="en-US" sz="3200" b="1" noProof="0" dirty="0" err="1">
                <a:solidFill>
                  <a:srgbClr val="000000"/>
                </a:solidFill>
                <a:latin typeface="+mn-lt"/>
              </a:rPr>
              <a:t>AgentOps</a:t>
            </a:r>
            <a:endParaRPr lang="en-US" sz="3200" b="1" noProof="0" dirty="0">
              <a:solidFill>
                <a:srgbClr val="000000"/>
              </a:solidFill>
              <a:latin typeface="+mn-lt"/>
            </a:endParaRPr>
          </a:p>
        </p:txBody>
      </p:sp>
      <p:sp>
        <p:nvSpPr>
          <p:cNvPr id="32" name="Text Placeholder 3">
            <a:extLst>
              <a:ext uri="{FF2B5EF4-FFF2-40B4-BE49-F238E27FC236}">
                <a16:creationId xmlns:a16="http://schemas.microsoft.com/office/drawing/2014/main" id="{C46693D2-96C9-0E38-198C-76C969B1545C}"/>
              </a:ext>
            </a:extLst>
          </p:cNvPr>
          <p:cNvSpPr txBox="1">
            <a:spLocks/>
          </p:cNvSpPr>
          <p:nvPr/>
        </p:nvSpPr>
        <p:spPr>
          <a:xfrm>
            <a:off x="16883179" y="4150217"/>
            <a:ext cx="3666758" cy="2885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424">
              <a:defRPr/>
            </a:pPr>
            <a:r>
              <a:rPr lang="en-US" kern="100" noProof="0" dirty="0">
                <a:solidFill>
                  <a:srgbClr val="000000"/>
                </a:solidFill>
                <a:latin typeface="+mn-lt"/>
                <a:ea typeface="IBM Plex Sans Light" panose="020B0503050203000203" pitchFamily="34" charset="0"/>
                <a:cs typeface="IBM Plex Sans Light" panose="020B0503050203000203" pitchFamily="34" charset="0"/>
              </a:rPr>
              <a:t>Discover, manage, monitor </a:t>
            </a:r>
            <a:r>
              <a:rPr lang="en-US" kern="100" dirty="0">
                <a:solidFill>
                  <a:srgbClr val="000000"/>
                </a:solidFill>
                <a:latin typeface="+mn-lt"/>
                <a:ea typeface="IBM Plex Sans Light" panose="020B0503050203000203" pitchFamily="34" charset="0"/>
                <a:cs typeface="IBM Plex Sans Light" panose="020B0503050203000203" pitchFamily="34" charset="0"/>
              </a:rPr>
              <a:t>&amp;</a:t>
            </a:r>
            <a:r>
              <a:rPr lang="en-US" kern="100" noProof="0" dirty="0">
                <a:solidFill>
                  <a:srgbClr val="000000"/>
                </a:solidFill>
                <a:latin typeface="+mn-lt"/>
                <a:ea typeface="IBM Plex Sans Light" panose="020B0503050203000203" pitchFamily="34" charset="0"/>
                <a:cs typeface="IBM Plex Sans Light" panose="020B0503050203000203" pitchFamily="34" charset="0"/>
              </a:rPr>
              <a:t> optimize autonomous AI agents</a:t>
            </a:r>
            <a:endParaRPr lang="en-US" noProof="0" dirty="0">
              <a:solidFill>
                <a:srgbClr val="000000"/>
              </a:solidFill>
              <a:latin typeface="+mn-lt"/>
            </a:endParaRPr>
          </a:p>
        </p:txBody>
      </p:sp>
    </p:spTree>
    <p:extLst>
      <p:ext uri="{BB962C8B-B14F-4D97-AF65-F5344CB8AC3E}">
        <p14:creationId xmlns:p14="http://schemas.microsoft.com/office/powerpoint/2010/main" val="3124494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3094C-71A2-B517-5D8D-DE892C660EF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7CCECF1-6301-B75A-1B3B-43E8259B2AA1}"/>
              </a:ext>
            </a:extLst>
          </p:cNvPr>
          <p:cNvSpPr/>
          <p:nvPr/>
        </p:nvSpPr>
        <p:spPr bwMode="auto">
          <a:xfrm>
            <a:off x="664674" y="2658324"/>
            <a:ext cx="15226498" cy="2560320"/>
          </a:xfrm>
          <a:prstGeom prst="rect">
            <a:avLst/>
          </a:prstGeom>
          <a:solidFill>
            <a:schemeClr val="accent1">
              <a:lumMod val="20000"/>
              <a:lumOff val="80000"/>
            </a:schemeClr>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endParaRPr>
          </a:p>
        </p:txBody>
      </p:sp>
      <p:sp>
        <p:nvSpPr>
          <p:cNvPr id="7" name="Text Placeholder 3">
            <a:extLst>
              <a:ext uri="{FF2B5EF4-FFF2-40B4-BE49-F238E27FC236}">
                <a16:creationId xmlns:a16="http://schemas.microsoft.com/office/drawing/2014/main" id="{47DB66C8-F88D-8F91-25B4-ED039029FF2C}"/>
              </a:ext>
            </a:extLst>
          </p:cNvPr>
          <p:cNvSpPr txBox="1">
            <a:spLocks/>
          </p:cNvSpPr>
          <p:nvPr/>
        </p:nvSpPr>
        <p:spPr>
          <a:xfrm>
            <a:off x="1317296" y="3114301"/>
            <a:ext cx="14831842" cy="5396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200" b="1" noProof="0" dirty="0">
                <a:solidFill>
                  <a:srgbClr val="000000"/>
                </a:solidFill>
                <a:latin typeface="+mn-lt"/>
              </a:rPr>
              <a:t>Orchestrator for Tools and Agents </a:t>
            </a:r>
          </a:p>
        </p:txBody>
      </p:sp>
      <p:sp>
        <p:nvSpPr>
          <p:cNvPr id="8" name="Rectangle 7">
            <a:extLst>
              <a:ext uri="{FF2B5EF4-FFF2-40B4-BE49-F238E27FC236}">
                <a16:creationId xmlns:a16="http://schemas.microsoft.com/office/drawing/2014/main" id="{086BAF8D-B94E-7297-A3F8-39683E08C8DC}"/>
              </a:ext>
            </a:extLst>
          </p:cNvPr>
          <p:cNvSpPr/>
          <p:nvPr/>
        </p:nvSpPr>
        <p:spPr bwMode="auto">
          <a:xfrm>
            <a:off x="664676" y="5566874"/>
            <a:ext cx="15226498" cy="2560320"/>
          </a:xfrm>
          <a:prstGeom prst="rect">
            <a:avLst/>
          </a:prstGeom>
          <a:solidFill>
            <a:srgbClr val="E5F6FF"/>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endParaRPr>
          </a:p>
        </p:txBody>
      </p:sp>
      <p:sp>
        <p:nvSpPr>
          <p:cNvPr id="9" name="Text Placeholder 3">
            <a:extLst>
              <a:ext uri="{FF2B5EF4-FFF2-40B4-BE49-F238E27FC236}">
                <a16:creationId xmlns:a16="http://schemas.microsoft.com/office/drawing/2014/main" id="{1315993E-6812-A5A2-FF46-5B1836722EED}"/>
              </a:ext>
            </a:extLst>
          </p:cNvPr>
          <p:cNvSpPr txBox="1">
            <a:spLocks/>
          </p:cNvSpPr>
          <p:nvPr/>
        </p:nvSpPr>
        <p:spPr>
          <a:xfrm>
            <a:off x="1317298" y="5991381"/>
            <a:ext cx="14831842" cy="5396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200" b="1" dirty="0">
                <a:solidFill>
                  <a:srgbClr val="000000"/>
                </a:solidFill>
              </a:rPr>
              <a:t>Agent Catalog and Prebuilt AI Agents</a:t>
            </a:r>
          </a:p>
        </p:txBody>
      </p:sp>
      <p:sp>
        <p:nvSpPr>
          <p:cNvPr id="13" name="Text Placeholder 3">
            <a:extLst>
              <a:ext uri="{FF2B5EF4-FFF2-40B4-BE49-F238E27FC236}">
                <a16:creationId xmlns:a16="http://schemas.microsoft.com/office/drawing/2014/main" id="{D1A032C3-281C-07DD-8B5E-33E4AE20171D}"/>
              </a:ext>
            </a:extLst>
          </p:cNvPr>
          <p:cNvSpPr txBox="1">
            <a:spLocks/>
          </p:cNvSpPr>
          <p:nvPr/>
        </p:nvSpPr>
        <p:spPr>
          <a:xfrm>
            <a:off x="1335572" y="6784533"/>
            <a:ext cx="14831842" cy="5396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424">
              <a:defRPr/>
            </a:pPr>
            <a:r>
              <a:rPr lang="en-US" noProof="0" dirty="0">
                <a:solidFill>
                  <a:srgbClr val="000000"/>
                </a:solidFill>
                <a:latin typeface="+mn-lt"/>
              </a:rPr>
              <a:t>Accelerate AI Agents with pre-built utility agents and domain agents.</a:t>
            </a:r>
            <a:br>
              <a:rPr lang="en-US" noProof="0" dirty="0">
                <a:solidFill>
                  <a:srgbClr val="000000"/>
                </a:solidFill>
                <a:latin typeface="+mn-lt"/>
              </a:rPr>
            </a:br>
            <a:r>
              <a:rPr lang="en-US" noProof="0" dirty="0">
                <a:solidFill>
                  <a:srgbClr val="000000"/>
                </a:solidFill>
                <a:latin typeface="+mn-lt"/>
              </a:rPr>
              <a:t>Provide an easily searchable catalog of AI agents and tools. </a:t>
            </a:r>
          </a:p>
        </p:txBody>
      </p:sp>
      <p:sp>
        <p:nvSpPr>
          <p:cNvPr id="17" name="Rectangle 16">
            <a:extLst>
              <a:ext uri="{FF2B5EF4-FFF2-40B4-BE49-F238E27FC236}">
                <a16:creationId xmlns:a16="http://schemas.microsoft.com/office/drawing/2014/main" id="{71F30725-D962-53BA-B2EF-DE31D1103B33}"/>
              </a:ext>
            </a:extLst>
          </p:cNvPr>
          <p:cNvSpPr/>
          <p:nvPr/>
        </p:nvSpPr>
        <p:spPr bwMode="auto">
          <a:xfrm>
            <a:off x="676640" y="8472230"/>
            <a:ext cx="15226498" cy="2560320"/>
          </a:xfrm>
          <a:prstGeom prst="rect">
            <a:avLst/>
          </a:prstGeom>
          <a:solidFill>
            <a:srgbClr val="BAE6FF"/>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endParaRPr>
          </a:p>
        </p:txBody>
      </p:sp>
      <p:sp>
        <p:nvSpPr>
          <p:cNvPr id="21" name="Text Placeholder 3">
            <a:extLst>
              <a:ext uri="{FF2B5EF4-FFF2-40B4-BE49-F238E27FC236}">
                <a16:creationId xmlns:a16="http://schemas.microsoft.com/office/drawing/2014/main" id="{31DF0D18-CD71-8970-9909-888E1E8CC4E9}"/>
              </a:ext>
            </a:extLst>
          </p:cNvPr>
          <p:cNvSpPr txBox="1">
            <a:spLocks/>
          </p:cNvSpPr>
          <p:nvPr/>
        </p:nvSpPr>
        <p:spPr>
          <a:xfrm>
            <a:off x="1203432" y="8783355"/>
            <a:ext cx="14831842" cy="5396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200" b="1" noProof="0" dirty="0">
                <a:solidFill>
                  <a:srgbClr val="000000"/>
                </a:solidFill>
                <a:latin typeface="+mn-lt"/>
              </a:rPr>
              <a:t>Build Your Own Agents</a:t>
            </a:r>
          </a:p>
        </p:txBody>
      </p:sp>
      <p:sp>
        <p:nvSpPr>
          <p:cNvPr id="22" name="Text Placeholder 3">
            <a:extLst>
              <a:ext uri="{FF2B5EF4-FFF2-40B4-BE49-F238E27FC236}">
                <a16:creationId xmlns:a16="http://schemas.microsoft.com/office/drawing/2014/main" id="{65AE81FB-841C-9B2E-A8AD-86F985F402BA}"/>
              </a:ext>
            </a:extLst>
          </p:cNvPr>
          <p:cNvSpPr txBox="1">
            <a:spLocks/>
          </p:cNvSpPr>
          <p:nvPr/>
        </p:nvSpPr>
        <p:spPr>
          <a:xfrm>
            <a:off x="1203432" y="9451291"/>
            <a:ext cx="14831842" cy="5396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424">
              <a:defRPr/>
            </a:pPr>
            <a:r>
              <a:rPr lang="en-US" noProof="0" dirty="0">
                <a:solidFill>
                  <a:srgbClr val="000000"/>
                </a:solidFill>
                <a:latin typeface="+mn-lt"/>
              </a:rPr>
              <a:t>Build custom designed agents with pro-code to no-code tooling</a:t>
            </a:r>
          </a:p>
          <a:p>
            <a:pPr defTabSz="2437424">
              <a:defRPr/>
            </a:pPr>
            <a:r>
              <a:rPr lang="en-US" noProof="0" dirty="0">
                <a:solidFill>
                  <a:srgbClr val="000000"/>
                </a:solidFill>
                <a:latin typeface="+mn-lt"/>
              </a:rPr>
              <a:t>Integrate 3</a:t>
            </a:r>
            <a:r>
              <a:rPr lang="en-US" baseline="30000" noProof="0" dirty="0">
                <a:solidFill>
                  <a:srgbClr val="000000"/>
                </a:solidFill>
                <a:latin typeface="+mn-lt"/>
              </a:rPr>
              <a:t>rd</a:t>
            </a:r>
            <a:r>
              <a:rPr lang="en-US" noProof="0" dirty="0">
                <a:solidFill>
                  <a:srgbClr val="000000"/>
                </a:solidFill>
                <a:latin typeface="+mn-lt"/>
              </a:rPr>
              <a:t> party agents built in any tool or framework</a:t>
            </a:r>
          </a:p>
        </p:txBody>
      </p:sp>
      <p:sp>
        <p:nvSpPr>
          <p:cNvPr id="23" name="Rectangle 22">
            <a:extLst>
              <a:ext uri="{FF2B5EF4-FFF2-40B4-BE49-F238E27FC236}">
                <a16:creationId xmlns:a16="http://schemas.microsoft.com/office/drawing/2014/main" id="{4510FCEE-92F1-6EFB-DED5-E1CD64F360A2}"/>
              </a:ext>
            </a:extLst>
          </p:cNvPr>
          <p:cNvSpPr/>
          <p:nvPr/>
        </p:nvSpPr>
        <p:spPr bwMode="auto">
          <a:xfrm rot="16200000">
            <a:off x="14376624" y="4585393"/>
            <a:ext cx="8374226" cy="4520086"/>
          </a:xfrm>
          <a:prstGeom prst="rect">
            <a:avLst/>
          </a:prstGeom>
          <a:solidFill>
            <a:schemeClr val="accent1">
              <a:lumMod val="40000"/>
              <a:lumOff val="60000"/>
            </a:schemeClr>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endParaRPr>
          </a:p>
        </p:txBody>
      </p:sp>
      <p:pic>
        <p:nvPicPr>
          <p:cNvPr id="26" name="Graphic 25">
            <a:extLst>
              <a:ext uri="{FF2B5EF4-FFF2-40B4-BE49-F238E27FC236}">
                <a16:creationId xmlns:a16="http://schemas.microsoft.com/office/drawing/2014/main" id="{BB373281-851E-CA30-2919-AA88B4B145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32361" y="2929114"/>
            <a:ext cx="1649040" cy="1649040"/>
          </a:xfrm>
          <a:prstGeom prst="rect">
            <a:avLst/>
          </a:prstGeom>
        </p:spPr>
      </p:pic>
      <p:pic>
        <p:nvPicPr>
          <p:cNvPr id="27" name="Graphic 26">
            <a:extLst>
              <a:ext uri="{FF2B5EF4-FFF2-40B4-BE49-F238E27FC236}">
                <a16:creationId xmlns:a16="http://schemas.microsoft.com/office/drawing/2014/main" id="{6CFCCD1D-1115-33BA-8364-5F83390FF7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32361" y="5866074"/>
            <a:ext cx="1649040" cy="1649040"/>
          </a:xfrm>
          <a:prstGeom prst="rect">
            <a:avLst/>
          </a:prstGeom>
        </p:spPr>
      </p:pic>
      <p:pic>
        <p:nvPicPr>
          <p:cNvPr id="28" name="Graphic 27">
            <a:extLst>
              <a:ext uri="{FF2B5EF4-FFF2-40B4-BE49-F238E27FC236}">
                <a16:creationId xmlns:a16="http://schemas.microsoft.com/office/drawing/2014/main" id="{317D39CD-41FC-BF63-0E2D-B04B57004B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132361" y="8691006"/>
            <a:ext cx="1649040" cy="1649040"/>
          </a:xfrm>
          <a:prstGeom prst="rect">
            <a:avLst/>
          </a:prstGeom>
        </p:spPr>
      </p:pic>
      <p:pic>
        <p:nvPicPr>
          <p:cNvPr id="30" name="Graphic 29">
            <a:extLst>
              <a:ext uri="{FF2B5EF4-FFF2-40B4-BE49-F238E27FC236}">
                <a16:creationId xmlns:a16="http://schemas.microsoft.com/office/drawing/2014/main" id="{ADD9855B-E28B-F214-C72A-C9B532E468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29637" y="8472230"/>
            <a:ext cx="1649040" cy="1649040"/>
          </a:xfrm>
          <a:prstGeom prst="rect">
            <a:avLst/>
          </a:prstGeom>
        </p:spPr>
      </p:pic>
      <p:sp>
        <p:nvSpPr>
          <p:cNvPr id="3" name="TextBox 2">
            <a:extLst>
              <a:ext uri="{FF2B5EF4-FFF2-40B4-BE49-F238E27FC236}">
                <a16:creationId xmlns:a16="http://schemas.microsoft.com/office/drawing/2014/main" id="{E297B280-3BFA-89DC-12A3-BF61299FDDAF}"/>
              </a:ext>
            </a:extLst>
          </p:cNvPr>
          <p:cNvSpPr txBox="1"/>
          <p:nvPr/>
        </p:nvSpPr>
        <p:spPr>
          <a:xfrm>
            <a:off x="1203431" y="3864249"/>
            <a:ext cx="10990156" cy="954107"/>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defTabSz="1828800"/>
            <a:r>
              <a:rPr lang="en-US" sz="2800" kern="100" noProof="0" dirty="0">
                <a:solidFill>
                  <a:srgbClr val="000000"/>
                </a:solidFill>
                <a:ea typeface="IBM Plex Sans Light" panose="020B0503050203000203" pitchFamily="34" charset="0"/>
                <a:cs typeface="IBM Plex Sans Light" panose="020B0503050203000203" pitchFamily="34" charset="0"/>
              </a:rPr>
              <a:t>Multi-agent, multi-tool supervisor, router, and planner which facilitates complex task execution</a:t>
            </a:r>
            <a:endParaRPr lang="en-US" sz="2800" noProof="0" dirty="0">
              <a:solidFill>
                <a:srgbClr val="000000"/>
              </a:solidFill>
            </a:endParaRPr>
          </a:p>
        </p:txBody>
      </p:sp>
      <p:sp>
        <p:nvSpPr>
          <p:cNvPr id="2" name="Rectangle 1">
            <a:extLst>
              <a:ext uri="{FF2B5EF4-FFF2-40B4-BE49-F238E27FC236}">
                <a16:creationId xmlns:a16="http://schemas.microsoft.com/office/drawing/2014/main" id="{63E3CAB6-40E6-4F18-7E9F-93C24F518AB7}"/>
              </a:ext>
            </a:extLst>
          </p:cNvPr>
          <p:cNvSpPr/>
          <p:nvPr/>
        </p:nvSpPr>
        <p:spPr bwMode="auto">
          <a:xfrm>
            <a:off x="512950" y="5401765"/>
            <a:ext cx="15513188" cy="6989677"/>
          </a:xfrm>
          <a:prstGeom prst="rect">
            <a:avLst/>
          </a:prstGeom>
          <a:solidFill>
            <a:schemeClr val="bg1">
              <a:alpha val="8432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noProof="0" dirty="0">
              <a:solidFill>
                <a:schemeClr val="bg1"/>
              </a:solidFill>
            </a:endParaRPr>
          </a:p>
        </p:txBody>
      </p:sp>
      <p:sp>
        <p:nvSpPr>
          <p:cNvPr id="4" name="Rectangle 3">
            <a:extLst>
              <a:ext uri="{FF2B5EF4-FFF2-40B4-BE49-F238E27FC236}">
                <a16:creationId xmlns:a16="http://schemas.microsoft.com/office/drawing/2014/main" id="{20E54B17-854F-3708-C405-49689BA73D29}"/>
              </a:ext>
            </a:extLst>
          </p:cNvPr>
          <p:cNvSpPr/>
          <p:nvPr/>
        </p:nvSpPr>
        <p:spPr bwMode="auto">
          <a:xfrm>
            <a:off x="16149138" y="1972265"/>
            <a:ext cx="5855193" cy="10164161"/>
          </a:xfrm>
          <a:prstGeom prst="rect">
            <a:avLst/>
          </a:prstGeom>
          <a:solidFill>
            <a:schemeClr val="bg1">
              <a:alpha val="8432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noProof="0" dirty="0">
              <a:solidFill>
                <a:schemeClr val="bg1"/>
              </a:solidFill>
            </a:endParaRPr>
          </a:p>
        </p:txBody>
      </p:sp>
      <p:sp>
        <p:nvSpPr>
          <p:cNvPr id="20" name="Title 1">
            <a:extLst>
              <a:ext uri="{FF2B5EF4-FFF2-40B4-BE49-F238E27FC236}">
                <a16:creationId xmlns:a16="http://schemas.microsoft.com/office/drawing/2014/main" id="{CAD90324-F0F7-446F-E8E5-23947AE39A48}"/>
              </a:ext>
            </a:extLst>
          </p:cNvPr>
          <p:cNvSpPr>
            <a:spLocks noGrp="1"/>
          </p:cNvSpPr>
          <p:nvPr>
            <p:ph type="title"/>
          </p:nvPr>
        </p:nvSpPr>
        <p:spPr>
          <a:xfrm>
            <a:off x="562404" y="911363"/>
            <a:ext cx="10118991" cy="1563840"/>
          </a:xfrm>
        </p:spPr>
        <p:txBody>
          <a:bodyPr lIns="0" tIns="0" rIns="0" bIns="0" anchor="t"/>
          <a:lstStyle/>
          <a:p>
            <a:r>
              <a:rPr lang="en-US" sz="4200" noProof="0" dirty="0">
                <a:latin typeface="+mn-lt"/>
              </a:rPr>
              <a:t>Agentic AI in </a:t>
            </a:r>
            <a:r>
              <a:rPr lang="en-US" sz="4200" b="1" noProof="0" dirty="0">
                <a:latin typeface="+mn-lt"/>
              </a:rPr>
              <a:t>watson</a:t>
            </a:r>
            <a:r>
              <a:rPr lang="en-US" sz="4200" b="1" noProof="0" dirty="0">
                <a:solidFill>
                  <a:schemeClr val="accent1"/>
                </a:solidFill>
                <a:latin typeface="+mn-lt"/>
              </a:rPr>
              <a:t>x</a:t>
            </a:r>
            <a:r>
              <a:rPr lang="en-US" sz="4200" b="1" noProof="0" dirty="0">
                <a:latin typeface="+mn-lt"/>
              </a:rPr>
              <a:t> Orchestrate </a:t>
            </a:r>
          </a:p>
        </p:txBody>
      </p:sp>
      <p:sp>
        <p:nvSpPr>
          <p:cNvPr id="29" name="Title 1">
            <a:extLst>
              <a:ext uri="{FF2B5EF4-FFF2-40B4-BE49-F238E27FC236}">
                <a16:creationId xmlns:a16="http://schemas.microsoft.com/office/drawing/2014/main" id="{FFF2E293-495B-106A-9B41-D5DBE9DB3CD0}"/>
              </a:ext>
            </a:extLst>
          </p:cNvPr>
          <p:cNvSpPr txBox="1">
            <a:spLocks/>
          </p:cNvSpPr>
          <p:nvPr/>
        </p:nvSpPr>
        <p:spPr>
          <a:xfrm>
            <a:off x="591902" y="293556"/>
            <a:ext cx="6739274" cy="7866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marL="0" marR="0" indent="0" algn="l" defTabSz="1218956" rtl="0" eaLnBrk="1" latinLnBrk="0" hangingPunct="1">
              <a:lnSpc>
                <a:spcPct val="100000"/>
              </a:lnSpc>
              <a:spcBef>
                <a:spcPts val="0"/>
              </a:spcBef>
              <a:spcAft>
                <a:spcPts val="0"/>
              </a:spcAft>
              <a:buClrTx/>
              <a:buSzTx/>
              <a:buFontTx/>
              <a:buNone/>
              <a:tabLst/>
              <a:defRPr sz="3399" b="0" i="0" u="none" strike="noStrike" cap="none" spc="0" baseline="0">
                <a:solidFill>
                  <a:schemeClr val="tx2"/>
                </a:solidFill>
                <a:uFillTx/>
                <a:latin typeface="IBM Plex Sans Light"/>
                <a:ea typeface="IBM Plex Sans Light"/>
                <a:cs typeface="IBM Plex Sans Light"/>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2800" b="1" kern="0" noProof="0" dirty="0">
                <a:solidFill>
                  <a:schemeClr val="accent1"/>
                </a:solidFill>
                <a:latin typeface="+mn-lt"/>
              </a:rPr>
              <a:t>IBM’s Unique Approach</a:t>
            </a:r>
            <a:endParaRPr lang="en-US" sz="2200" b="1" kern="0" noProof="0" dirty="0">
              <a:solidFill>
                <a:schemeClr val="accent1"/>
              </a:solidFill>
              <a:latin typeface="+mn-lt"/>
            </a:endParaRPr>
          </a:p>
        </p:txBody>
      </p:sp>
      <p:sp>
        <p:nvSpPr>
          <p:cNvPr id="31" name="Text Placeholder 3">
            <a:extLst>
              <a:ext uri="{FF2B5EF4-FFF2-40B4-BE49-F238E27FC236}">
                <a16:creationId xmlns:a16="http://schemas.microsoft.com/office/drawing/2014/main" id="{D062B17E-015A-801C-BFB3-9B1AF62B2E57}"/>
              </a:ext>
            </a:extLst>
          </p:cNvPr>
          <p:cNvSpPr txBox="1">
            <a:spLocks/>
          </p:cNvSpPr>
          <p:nvPr/>
        </p:nvSpPr>
        <p:spPr>
          <a:xfrm>
            <a:off x="16907243" y="3422145"/>
            <a:ext cx="3397576" cy="5396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200" b="1" noProof="0" dirty="0">
                <a:solidFill>
                  <a:srgbClr val="000000"/>
                </a:solidFill>
                <a:latin typeface="+mn-lt"/>
              </a:rPr>
              <a:t>AI </a:t>
            </a:r>
            <a:r>
              <a:rPr lang="en-US" sz="3200" b="1" noProof="0" dirty="0" err="1">
                <a:solidFill>
                  <a:srgbClr val="000000"/>
                </a:solidFill>
                <a:latin typeface="+mn-lt"/>
              </a:rPr>
              <a:t>AgentOps</a:t>
            </a:r>
            <a:endParaRPr lang="en-US" sz="3200" b="1" noProof="0" dirty="0">
              <a:solidFill>
                <a:srgbClr val="000000"/>
              </a:solidFill>
              <a:latin typeface="+mn-lt"/>
            </a:endParaRPr>
          </a:p>
        </p:txBody>
      </p:sp>
      <p:sp>
        <p:nvSpPr>
          <p:cNvPr id="32" name="Text Placeholder 3">
            <a:extLst>
              <a:ext uri="{FF2B5EF4-FFF2-40B4-BE49-F238E27FC236}">
                <a16:creationId xmlns:a16="http://schemas.microsoft.com/office/drawing/2014/main" id="{B6513781-F97A-6D36-118D-BA16B24D7DA8}"/>
              </a:ext>
            </a:extLst>
          </p:cNvPr>
          <p:cNvSpPr txBox="1">
            <a:spLocks/>
          </p:cNvSpPr>
          <p:nvPr/>
        </p:nvSpPr>
        <p:spPr>
          <a:xfrm>
            <a:off x="16883179" y="4150217"/>
            <a:ext cx="3666758" cy="2885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424">
              <a:defRPr/>
            </a:pPr>
            <a:r>
              <a:rPr lang="en-US" kern="100" noProof="0" dirty="0">
                <a:solidFill>
                  <a:srgbClr val="000000"/>
                </a:solidFill>
                <a:latin typeface="+mn-lt"/>
                <a:ea typeface="IBM Plex Sans Light" panose="020B0503050203000203" pitchFamily="34" charset="0"/>
                <a:cs typeface="IBM Plex Sans Light" panose="020B0503050203000203" pitchFamily="34" charset="0"/>
              </a:rPr>
              <a:t>Discover, manage, monitor </a:t>
            </a:r>
            <a:r>
              <a:rPr lang="en-US" kern="100" dirty="0">
                <a:solidFill>
                  <a:srgbClr val="000000"/>
                </a:solidFill>
                <a:latin typeface="+mn-lt"/>
                <a:ea typeface="IBM Plex Sans Light" panose="020B0503050203000203" pitchFamily="34" charset="0"/>
                <a:cs typeface="IBM Plex Sans Light" panose="020B0503050203000203" pitchFamily="34" charset="0"/>
              </a:rPr>
              <a:t>&amp;</a:t>
            </a:r>
            <a:r>
              <a:rPr lang="en-US" kern="100" noProof="0" dirty="0">
                <a:solidFill>
                  <a:srgbClr val="000000"/>
                </a:solidFill>
                <a:latin typeface="+mn-lt"/>
                <a:ea typeface="IBM Plex Sans Light" panose="020B0503050203000203" pitchFamily="34" charset="0"/>
                <a:cs typeface="IBM Plex Sans Light" panose="020B0503050203000203" pitchFamily="34" charset="0"/>
              </a:rPr>
              <a:t> optimize autonomous AI agents</a:t>
            </a:r>
            <a:endParaRPr lang="en-US" noProof="0" dirty="0">
              <a:solidFill>
                <a:srgbClr val="000000"/>
              </a:solidFill>
              <a:latin typeface="+mn-lt"/>
            </a:endParaRPr>
          </a:p>
        </p:txBody>
      </p:sp>
    </p:spTree>
    <p:extLst>
      <p:ext uri="{BB962C8B-B14F-4D97-AF65-F5344CB8AC3E}">
        <p14:creationId xmlns:p14="http://schemas.microsoft.com/office/powerpoint/2010/main" val="173406186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95D9BB-A82D-E0B1-4323-B30F41EAAB97}"/>
              </a:ext>
            </a:extLst>
          </p:cNvPr>
          <p:cNvSpPr>
            <a:spLocks noGrp="1"/>
          </p:cNvSpPr>
          <p:nvPr>
            <p:ph type="pic" sz="quarter" idx="12"/>
          </p:nvPr>
        </p:nvSpPr>
        <p:spPr/>
        <p:txBody>
          <a:bodyPr/>
          <a:lstStyle/>
          <a:p>
            <a:endParaRPr lang="en-US" noProof="0" dirty="0">
              <a:latin typeface="+mn-lt"/>
            </a:endParaRPr>
          </a:p>
        </p:txBody>
      </p:sp>
      <p:sp>
        <p:nvSpPr>
          <p:cNvPr id="3" name="Title 2">
            <a:extLst>
              <a:ext uri="{FF2B5EF4-FFF2-40B4-BE49-F238E27FC236}">
                <a16:creationId xmlns:a16="http://schemas.microsoft.com/office/drawing/2014/main" id="{287705DE-A9E3-0222-95FD-90C121C2D353}"/>
              </a:ext>
            </a:extLst>
          </p:cNvPr>
          <p:cNvSpPr>
            <a:spLocks noGrp="1"/>
          </p:cNvSpPr>
          <p:nvPr>
            <p:ph type="title"/>
          </p:nvPr>
        </p:nvSpPr>
        <p:spPr>
          <a:xfrm>
            <a:off x="576072" y="528427"/>
            <a:ext cx="11791188" cy="1330452"/>
          </a:xfrm>
        </p:spPr>
        <p:txBody>
          <a:bodyPr/>
          <a:lstStyle/>
          <a:p>
            <a:r>
              <a:rPr lang="en-US" sz="6800" noProof="0" dirty="0">
                <a:latin typeface="+mn-lt"/>
              </a:rPr>
              <a:t>Agenda: </a:t>
            </a:r>
            <a:br>
              <a:rPr lang="en-US" sz="6800" noProof="0" dirty="0">
                <a:latin typeface="+mn-lt"/>
              </a:rPr>
            </a:br>
            <a:endParaRPr lang="en-US" sz="6800" noProof="0" dirty="0">
              <a:latin typeface="+mn-lt"/>
            </a:endParaRPr>
          </a:p>
        </p:txBody>
      </p:sp>
      <p:sp>
        <p:nvSpPr>
          <p:cNvPr id="4" name="TextBox 3">
            <a:extLst>
              <a:ext uri="{FF2B5EF4-FFF2-40B4-BE49-F238E27FC236}">
                <a16:creationId xmlns:a16="http://schemas.microsoft.com/office/drawing/2014/main" id="{1660AAFF-6991-0C3A-DC08-CE7206440E60}"/>
              </a:ext>
            </a:extLst>
          </p:cNvPr>
          <p:cNvSpPr txBox="1"/>
          <p:nvPr/>
        </p:nvSpPr>
        <p:spPr>
          <a:xfrm>
            <a:off x="1165860" y="2240280"/>
            <a:ext cx="10447020" cy="2880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buSzPct val="100000"/>
            </a:pPr>
            <a:endParaRPr lang="en-US" sz="2400" noProof="0" dirty="0">
              <a:cs typeface="IBM Plex Sans Light" panose="020B0604020202020204" pitchFamily="34" charset="0"/>
            </a:endParaRPr>
          </a:p>
        </p:txBody>
      </p:sp>
      <p:sp>
        <p:nvSpPr>
          <p:cNvPr id="5" name="TextBox 4">
            <a:extLst>
              <a:ext uri="{FF2B5EF4-FFF2-40B4-BE49-F238E27FC236}">
                <a16:creationId xmlns:a16="http://schemas.microsoft.com/office/drawing/2014/main" id="{7618F225-E2A0-126F-69FB-23F61770EDB2}"/>
              </a:ext>
            </a:extLst>
          </p:cNvPr>
          <p:cNvSpPr txBox="1"/>
          <p:nvPr/>
        </p:nvSpPr>
        <p:spPr>
          <a:xfrm>
            <a:off x="2283724" y="2218623"/>
            <a:ext cx="10083536" cy="78866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742950" indent="-742950" algn="l" defTabSz="2438400">
              <a:buSzPct val="100000"/>
              <a:buFont typeface="IBM Plex Sans Light"/>
              <a:buAutoNum type="arabicPeriod"/>
            </a:pPr>
            <a:r>
              <a:rPr lang="en-US" noProof="0" dirty="0"/>
              <a:t>The market opportunity</a:t>
            </a:r>
          </a:p>
          <a:p>
            <a:pPr marL="742950" indent="-742950" algn="l" defTabSz="2438400">
              <a:spcBef>
                <a:spcPts val="3000"/>
              </a:spcBef>
              <a:buSzPct val="100000"/>
              <a:buFont typeface="IBM Plex Sans Light"/>
              <a:buAutoNum type="arabicPeriod"/>
            </a:pPr>
            <a:r>
              <a:rPr lang="en-US" noProof="0" dirty="0"/>
              <a:t>Use cases</a:t>
            </a:r>
          </a:p>
          <a:p>
            <a:pPr marL="742950" indent="-742950" algn="l" defTabSz="2438400">
              <a:spcBef>
                <a:spcPts val="3000"/>
              </a:spcBef>
              <a:buSzPct val="100000"/>
              <a:buFont typeface="IBM Plex Sans Light"/>
              <a:buAutoNum type="arabicPeriod"/>
            </a:pPr>
            <a:r>
              <a:rPr lang="en-US" noProof="0" dirty="0"/>
              <a:t>Product capabilities</a:t>
            </a:r>
          </a:p>
          <a:p>
            <a:pPr marL="1657638" lvl="1" indent="-742950" defTabSz="2438400">
              <a:spcBef>
                <a:spcPts val="3000"/>
              </a:spcBef>
              <a:buSzPct val="100000"/>
              <a:buFont typeface="IBM Plex Sans Light" panose="020B0604020202020204" pitchFamily="34" charset="0"/>
              <a:buChar char="•"/>
            </a:pPr>
            <a:r>
              <a:rPr lang="en-US" noProof="0" dirty="0"/>
              <a:t>Agent orchestration</a:t>
            </a:r>
          </a:p>
          <a:p>
            <a:pPr marL="1657638" lvl="1" indent="-742950" defTabSz="2438400">
              <a:buSzPct val="100000"/>
              <a:buFont typeface="IBM Plex Sans Light" panose="020B0604020202020204" pitchFamily="34" charset="0"/>
              <a:buChar char="•"/>
            </a:pPr>
            <a:r>
              <a:rPr lang="en-US" noProof="0" dirty="0"/>
              <a:t>Agent catalog</a:t>
            </a:r>
          </a:p>
          <a:p>
            <a:pPr marL="1657638" lvl="1" indent="-742950" defTabSz="2438400">
              <a:buSzPct val="100000"/>
              <a:buFont typeface="IBM Plex Sans Light" panose="020B0604020202020204" pitchFamily="34" charset="0"/>
              <a:buChar char="•"/>
            </a:pPr>
            <a:r>
              <a:rPr lang="en-US" noProof="0" dirty="0"/>
              <a:t>Agent building tools</a:t>
            </a:r>
          </a:p>
          <a:p>
            <a:pPr marL="1657638" lvl="1" indent="-742950" defTabSz="2438400">
              <a:buSzPct val="100000"/>
              <a:buFont typeface="IBM Plex Sans Light" panose="020B0604020202020204" pitchFamily="34" charset="0"/>
              <a:buChar char="•"/>
            </a:pPr>
            <a:r>
              <a:rPr lang="en-US" dirty="0" err="1"/>
              <a:t>AgentOps</a:t>
            </a:r>
            <a:endParaRPr lang="en-US" noProof="0" dirty="0"/>
          </a:p>
          <a:p>
            <a:pPr marL="742950" indent="-742950" algn="l" defTabSz="2438400">
              <a:spcBef>
                <a:spcPts val="3000"/>
              </a:spcBef>
              <a:buSzPct val="100000"/>
              <a:buFont typeface="IBM Plex Sans Light"/>
              <a:buAutoNum type="arabicPeriod"/>
            </a:pPr>
            <a:r>
              <a:rPr lang="en-US" noProof="0" dirty="0"/>
              <a:t>Case studies &amp; references</a:t>
            </a:r>
          </a:p>
          <a:p>
            <a:pPr marL="742950" indent="-742950" algn="l" defTabSz="2438400">
              <a:spcBef>
                <a:spcPts val="3000"/>
              </a:spcBef>
              <a:buSzPct val="100000"/>
              <a:buFont typeface="IBM Plex Sans Light"/>
              <a:buAutoNum type="arabicPeriod"/>
            </a:pPr>
            <a:r>
              <a:rPr lang="en-US" noProof="0" dirty="0"/>
              <a:t>Prospecting &amp; progressing guidance</a:t>
            </a:r>
          </a:p>
          <a:p>
            <a:pPr marL="742950" indent="-742950" algn="l" defTabSz="2438400">
              <a:spcBef>
                <a:spcPts val="3000"/>
              </a:spcBef>
              <a:buSzPct val="100000"/>
              <a:buFont typeface="IBM Plex Sans Light"/>
              <a:buAutoNum type="arabicPeriod"/>
            </a:pPr>
            <a:r>
              <a:rPr lang="en-US" noProof="0" dirty="0"/>
              <a:t>Competitive differentiation</a:t>
            </a:r>
          </a:p>
          <a:p>
            <a:pPr marL="742950" indent="-742950" algn="l" defTabSz="2438400">
              <a:spcBef>
                <a:spcPts val="3000"/>
              </a:spcBef>
              <a:buSzPct val="100000"/>
              <a:buFont typeface="IBM Plex Sans Light"/>
              <a:buAutoNum type="arabicPeriod"/>
            </a:pPr>
            <a:r>
              <a:rPr lang="en-US" noProof="0" dirty="0"/>
              <a:t>Pricing &amp; packaging basics</a:t>
            </a:r>
          </a:p>
          <a:p>
            <a:pPr marL="742950" indent="-742950" algn="l" defTabSz="2438400">
              <a:spcBef>
                <a:spcPts val="3000"/>
              </a:spcBef>
              <a:buSzPct val="100000"/>
              <a:buFont typeface="IBM Plex Sans Light"/>
              <a:buAutoNum type="arabicPeriod"/>
            </a:pPr>
            <a:r>
              <a:rPr lang="en-US" noProof="0" dirty="0"/>
              <a:t>Seller Resources</a:t>
            </a:r>
            <a:endParaRPr lang="en-US" noProof="0" dirty="0">
              <a:cs typeface="IBM Plex Sans Light" panose="020B0604020202020204" pitchFamily="34" charset="0"/>
            </a:endParaRPr>
          </a:p>
        </p:txBody>
      </p:sp>
      <p:pic>
        <p:nvPicPr>
          <p:cNvPr id="6" name="Picture Placeholder 5" descr="Illustration of cyan arrows flowing to the upper right corner of slide">
            <a:extLst>
              <a:ext uri="{FF2B5EF4-FFF2-40B4-BE49-F238E27FC236}">
                <a16:creationId xmlns:a16="http://schemas.microsoft.com/office/drawing/2014/main" id="{F2C5A8F9-AD15-A4E4-E579-332E7CB0D56F}"/>
              </a:ext>
            </a:extLst>
          </p:cNvPr>
          <p:cNvPicPr>
            <a:picLocks noChangeAspect="1"/>
          </p:cNvPicPr>
          <p:nvPr/>
        </p:nvPicPr>
        <p:blipFill rotWithShape="1">
          <a:blip r:embed="rId3" cstate="screen">
            <a:extLst>
              <a:ext uri="{28A0092B-C50C-407E-A947-70E740481C1C}">
                <a14:useLocalDpi xmlns:a14="http://schemas.microsoft.com/office/drawing/2010/main"/>
              </a:ext>
            </a:extLst>
          </a:blip>
          <a:stretch/>
        </p:blipFill>
        <p:spPr>
          <a:xfrm>
            <a:off x="12569080" y="339919"/>
            <a:ext cx="11437840" cy="13034574"/>
          </a:xfrm>
          <a:prstGeom prst="rect">
            <a:avLst/>
          </a:prstGeom>
          <a:noFill/>
        </p:spPr>
      </p:pic>
    </p:spTree>
    <p:extLst>
      <p:ext uri="{BB962C8B-B14F-4D97-AF65-F5344CB8AC3E}">
        <p14:creationId xmlns:p14="http://schemas.microsoft.com/office/powerpoint/2010/main" val="329947489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
            <a:extLst>
              <a:ext uri="{FF2B5EF4-FFF2-40B4-BE49-F238E27FC236}">
                <a16:creationId xmlns:a16="http://schemas.microsoft.com/office/drawing/2014/main" id="{1D081F87-2AD8-59F6-CB56-36EF63D1EA06}"/>
              </a:ext>
            </a:extLst>
          </p:cNvPr>
          <p:cNvSpPr txBox="1">
            <a:spLocks/>
          </p:cNvSpPr>
          <p:nvPr/>
        </p:nvSpPr>
        <p:spPr>
          <a:xfrm>
            <a:off x="702027" y="695320"/>
            <a:ext cx="5765124" cy="150322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lstStyle>
            <a:lvl1pPr marL="0" marR="0" indent="0" algn="l" defTabSz="1218956" rtl="0" eaLnBrk="1" latinLnBrk="0" hangingPunct="1">
              <a:lnSpc>
                <a:spcPct val="100000"/>
              </a:lnSpc>
              <a:spcBef>
                <a:spcPts val="0"/>
              </a:spcBef>
              <a:spcAft>
                <a:spcPts val="0"/>
              </a:spcAft>
              <a:buClrTx/>
              <a:buSzTx/>
              <a:buFontTx/>
              <a:buNone/>
              <a:tabLst/>
              <a:defRPr sz="3198" b="0" i="0" u="none" strike="noStrike" cap="none" spc="0" baseline="0">
                <a:solidFill>
                  <a:schemeClr val="tx2"/>
                </a:solidFill>
                <a:uFillTx/>
                <a:latin typeface="IBM Plex Sans Light"/>
                <a:ea typeface="IBM Plex Sans Light"/>
                <a:cs typeface="IBM Plex Sans Light"/>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4200" kern="0" noProof="0" dirty="0">
                <a:solidFill>
                  <a:srgbClr val="000000"/>
                </a:solidFill>
                <a:latin typeface="+mn-lt"/>
              </a:rPr>
              <a:t>Agentic orchestration in </a:t>
            </a:r>
            <a:r>
              <a:rPr lang="en-US" sz="4200" b="1" kern="0" noProof="0" dirty="0">
                <a:solidFill>
                  <a:srgbClr val="000000"/>
                </a:solidFill>
                <a:latin typeface="+mn-lt"/>
              </a:rPr>
              <a:t>watson</a:t>
            </a:r>
            <a:r>
              <a:rPr lang="en-US" sz="4200" b="1" kern="0" noProof="0" dirty="0">
                <a:solidFill>
                  <a:schemeClr val="accent1"/>
                </a:solidFill>
                <a:latin typeface="+mn-lt"/>
              </a:rPr>
              <a:t>x</a:t>
            </a:r>
            <a:r>
              <a:rPr lang="en-US" sz="4200" b="1" kern="0" noProof="0" dirty="0">
                <a:solidFill>
                  <a:srgbClr val="000000"/>
                </a:solidFill>
                <a:latin typeface="+mn-lt"/>
              </a:rPr>
              <a:t> Orchestrate</a:t>
            </a:r>
          </a:p>
        </p:txBody>
      </p:sp>
      <p:grpSp>
        <p:nvGrpSpPr>
          <p:cNvPr id="152" name="Group 151">
            <a:extLst>
              <a:ext uri="{FF2B5EF4-FFF2-40B4-BE49-F238E27FC236}">
                <a16:creationId xmlns:a16="http://schemas.microsoft.com/office/drawing/2014/main" id="{9127A309-4BE1-8A0C-0D00-E1B486349983}"/>
              </a:ext>
            </a:extLst>
          </p:cNvPr>
          <p:cNvGrpSpPr/>
          <p:nvPr/>
        </p:nvGrpSpPr>
        <p:grpSpPr>
          <a:xfrm>
            <a:off x="7231717" y="716596"/>
            <a:ext cx="16607330" cy="4171864"/>
            <a:chOff x="2438890" y="506146"/>
            <a:chExt cx="8303665" cy="2085932"/>
          </a:xfrm>
        </p:grpSpPr>
        <p:cxnSp>
          <p:nvCxnSpPr>
            <p:cNvPr id="153" name="Straight Arrow Connector 152">
              <a:extLst>
                <a:ext uri="{FF2B5EF4-FFF2-40B4-BE49-F238E27FC236}">
                  <a16:creationId xmlns:a16="http://schemas.microsoft.com/office/drawing/2014/main" id="{1DB2D5E2-4586-644E-D69E-5568C890299F}"/>
                </a:ext>
              </a:extLst>
            </p:cNvPr>
            <p:cNvCxnSpPr/>
            <p:nvPr/>
          </p:nvCxnSpPr>
          <p:spPr bwMode="auto">
            <a:xfrm flipV="1">
              <a:off x="2443460" y="2587595"/>
              <a:ext cx="8030134" cy="4483"/>
            </a:xfrm>
            <a:prstGeom prst="straightConnector1">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4" name="Text Placeholder 8">
              <a:extLst>
                <a:ext uri="{FF2B5EF4-FFF2-40B4-BE49-F238E27FC236}">
                  <a16:creationId xmlns:a16="http://schemas.microsoft.com/office/drawing/2014/main" id="{66F16F5F-7BBF-DB54-8EFE-2DD606D9E2CE}"/>
                </a:ext>
              </a:extLst>
            </p:cNvPr>
            <p:cNvSpPr txBox="1">
              <a:spLocks/>
            </p:cNvSpPr>
            <p:nvPr/>
          </p:nvSpPr>
          <p:spPr>
            <a:xfrm>
              <a:off x="2440856" y="506146"/>
              <a:ext cx="3532632" cy="367895"/>
            </a:xfrm>
            <a:prstGeom prst="rect">
              <a:avLst/>
            </a:prstGeom>
          </p:spPr>
          <p:txBody>
            <a:bodyPr lIns="182880" tIns="91440" rIns="182880" bIns="9144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600" kern="0" noProof="0" dirty="0">
                  <a:solidFill>
                    <a:srgbClr val="0F62FE"/>
                  </a:solidFill>
                  <a:latin typeface="+mn-lt"/>
                </a:rPr>
                <a:t>Overview</a:t>
              </a:r>
            </a:p>
          </p:txBody>
        </p:sp>
        <p:sp>
          <p:nvSpPr>
            <p:cNvPr id="155" name="Text Placeholder 9">
              <a:extLst>
                <a:ext uri="{FF2B5EF4-FFF2-40B4-BE49-F238E27FC236}">
                  <a16:creationId xmlns:a16="http://schemas.microsoft.com/office/drawing/2014/main" id="{98FB9232-1355-B4D6-F345-94BCA76E4D9A}"/>
                </a:ext>
              </a:extLst>
            </p:cNvPr>
            <p:cNvSpPr txBox="1">
              <a:spLocks/>
            </p:cNvSpPr>
            <p:nvPr/>
          </p:nvSpPr>
          <p:spPr>
            <a:xfrm>
              <a:off x="5970862" y="506146"/>
              <a:ext cx="1741664" cy="365169"/>
            </a:xfrm>
            <a:prstGeom prst="rect">
              <a:avLst/>
            </a:prstGeom>
          </p:spPr>
          <p:txBody>
            <a:bodyPr lIns="182880" tIns="91440" rIns="182880" bIns="9144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600" kern="0" noProof="0" dirty="0">
                  <a:solidFill>
                    <a:srgbClr val="0F62FE"/>
                  </a:solidFill>
                  <a:latin typeface="+mn-lt"/>
                </a:rPr>
                <a:t>Benefits</a:t>
              </a:r>
            </a:p>
            <a:p>
              <a:pPr defTabSz="2437912">
                <a:defRPr/>
              </a:pPr>
              <a:endParaRPr lang="en-US" sz="2800" kern="0" noProof="0" dirty="0">
                <a:solidFill>
                  <a:srgbClr val="000000"/>
                </a:solidFill>
                <a:latin typeface="+mn-lt"/>
              </a:endParaRPr>
            </a:p>
            <a:p>
              <a:pPr defTabSz="2437912">
                <a:defRPr/>
              </a:pPr>
              <a:endParaRPr lang="en-US" sz="2800" kern="0" noProof="0" dirty="0">
                <a:solidFill>
                  <a:srgbClr val="000000"/>
                </a:solidFill>
                <a:latin typeface="+mn-lt"/>
              </a:endParaRPr>
            </a:p>
            <a:p>
              <a:pPr defTabSz="2437912">
                <a:defRPr/>
              </a:pPr>
              <a:endParaRPr lang="en-US" sz="3600" kern="0" noProof="0" dirty="0">
                <a:solidFill>
                  <a:srgbClr val="000000"/>
                </a:solidFill>
                <a:latin typeface="+mn-lt"/>
              </a:endParaRPr>
            </a:p>
          </p:txBody>
        </p:sp>
        <p:cxnSp>
          <p:nvCxnSpPr>
            <p:cNvPr id="156" name="Straight Connector 155">
              <a:extLst>
                <a:ext uri="{FF2B5EF4-FFF2-40B4-BE49-F238E27FC236}">
                  <a16:creationId xmlns:a16="http://schemas.microsoft.com/office/drawing/2014/main" id="{4E84FDC6-E9EA-C21A-FF67-F680ED73A310}"/>
                </a:ext>
              </a:extLst>
            </p:cNvPr>
            <p:cNvCxnSpPr/>
            <p:nvPr/>
          </p:nvCxnSpPr>
          <p:spPr bwMode="auto">
            <a:xfrm>
              <a:off x="5812554" y="546427"/>
              <a:ext cx="0" cy="204521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7" name="Text Placeholder 9">
              <a:extLst>
                <a:ext uri="{FF2B5EF4-FFF2-40B4-BE49-F238E27FC236}">
                  <a16:creationId xmlns:a16="http://schemas.microsoft.com/office/drawing/2014/main" id="{414EE544-7783-2B27-BD3A-10DF5F22DE86}"/>
                </a:ext>
              </a:extLst>
            </p:cNvPr>
            <p:cNvSpPr txBox="1">
              <a:spLocks/>
            </p:cNvSpPr>
            <p:nvPr/>
          </p:nvSpPr>
          <p:spPr>
            <a:xfrm>
              <a:off x="5969072" y="909556"/>
              <a:ext cx="4773483" cy="484467"/>
            </a:xfrm>
            <a:prstGeom prst="rect">
              <a:avLst/>
            </a:prstGeom>
          </p:spPr>
          <p:txBody>
            <a:bodyPr lIns="182880" tIns="91440" rIns="182880" bIns="9144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2400" b="1" kern="0" noProof="0" dirty="0">
                  <a:solidFill>
                    <a:srgbClr val="000000"/>
                  </a:solidFill>
                  <a:latin typeface="+mn-lt"/>
                </a:rPr>
                <a:t>Open and hybrid – </a:t>
              </a:r>
              <a:r>
                <a:rPr lang="en-US" sz="2400" kern="0" noProof="0" dirty="0">
                  <a:solidFill>
                    <a:srgbClr val="000000"/>
                  </a:solidFill>
                  <a:latin typeface="+mn-lt"/>
                </a:rPr>
                <a:t>unifies IBM and 3</a:t>
              </a:r>
              <a:r>
                <a:rPr lang="en-US" sz="2400" kern="0" baseline="30000" noProof="0" dirty="0">
                  <a:solidFill>
                    <a:srgbClr val="000000"/>
                  </a:solidFill>
                  <a:latin typeface="+mn-lt"/>
                </a:rPr>
                <a:t>rd</a:t>
              </a:r>
              <a:r>
                <a:rPr lang="en-US" sz="2400" kern="0" noProof="0" dirty="0">
                  <a:solidFill>
                    <a:srgbClr val="000000"/>
                  </a:solidFill>
                  <a:latin typeface="+mn-lt"/>
                </a:rPr>
                <a:t> party agents (opensource or 3rd party vendors) to fulfill workflows across app and data</a:t>
              </a:r>
            </a:p>
            <a:p>
              <a:pPr defTabSz="2437912">
                <a:defRPr/>
              </a:pPr>
              <a:endParaRPr lang="en-US" sz="1400" b="1" kern="0" noProof="0" dirty="0">
                <a:solidFill>
                  <a:srgbClr val="000000"/>
                </a:solidFill>
                <a:latin typeface="+mn-lt"/>
              </a:endParaRPr>
            </a:p>
            <a:p>
              <a:pPr defTabSz="2437912">
                <a:defRPr/>
              </a:pPr>
              <a:r>
                <a:rPr lang="en-US" sz="2400" b="1" kern="0" noProof="0" dirty="0">
                  <a:solidFill>
                    <a:srgbClr val="000000"/>
                  </a:solidFill>
                  <a:latin typeface="+mn-lt"/>
                </a:rPr>
                <a:t>Easy to scale and innovate</a:t>
              </a:r>
              <a:r>
                <a:rPr lang="en-US" sz="2400" kern="0" noProof="0" dirty="0">
                  <a:solidFill>
                    <a:srgbClr val="000000"/>
                  </a:solidFill>
                  <a:latin typeface="+mn-lt"/>
                </a:rPr>
                <a:t> – a native multi-agent collaboration framework does not require developer expertise to configure</a:t>
              </a:r>
              <a:endParaRPr lang="en-US" sz="2400" b="1" kern="0" noProof="0" dirty="0">
                <a:solidFill>
                  <a:srgbClr val="000000"/>
                </a:solidFill>
                <a:latin typeface="+mn-lt"/>
              </a:endParaRPr>
            </a:p>
            <a:p>
              <a:pPr defTabSz="2437912">
                <a:defRPr/>
              </a:pPr>
              <a:endParaRPr lang="en-US" sz="1600" b="1" kern="0" noProof="0" dirty="0">
                <a:solidFill>
                  <a:srgbClr val="000000"/>
                </a:solidFill>
                <a:latin typeface="+mn-lt"/>
              </a:endParaRPr>
            </a:p>
            <a:p>
              <a:pPr defTabSz="2437912">
                <a:defRPr/>
              </a:pPr>
              <a:r>
                <a:rPr lang="en-US" sz="2400" b="1" kern="0" noProof="0" dirty="0">
                  <a:solidFill>
                    <a:srgbClr val="000000"/>
                  </a:solidFill>
                  <a:latin typeface="+mn-lt"/>
                </a:rPr>
                <a:t>Flexibility </a:t>
              </a:r>
              <a:r>
                <a:rPr lang="en-US" sz="2400" kern="0" noProof="0" dirty="0">
                  <a:solidFill>
                    <a:srgbClr val="000000"/>
                  </a:solidFill>
                  <a:latin typeface="+mn-lt"/>
                </a:rPr>
                <a:t>to incorporate 3</a:t>
              </a:r>
              <a:r>
                <a:rPr lang="en-US" sz="2400" kern="0" baseline="30000" noProof="0" dirty="0">
                  <a:solidFill>
                    <a:srgbClr val="000000"/>
                  </a:solidFill>
                  <a:latin typeface="+mn-lt"/>
                </a:rPr>
                <a:t>rd </a:t>
              </a:r>
              <a:r>
                <a:rPr lang="en-US" sz="2400" kern="0" noProof="0" dirty="0">
                  <a:solidFill>
                    <a:srgbClr val="000000"/>
                  </a:solidFill>
                  <a:latin typeface="+mn-lt"/>
                </a:rPr>
                <a:t>party solutions and deploy anywhere for enhanced collaboration &amp; customer/employee experience</a:t>
              </a:r>
            </a:p>
          </p:txBody>
        </p:sp>
        <p:sp>
          <p:nvSpPr>
            <p:cNvPr id="158" name="Text Placeholder 9">
              <a:extLst>
                <a:ext uri="{FF2B5EF4-FFF2-40B4-BE49-F238E27FC236}">
                  <a16:creationId xmlns:a16="http://schemas.microsoft.com/office/drawing/2014/main" id="{FDE885A6-FDFF-61A5-7F27-C0D84F700BEC}"/>
                </a:ext>
              </a:extLst>
            </p:cNvPr>
            <p:cNvSpPr txBox="1">
              <a:spLocks/>
            </p:cNvSpPr>
            <p:nvPr/>
          </p:nvSpPr>
          <p:spPr>
            <a:xfrm>
              <a:off x="2438890" y="906409"/>
              <a:ext cx="3074501" cy="1545359"/>
            </a:xfrm>
            <a:prstGeom prst="rect">
              <a:avLst/>
            </a:prstGeom>
          </p:spPr>
          <p:txBody>
            <a:bodyPr lIns="182880" tIns="91440" rIns="182880" bIns="9144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lnSpc>
                  <a:spcPct val="100000"/>
                </a:lnSpc>
                <a:defRPr/>
              </a:pPr>
              <a:r>
                <a:rPr lang="en-US" sz="2400" kern="0" noProof="0" dirty="0">
                  <a:solidFill>
                    <a:srgbClr val="000000"/>
                  </a:solidFill>
                  <a:latin typeface="+mn-lt"/>
                </a:rPr>
                <a:t>To drive productivity, </a:t>
              </a:r>
              <a:r>
                <a:rPr lang="en-US" sz="2400" b="1" kern="0" noProof="0" dirty="0">
                  <a:solidFill>
                    <a:srgbClr val="000000"/>
                  </a:solidFill>
                  <a:latin typeface="+mn-lt"/>
                </a:rPr>
                <a:t>enterprises need multiple agents across </a:t>
              </a:r>
              <a:r>
                <a:rPr lang="en-US" sz="2400" b="1" kern="0" dirty="0">
                  <a:solidFill>
                    <a:srgbClr val="000000"/>
                  </a:solidFill>
                  <a:latin typeface="+mn-lt"/>
                </a:rPr>
                <a:t>multiple </a:t>
              </a:r>
              <a:r>
                <a:rPr lang="en-US" sz="2400" b="1" kern="0" noProof="0" dirty="0">
                  <a:solidFill>
                    <a:srgbClr val="000000"/>
                  </a:solidFill>
                  <a:latin typeface="+mn-lt"/>
                </a:rPr>
                <a:t>domains</a:t>
              </a:r>
              <a:r>
                <a:rPr lang="en-US" sz="2400" kern="0" noProof="0" dirty="0">
                  <a:solidFill>
                    <a:srgbClr val="000000"/>
                  </a:solidFill>
                  <a:latin typeface="+mn-lt"/>
                </a:rPr>
                <a:t> to execute their complex use cases.</a:t>
              </a:r>
              <a:endParaRPr lang="en-US" sz="3600" noProof="0" dirty="0">
                <a:solidFill>
                  <a:srgbClr val="000000"/>
                </a:solidFill>
                <a:latin typeface="+mn-lt"/>
              </a:endParaRPr>
            </a:p>
            <a:p>
              <a:pPr defTabSz="2437912">
                <a:lnSpc>
                  <a:spcPct val="100000"/>
                </a:lnSpc>
                <a:defRPr/>
              </a:pPr>
              <a:endParaRPr lang="en-US" sz="2400" kern="0" noProof="0" dirty="0">
                <a:solidFill>
                  <a:srgbClr val="000000"/>
                </a:solidFill>
                <a:latin typeface="+mn-lt"/>
              </a:endParaRPr>
            </a:p>
            <a:p>
              <a:pPr defTabSz="2437912">
                <a:lnSpc>
                  <a:spcPct val="100000"/>
                </a:lnSpc>
                <a:defRPr/>
              </a:pPr>
              <a:r>
                <a:rPr lang="en-US" sz="2400" kern="0" noProof="0" dirty="0">
                  <a:solidFill>
                    <a:srgbClr val="000000"/>
                  </a:solidFill>
                  <a:latin typeface="+mn-lt"/>
                </a:rPr>
                <a:t>IBM offers a </a:t>
              </a:r>
              <a:r>
                <a:rPr lang="en-US" sz="2400" b="1" kern="0" noProof="0" dirty="0">
                  <a:solidFill>
                    <a:srgbClr val="000000"/>
                  </a:solidFill>
                  <a:latin typeface="+mn-lt"/>
                </a:rPr>
                <a:t>multi-agent, multi-tool supervisor, router, and planner </a:t>
              </a:r>
              <a:r>
                <a:rPr lang="en-US" sz="2400" kern="0" noProof="0" dirty="0">
                  <a:solidFill>
                    <a:srgbClr val="000000"/>
                  </a:solidFill>
                  <a:latin typeface="+mn-lt"/>
                </a:rPr>
                <a:t>to facilitate complex task execution across your agent landscape.</a:t>
              </a:r>
              <a:endParaRPr lang="en-US" sz="3600" noProof="0" dirty="0">
                <a:solidFill>
                  <a:srgbClr val="000000"/>
                </a:solidFill>
                <a:latin typeface="+mn-lt"/>
              </a:endParaRPr>
            </a:p>
            <a:p>
              <a:pPr defTabSz="2437912">
                <a:defRPr/>
              </a:pPr>
              <a:endParaRPr lang="en-US" sz="2400" kern="0" noProof="0" dirty="0">
                <a:solidFill>
                  <a:srgbClr val="000000"/>
                </a:solidFill>
                <a:latin typeface="+mn-lt"/>
              </a:endParaRPr>
            </a:p>
          </p:txBody>
        </p:sp>
      </p:grpSp>
      <p:grpSp>
        <p:nvGrpSpPr>
          <p:cNvPr id="4" name="Group 3">
            <a:extLst>
              <a:ext uri="{FF2B5EF4-FFF2-40B4-BE49-F238E27FC236}">
                <a16:creationId xmlns:a16="http://schemas.microsoft.com/office/drawing/2014/main" id="{64BC207E-645F-2506-EF60-E83ED4D94A29}"/>
              </a:ext>
            </a:extLst>
          </p:cNvPr>
          <p:cNvGrpSpPr/>
          <p:nvPr/>
        </p:nvGrpSpPr>
        <p:grpSpPr>
          <a:xfrm>
            <a:off x="4093928" y="5413021"/>
            <a:ext cx="17324044" cy="8053458"/>
            <a:chOff x="3256406" y="2693682"/>
            <a:chExt cx="8662022" cy="4026729"/>
          </a:xfrm>
        </p:grpSpPr>
        <p:sp>
          <p:nvSpPr>
            <p:cNvPr id="2" name="TextBox 1">
              <a:extLst>
                <a:ext uri="{FF2B5EF4-FFF2-40B4-BE49-F238E27FC236}">
                  <a16:creationId xmlns:a16="http://schemas.microsoft.com/office/drawing/2014/main" id="{64CB2366-D05B-C886-4791-924A6CBC157B}"/>
                </a:ext>
              </a:extLst>
            </p:cNvPr>
            <p:cNvSpPr txBox="1"/>
            <p:nvPr/>
          </p:nvSpPr>
          <p:spPr>
            <a:xfrm>
              <a:off x="11867725" y="6552793"/>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2437912">
                <a:spcBef>
                  <a:spcPts val="2900"/>
                </a:spcBef>
                <a:buSzPct val="100000"/>
                <a:defRPr/>
              </a:pPr>
              <a:endParaRPr lang="en-US" kern="0" noProof="0" dirty="0">
                <a:solidFill>
                  <a:srgbClr val="000000"/>
                </a:solidFill>
                <a:sym typeface="IBM Plex Sans Light"/>
              </a:endParaRPr>
            </a:p>
          </p:txBody>
        </p:sp>
        <p:sp>
          <p:nvSpPr>
            <p:cNvPr id="3" name="Slide Number Placeholder 5">
              <a:extLst>
                <a:ext uri="{FF2B5EF4-FFF2-40B4-BE49-F238E27FC236}">
                  <a16:creationId xmlns:a16="http://schemas.microsoft.com/office/drawing/2014/main" id="{BE9BC2B3-8B5E-3B25-205C-D06BB6D14877}"/>
                </a:ext>
              </a:extLst>
            </p:cNvPr>
            <p:cNvSpPr txBox="1">
              <a:spLocks/>
            </p:cNvSpPr>
            <p:nvPr/>
          </p:nvSpPr>
          <p:spPr>
            <a:xfrm>
              <a:off x="11458502" y="6537555"/>
              <a:ext cx="459926" cy="182856"/>
            </a:xfrm>
            <a:prstGeom prst="rect">
              <a:avLst/>
            </a:prstGeom>
          </p:spPr>
          <p:txBody>
            <a:bodyPr vert="horz" lIns="0" tIns="0" rIns="0" bIns="0" rtlCol="0" anchor="ctr"/>
            <a:lstStyle>
              <a:defPPr>
                <a:defRPr lang="en-US"/>
              </a:defPPr>
              <a:lvl1pPr marL="0" algn="r"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defTabSz="3656608">
                <a:defRPr/>
              </a:pPr>
              <a:fld id="{48D7F682-F14B-F843-BB27-DCCE6EB7FFC1}" type="slidenum">
                <a:rPr lang="en-US" noProof="0">
                  <a:solidFill>
                    <a:srgbClr val="FFFFFF"/>
                  </a:solidFill>
                  <a:latin typeface="+mn-lt"/>
                  <a:ea typeface="IBM Plex Sans Light"/>
                  <a:cs typeface="IBM Plex Sans Light"/>
                </a:rPr>
                <a:pPr defTabSz="3656608">
                  <a:defRPr/>
                </a:pPr>
                <a:t>30</a:t>
              </a:fld>
              <a:endParaRPr lang="en-US" noProof="0" dirty="0">
                <a:solidFill>
                  <a:srgbClr val="FFFFFF"/>
                </a:solidFill>
                <a:latin typeface="+mn-lt"/>
                <a:ea typeface="IBM Plex Sans Light"/>
                <a:cs typeface="IBM Plex Sans Light"/>
              </a:endParaRPr>
            </a:p>
          </p:txBody>
        </p:sp>
        <p:pic>
          <p:nvPicPr>
            <p:cNvPr id="84" name="Picture 83">
              <a:extLst>
                <a:ext uri="{FF2B5EF4-FFF2-40B4-BE49-F238E27FC236}">
                  <a16:creationId xmlns:a16="http://schemas.microsoft.com/office/drawing/2014/main" id="{C7858EA4-5C28-DEA1-43DF-AA7D5B89BCF7}"/>
                </a:ext>
              </a:extLst>
            </p:cNvPr>
            <p:cNvPicPr>
              <a:picLocks noChangeAspect="1"/>
            </p:cNvPicPr>
            <p:nvPr/>
          </p:nvPicPr>
          <p:blipFill>
            <a:blip r:embed="rId3"/>
            <a:srcRect/>
            <a:stretch/>
          </p:blipFill>
          <p:spPr>
            <a:xfrm>
              <a:off x="4481513" y="3504972"/>
              <a:ext cx="1079121" cy="147562"/>
            </a:xfrm>
            <a:prstGeom prst="rect">
              <a:avLst/>
            </a:prstGeom>
          </p:spPr>
        </p:pic>
        <p:grpSp>
          <p:nvGrpSpPr>
            <p:cNvPr id="162" name="Group 161">
              <a:extLst>
                <a:ext uri="{FF2B5EF4-FFF2-40B4-BE49-F238E27FC236}">
                  <a16:creationId xmlns:a16="http://schemas.microsoft.com/office/drawing/2014/main" id="{0C0A7AF5-EBC4-8FA0-7E49-72692FB85E0A}"/>
                </a:ext>
              </a:extLst>
            </p:cNvPr>
            <p:cNvGrpSpPr/>
            <p:nvPr/>
          </p:nvGrpSpPr>
          <p:grpSpPr>
            <a:xfrm>
              <a:off x="3256406" y="2693682"/>
              <a:ext cx="7238426" cy="3915640"/>
              <a:chOff x="2375427" y="2799998"/>
              <a:chExt cx="8313688" cy="3954924"/>
            </a:xfrm>
          </p:grpSpPr>
          <p:sp>
            <p:nvSpPr>
              <p:cNvPr id="173" name="TextBox 172">
                <a:extLst>
                  <a:ext uri="{FF2B5EF4-FFF2-40B4-BE49-F238E27FC236}">
                    <a16:creationId xmlns:a16="http://schemas.microsoft.com/office/drawing/2014/main" id="{600C1C8F-36F7-7CEB-6544-13B368217A5F}"/>
                  </a:ext>
                </a:extLst>
              </p:cNvPr>
              <p:cNvSpPr txBox="1"/>
              <p:nvPr/>
            </p:nvSpPr>
            <p:spPr>
              <a:xfrm>
                <a:off x="8290685" y="6273053"/>
                <a:ext cx="606752" cy="155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rmAutofit fontScale="85000" lnSpcReduction="20000"/>
              </a:bodyPr>
              <a:lstStyle/>
              <a:p>
                <a:pPr algn="ctr" defTabSz="2437424">
                  <a:spcBef>
                    <a:spcPts val="2900"/>
                  </a:spcBef>
                  <a:buSzPct val="100000"/>
                  <a:defRPr/>
                </a:pPr>
                <a:r>
                  <a:rPr lang="en-US" sz="1400" kern="0" noProof="0" dirty="0">
                    <a:solidFill>
                      <a:srgbClr val="000000"/>
                    </a:solidFill>
                    <a:sym typeface="IBM Plex Sans Light"/>
                  </a:rPr>
                  <a:t>Data Sources </a:t>
                </a:r>
                <a:br>
                  <a:rPr lang="en-US" sz="1400" kern="0" noProof="0" dirty="0">
                    <a:solidFill>
                      <a:srgbClr val="000000"/>
                    </a:solidFill>
                    <a:sym typeface="IBM Plex Sans Light"/>
                  </a:rPr>
                </a:br>
                <a:r>
                  <a:rPr lang="en-US" sz="1400" kern="0" noProof="0" dirty="0">
                    <a:solidFill>
                      <a:srgbClr val="000000"/>
                    </a:solidFill>
                    <a:sym typeface="IBM Plex Sans Light"/>
                  </a:rPr>
                  <a:t>(SQL, etc.)</a:t>
                </a:r>
              </a:p>
            </p:txBody>
          </p:sp>
          <p:sp>
            <p:nvSpPr>
              <p:cNvPr id="174" name="TextBox 173">
                <a:extLst>
                  <a:ext uri="{FF2B5EF4-FFF2-40B4-BE49-F238E27FC236}">
                    <a16:creationId xmlns:a16="http://schemas.microsoft.com/office/drawing/2014/main" id="{210CAC86-5D08-0461-C893-9FC65675371E}"/>
                  </a:ext>
                </a:extLst>
              </p:cNvPr>
              <p:cNvSpPr txBox="1"/>
              <p:nvPr/>
            </p:nvSpPr>
            <p:spPr>
              <a:xfrm>
                <a:off x="9019623" y="6281653"/>
                <a:ext cx="606752" cy="155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rmAutofit fontScale="77500" lnSpcReduction="20000"/>
              </a:bodyPr>
              <a:lstStyle/>
              <a:p>
                <a:pPr algn="ctr" defTabSz="2437424">
                  <a:spcBef>
                    <a:spcPts val="2900"/>
                  </a:spcBef>
                  <a:buSzPct val="100000"/>
                  <a:defRPr/>
                </a:pPr>
                <a:r>
                  <a:rPr lang="en-US" sz="1400" kern="0" noProof="0" dirty="0">
                    <a:solidFill>
                      <a:srgbClr val="000000"/>
                    </a:solidFill>
                    <a:sym typeface="IBM Plex Sans Light"/>
                  </a:rPr>
                  <a:t>Built-In Tools (Web search, …)</a:t>
                </a:r>
              </a:p>
            </p:txBody>
          </p:sp>
          <p:sp>
            <p:nvSpPr>
              <p:cNvPr id="175" name="Rectangle 174">
                <a:extLst>
                  <a:ext uri="{FF2B5EF4-FFF2-40B4-BE49-F238E27FC236}">
                    <a16:creationId xmlns:a16="http://schemas.microsoft.com/office/drawing/2014/main" id="{D6674476-7B89-7B60-7E25-0AE2564E1ABE}"/>
                  </a:ext>
                </a:extLst>
              </p:cNvPr>
              <p:cNvSpPr/>
              <p:nvPr/>
            </p:nvSpPr>
            <p:spPr bwMode="auto">
              <a:xfrm>
                <a:off x="8242523" y="3491706"/>
                <a:ext cx="1403287" cy="3091659"/>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1400" noProof="0" dirty="0">
                  <a:solidFill>
                    <a:srgbClr val="FFFFFF"/>
                  </a:solidFill>
                </a:endParaRPr>
              </a:p>
            </p:txBody>
          </p:sp>
          <p:cxnSp>
            <p:nvCxnSpPr>
              <p:cNvPr id="176" name="Elbow Connector 175">
                <a:extLst>
                  <a:ext uri="{FF2B5EF4-FFF2-40B4-BE49-F238E27FC236}">
                    <a16:creationId xmlns:a16="http://schemas.microsoft.com/office/drawing/2014/main" id="{05C5DA19-0ACA-7CC5-95AF-CE73EE03DF53}"/>
                  </a:ext>
                </a:extLst>
              </p:cNvPr>
              <p:cNvCxnSpPr>
                <a:cxnSpLocks/>
                <a:stCxn id="254" idx="2"/>
              </p:cNvCxnSpPr>
              <p:nvPr/>
            </p:nvCxnSpPr>
            <p:spPr bwMode="auto">
              <a:xfrm rot="16200000" flipH="1">
                <a:off x="5969527" y="3372046"/>
                <a:ext cx="958488" cy="3553448"/>
              </a:xfrm>
              <a:prstGeom prst="bentConnector2">
                <a:avLst/>
              </a:prstGeom>
              <a:ln w="12700">
                <a:solidFill>
                  <a:schemeClr val="tx1"/>
                </a:solidFill>
                <a:headEnd type="none" w="med" len="med"/>
                <a:tailEnd type="triangle" w="lg" len="med"/>
              </a:ln>
              <a:effectLst/>
            </p:spPr>
            <p:style>
              <a:lnRef idx="1">
                <a:schemeClr val="dk1"/>
              </a:lnRef>
              <a:fillRef idx="0">
                <a:schemeClr val="dk1"/>
              </a:fillRef>
              <a:effectRef idx="0">
                <a:schemeClr val="dk1"/>
              </a:effectRef>
              <a:fontRef idx="minor">
                <a:schemeClr val="tx1"/>
              </a:fontRef>
            </p:style>
          </p:cxnSp>
          <p:sp>
            <p:nvSpPr>
              <p:cNvPr id="177" name="Rectangle 176">
                <a:extLst>
                  <a:ext uri="{FF2B5EF4-FFF2-40B4-BE49-F238E27FC236}">
                    <a16:creationId xmlns:a16="http://schemas.microsoft.com/office/drawing/2014/main" id="{27186C61-7D9C-DB48-EF13-DE6FFE98CA8B}"/>
                  </a:ext>
                </a:extLst>
              </p:cNvPr>
              <p:cNvSpPr/>
              <p:nvPr/>
            </p:nvSpPr>
            <p:spPr bwMode="auto">
              <a:xfrm>
                <a:off x="5385859" y="2799998"/>
                <a:ext cx="2066449" cy="3923442"/>
              </a:xfrm>
              <a:prstGeom prst="rect">
                <a:avLst/>
              </a:prstGeom>
              <a:solidFill>
                <a:srgbClr val="E5F6FF"/>
              </a:solidFill>
              <a:ln w="12700">
                <a:solidFill>
                  <a:schemeClr val="accent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endParaRPr>
              </a:p>
            </p:txBody>
          </p:sp>
          <p:grpSp>
            <p:nvGrpSpPr>
              <p:cNvPr id="178" name="Group 177">
                <a:extLst>
                  <a:ext uri="{FF2B5EF4-FFF2-40B4-BE49-F238E27FC236}">
                    <a16:creationId xmlns:a16="http://schemas.microsoft.com/office/drawing/2014/main" id="{4387420F-6A0F-4992-B487-83A4AF2A419D}"/>
                  </a:ext>
                </a:extLst>
              </p:cNvPr>
              <p:cNvGrpSpPr/>
              <p:nvPr/>
            </p:nvGrpSpPr>
            <p:grpSpPr>
              <a:xfrm>
                <a:off x="4290193" y="3904838"/>
                <a:ext cx="763707" cy="764688"/>
                <a:chOff x="11476462" y="12432545"/>
                <a:chExt cx="719077" cy="720000"/>
              </a:xfrm>
            </p:grpSpPr>
            <p:sp>
              <p:nvSpPr>
                <p:cNvPr id="254" name="Rounded Rectangle 253">
                  <a:extLst>
                    <a:ext uri="{FF2B5EF4-FFF2-40B4-BE49-F238E27FC236}">
                      <a16:creationId xmlns:a16="http://schemas.microsoft.com/office/drawing/2014/main" id="{1A66D0C4-4DF8-0898-0804-A3F872DFA0A8}"/>
                    </a:ext>
                  </a:extLst>
                </p:cNvPr>
                <p:cNvSpPr>
                  <a:spLocks noChangeAspect="1"/>
                </p:cNvSpPr>
                <p:nvPr/>
              </p:nvSpPr>
              <p:spPr bwMode="auto">
                <a:xfrm>
                  <a:off x="11476462" y="12432545"/>
                  <a:ext cx="719077" cy="720000"/>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692" tIns="45692" rIns="45692" bIns="45692" numCol="1" rtlCol="0" anchor="t" anchorCtr="0" compatLnSpc="1">
                  <a:prstTxWarp prst="textNoShape">
                    <a:avLst/>
                  </a:prstTxWarp>
                </a:bodyPr>
                <a:lstStyle/>
                <a:p>
                  <a:pPr defTabSz="456840" fontAlgn="base">
                    <a:spcBef>
                      <a:spcPct val="0"/>
                    </a:spcBef>
                    <a:spcAft>
                      <a:spcPct val="0"/>
                    </a:spcAft>
                    <a:defRPr/>
                  </a:pPr>
                  <a:endParaRPr lang="en-US" sz="900" noProof="0" dirty="0">
                    <a:solidFill>
                      <a:srgbClr val="FFFFFF"/>
                    </a:solidFill>
                    <a:ea typeface="IBM Plex Sans Light"/>
                    <a:cs typeface="IBM Plex Sans Light"/>
                  </a:endParaRPr>
                </a:p>
              </p:txBody>
            </p:sp>
            <p:pic>
              <p:nvPicPr>
                <p:cNvPr id="255" name="Graphic 254">
                  <a:extLst>
                    <a:ext uri="{FF2B5EF4-FFF2-40B4-BE49-F238E27FC236}">
                      <a16:creationId xmlns:a16="http://schemas.microsoft.com/office/drawing/2014/main" id="{571E1E1A-37CF-8708-4B28-5E5F840AB9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38000" y="12594545"/>
                  <a:ext cx="396000" cy="396000"/>
                </a:xfrm>
                <a:prstGeom prst="rect">
                  <a:avLst/>
                </a:prstGeom>
              </p:spPr>
            </p:pic>
          </p:grpSp>
          <p:pic>
            <p:nvPicPr>
              <p:cNvPr id="179" name="Picture 178" descr="User, Blue 60 pictogram">
                <a:extLst>
                  <a:ext uri="{FF2B5EF4-FFF2-40B4-BE49-F238E27FC236}">
                    <a16:creationId xmlns:a16="http://schemas.microsoft.com/office/drawing/2014/main" id="{846F718C-FE52-3A26-BEDA-E97E0E59E75D}"/>
                  </a:ext>
                </a:extLst>
              </p:cNvPr>
              <p:cNvPicPr>
                <a:picLocks noChangeAspect="1"/>
              </p:cNvPicPr>
              <p:nvPr/>
            </p:nvPicPr>
            <p:blipFill>
              <a:blip r:embed="rId6"/>
              <a:srcRect/>
              <a:stretch/>
            </p:blipFill>
            <p:spPr>
              <a:xfrm>
                <a:off x="2422844" y="4045940"/>
                <a:ext cx="395120" cy="395120"/>
              </a:xfrm>
              <a:prstGeom prst="rect">
                <a:avLst/>
              </a:prstGeom>
            </p:spPr>
          </p:pic>
          <p:sp>
            <p:nvSpPr>
              <p:cNvPr id="180" name="Text Placeholder 3">
                <a:extLst>
                  <a:ext uri="{FF2B5EF4-FFF2-40B4-BE49-F238E27FC236}">
                    <a16:creationId xmlns:a16="http://schemas.microsoft.com/office/drawing/2014/main" id="{7823936D-A9D8-8423-6D2E-3E87DDEDFD29}"/>
                  </a:ext>
                </a:extLst>
              </p:cNvPr>
              <p:cNvSpPr txBox="1">
                <a:spLocks/>
              </p:cNvSpPr>
              <p:nvPr/>
            </p:nvSpPr>
            <p:spPr>
              <a:xfrm>
                <a:off x="5654685" y="4232758"/>
                <a:ext cx="1734932" cy="180248"/>
              </a:xfrm>
              <a:prstGeom prst="rect">
                <a:avLst/>
              </a:prstGeom>
            </p:spPr>
            <p:txBody>
              <a:bodyPr vert="horz" lIns="0" tIns="0" rIns="0" bIns="0" rtlCol="0" anchor="t">
                <a:normAutofit fontScale="85000" lnSpcReduction="10000"/>
              </a:bodyPr>
              <a:lstStyle>
                <a:defPPr>
                  <a:defRPr lang="en-US"/>
                </a:defPPr>
                <a:lvl1pPr marL="0" algn="l"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algn="ctr" defTabSz="914154">
                  <a:lnSpc>
                    <a:spcPct val="110000"/>
                  </a:lnSpc>
                  <a:defRPr/>
                </a:pPr>
                <a:r>
                  <a:rPr lang="en-US" sz="2000" noProof="0" dirty="0">
                    <a:solidFill>
                      <a:srgbClr val="000000"/>
                    </a:solidFill>
                    <a:latin typeface="+mn-lt"/>
                    <a:ea typeface="IBM Plex Sans Light"/>
                    <a:cs typeface="IBM Plex Sans Light"/>
                  </a:rPr>
                  <a:t>HR, Procurement, Sales, etc.</a:t>
                </a:r>
              </a:p>
            </p:txBody>
          </p:sp>
          <p:grpSp>
            <p:nvGrpSpPr>
              <p:cNvPr id="181" name="Group 180">
                <a:extLst>
                  <a:ext uri="{FF2B5EF4-FFF2-40B4-BE49-F238E27FC236}">
                    <a16:creationId xmlns:a16="http://schemas.microsoft.com/office/drawing/2014/main" id="{757D6D10-3AF9-3668-6295-F4C879E5B946}"/>
                  </a:ext>
                </a:extLst>
              </p:cNvPr>
              <p:cNvGrpSpPr/>
              <p:nvPr/>
            </p:nvGrpSpPr>
            <p:grpSpPr>
              <a:xfrm>
                <a:off x="6263054" y="5829734"/>
                <a:ext cx="441200" cy="441768"/>
                <a:chOff x="13881973" y="7040112"/>
                <a:chExt cx="1042445" cy="1043785"/>
              </a:xfrm>
            </p:grpSpPr>
            <p:sp>
              <p:nvSpPr>
                <p:cNvPr id="252" name="Rounded Rectangle 251">
                  <a:extLst>
                    <a:ext uri="{FF2B5EF4-FFF2-40B4-BE49-F238E27FC236}">
                      <a16:creationId xmlns:a16="http://schemas.microsoft.com/office/drawing/2014/main" id="{9840AE9F-23B0-D45C-71C5-5997DBF8E3FD}"/>
                    </a:ext>
                  </a:extLst>
                </p:cNvPr>
                <p:cNvSpPr>
                  <a:spLocks noChangeAspect="1"/>
                </p:cNvSpPr>
                <p:nvPr/>
              </p:nvSpPr>
              <p:spPr bwMode="auto">
                <a:xfrm>
                  <a:off x="13881973" y="7040112"/>
                  <a:ext cx="1042445" cy="1043785"/>
                </a:xfrm>
                <a:prstGeom prst="roundRect">
                  <a:avLst/>
                </a:prstGeom>
                <a:no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698" tIns="45698" rIns="45698" bIns="45698" numCol="1" rtlCol="0" anchor="t" anchorCtr="0" compatLnSpc="1">
                  <a:prstTxWarp prst="textNoShape">
                    <a:avLst/>
                  </a:prstTxWarp>
                </a:bodyPr>
                <a:lstStyle/>
                <a:p>
                  <a:pPr defTabSz="456930" fontAlgn="base">
                    <a:spcBef>
                      <a:spcPct val="0"/>
                    </a:spcBef>
                    <a:spcAft>
                      <a:spcPct val="0"/>
                    </a:spcAft>
                    <a:defRPr/>
                  </a:pPr>
                  <a:endParaRPr lang="en-US" sz="900" noProof="0" dirty="0">
                    <a:solidFill>
                      <a:srgbClr val="FFFFFF"/>
                    </a:solidFill>
                    <a:ea typeface="IBM Plex Sans Light"/>
                    <a:cs typeface="IBM Plex Sans Light"/>
                  </a:endParaRPr>
                </a:p>
              </p:txBody>
            </p:sp>
            <p:pic>
              <p:nvPicPr>
                <p:cNvPr id="253" name="Picture Placeholder 24" descr="DevOps, Blue 60 pictogram">
                  <a:extLst>
                    <a:ext uri="{FF2B5EF4-FFF2-40B4-BE49-F238E27FC236}">
                      <a16:creationId xmlns:a16="http://schemas.microsoft.com/office/drawing/2014/main" id="{9F70BBC4-509C-F9CB-1F2C-9E537C3FA958}"/>
                    </a:ext>
                  </a:extLst>
                </p:cNvPr>
                <p:cNvPicPr>
                  <a:picLocks noChangeAspect="1"/>
                </p:cNvPicPr>
                <p:nvPr/>
              </p:nvPicPr>
              <p:blipFill>
                <a:blip r:embed="rId7">
                  <a:extLst>
                    <a:ext uri="{96DAC541-7B7A-43D3-8B79-37D633B846F1}">
                      <asvg:svgBlip xmlns:asvg="http://schemas.microsoft.com/office/drawing/2016/SVG/main" r:embed="rId8"/>
                    </a:ext>
                  </a:extLst>
                </a:blip>
                <a:srcRect t="87" b="87"/>
                <a:stretch>
                  <a:fillRect/>
                </a:stretch>
              </p:blipFill>
              <p:spPr>
                <a:xfrm>
                  <a:off x="14007632" y="7173925"/>
                  <a:ext cx="805276" cy="805276"/>
                </a:xfrm>
                <a:prstGeom prst="rect">
                  <a:avLst/>
                </a:prstGeom>
              </p:spPr>
            </p:pic>
          </p:grpSp>
          <p:grpSp>
            <p:nvGrpSpPr>
              <p:cNvPr id="182" name="Group 181">
                <a:extLst>
                  <a:ext uri="{FF2B5EF4-FFF2-40B4-BE49-F238E27FC236}">
                    <a16:creationId xmlns:a16="http://schemas.microsoft.com/office/drawing/2014/main" id="{E485F272-3296-F7DF-D4E8-BDB2C1853797}"/>
                  </a:ext>
                </a:extLst>
              </p:cNvPr>
              <p:cNvGrpSpPr/>
              <p:nvPr/>
            </p:nvGrpSpPr>
            <p:grpSpPr>
              <a:xfrm>
                <a:off x="3249231" y="4058538"/>
                <a:ext cx="441200" cy="441768"/>
                <a:chOff x="7021939" y="4829951"/>
                <a:chExt cx="1042445" cy="1043785"/>
              </a:xfrm>
            </p:grpSpPr>
            <p:sp>
              <p:nvSpPr>
                <p:cNvPr id="250" name="Rounded Rectangle 249">
                  <a:extLst>
                    <a:ext uri="{FF2B5EF4-FFF2-40B4-BE49-F238E27FC236}">
                      <a16:creationId xmlns:a16="http://schemas.microsoft.com/office/drawing/2014/main" id="{DB068115-0DF1-841D-33C8-4D80F6CCA4DC}"/>
                    </a:ext>
                  </a:extLst>
                </p:cNvPr>
                <p:cNvSpPr>
                  <a:spLocks noChangeAspect="1"/>
                </p:cNvSpPr>
                <p:nvPr/>
              </p:nvSpPr>
              <p:spPr bwMode="auto">
                <a:xfrm>
                  <a:off x="7021939" y="4829951"/>
                  <a:ext cx="1042445" cy="1043785"/>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698" tIns="45698" rIns="45698" bIns="45698" numCol="1" rtlCol="0" anchor="t" anchorCtr="0" compatLnSpc="1">
                  <a:prstTxWarp prst="textNoShape">
                    <a:avLst/>
                  </a:prstTxWarp>
                </a:bodyPr>
                <a:lstStyle/>
                <a:p>
                  <a:pPr defTabSz="456930" fontAlgn="base">
                    <a:spcBef>
                      <a:spcPct val="0"/>
                    </a:spcBef>
                    <a:spcAft>
                      <a:spcPct val="0"/>
                    </a:spcAft>
                    <a:defRPr/>
                  </a:pPr>
                  <a:endParaRPr lang="en-US" sz="900" noProof="0" dirty="0">
                    <a:solidFill>
                      <a:srgbClr val="FFFFFF"/>
                    </a:solidFill>
                    <a:ea typeface="IBM Plex Sans Light"/>
                    <a:cs typeface="IBM Plex Sans Light"/>
                  </a:endParaRPr>
                </a:p>
              </p:txBody>
            </p:sp>
            <p:pic>
              <p:nvPicPr>
                <p:cNvPr id="251" name="Graphic 250">
                  <a:extLst>
                    <a:ext uri="{FF2B5EF4-FFF2-40B4-BE49-F238E27FC236}">
                      <a16:creationId xmlns:a16="http://schemas.microsoft.com/office/drawing/2014/main" id="{2A298E60-00EB-5618-4587-4483D679BD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19139" y="5016773"/>
                  <a:ext cx="648047" cy="648047"/>
                </a:xfrm>
                <a:prstGeom prst="rect">
                  <a:avLst/>
                </a:prstGeom>
              </p:spPr>
            </p:pic>
          </p:grpSp>
          <p:cxnSp>
            <p:nvCxnSpPr>
              <p:cNvPr id="183" name="Straight Arrow Connector 182">
                <a:extLst>
                  <a:ext uri="{FF2B5EF4-FFF2-40B4-BE49-F238E27FC236}">
                    <a16:creationId xmlns:a16="http://schemas.microsoft.com/office/drawing/2014/main" id="{B332BB74-DA54-A95D-DDA3-04D3615A93DF}"/>
                  </a:ext>
                </a:extLst>
              </p:cNvPr>
              <p:cNvCxnSpPr>
                <a:cxnSpLocks/>
                <a:stCxn id="250" idx="3"/>
                <a:endCxn id="254" idx="1"/>
              </p:cNvCxnSpPr>
              <p:nvPr/>
            </p:nvCxnSpPr>
            <p:spPr bwMode="auto">
              <a:xfrm>
                <a:off x="3690431" y="4279422"/>
                <a:ext cx="599762" cy="7760"/>
              </a:xfrm>
              <a:prstGeom prst="straightConnector1">
                <a:avLst/>
              </a:prstGeom>
              <a:ln w="12700">
                <a:solidFill>
                  <a:schemeClr val="tx1"/>
                </a:solidFill>
                <a:headEnd type="triangle" w="lg" len="lg"/>
                <a:tailEnd type="triangle" w="lg" len="lg"/>
              </a:ln>
              <a:effectLst/>
            </p:spPr>
            <p:style>
              <a:lnRef idx="1">
                <a:schemeClr val="dk1"/>
              </a:lnRef>
              <a:fillRef idx="0">
                <a:schemeClr val="dk1"/>
              </a:fillRef>
              <a:effectRef idx="0">
                <a:schemeClr val="dk1"/>
              </a:effectRef>
              <a:fontRef idx="minor">
                <a:schemeClr val="tx1"/>
              </a:fontRef>
            </p:style>
          </p:cxnSp>
          <p:grpSp>
            <p:nvGrpSpPr>
              <p:cNvPr id="184" name="Group 183">
                <a:extLst>
                  <a:ext uri="{FF2B5EF4-FFF2-40B4-BE49-F238E27FC236}">
                    <a16:creationId xmlns:a16="http://schemas.microsoft.com/office/drawing/2014/main" id="{4EF8B47F-051C-2A1D-1868-CAD51D6735E6}"/>
                  </a:ext>
                </a:extLst>
              </p:cNvPr>
              <p:cNvGrpSpPr/>
              <p:nvPr/>
            </p:nvGrpSpPr>
            <p:grpSpPr>
              <a:xfrm>
                <a:off x="8415323" y="4451382"/>
                <a:ext cx="369340" cy="369747"/>
                <a:chOff x="6646979" y="7758206"/>
                <a:chExt cx="1042445" cy="1043594"/>
              </a:xfrm>
            </p:grpSpPr>
            <p:sp>
              <p:nvSpPr>
                <p:cNvPr id="248" name="Rectangle 247">
                  <a:extLst>
                    <a:ext uri="{FF2B5EF4-FFF2-40B4-BE49-F238E27FC236}">
                      <a16:creationId xmlns:a16="http://schemas.microsoft.com/office/drawing/2014/main" id="{04BCFD01-3F7D-38F8-BE7E-7997ADEFFD34}"/>
                    </a:ext>
                  </a:extLst>
                </p:cNvPr>
                <p:cNvSpPr/>
                <p:nvPr/>
              </p:nvSpPr>
              <p:spPr bwMode="auto">
                <a:xfrm>
                  <a:off x="6646979" y="7758206"/>
                  <a:ext cx="1042445" cy="1043594"/>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1400" noProof="0" dirty="0">
                    <a:solidFill>
                      <a:srgbClr val="FFFFFF"/>
                    </a:solidFill>
                  </a:endParaRPr>
                </a:p>
              </p:txBody>
            </p:sp>
            <p:pic>
              <p:nvPicPr>
                <p:cNvPr id="249" name="Picture Placeholder 28" descr="Connect, Blue 60 pictogram">
                  <a:extLst>
                    <a:ext uri="{FF2B5EF4-FFF2-40B4-BE49-F238E27FC236}">
                      <a16:creationId xmlns:a16="http://schemas.microsoft.com/office/drawing/2014/main" id="{EBDBFBFF-6BB8-6975-958E-F428682845F1}"/>
                    </a:ext>
                  </a:extLst>
                </p:cNvPr>
                <p:cNvPicPr>
                  <a:picLocks noChangeAspect="1"/>
                </p:cNvPicPr>
                <p:nvPr/>
              </p:nvPicPr>
              <p:blipFill>
                <a:blip r:embed="rId11">
                  <a:extLst>
                    <a:ext uri="{96DAC541-7B7A-43D3-8B79-37D633B846F1}">
                      <asvg:svgBlip xmlns:asvg="http://schemas.microsoft.com/office/drawing/2016/SVG/main" r:embed="rId12"/>
                    </a:ext>
                  </a:extLst>
                </a:blip>
                <a:srcRect t="87" b="87"/>
                <a:stretch>
                  <a:fillRect/>
                </a:stretch>
              </p:blipFill>
              <p:spPr>
                <a:xfrm>
                  <a:off x="6784163" y="7854088"/>
                  <a:ext cx="805276" cy="80527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pic>
          </p:grpSp>
          <p:cxnSp>
            <p:nvCxnSpPr>
              <p:cNvPr id="185" name="Elbow Connector 184">
                <a:extLst>
                  <a:ext uri="{FF2B5EF4-FFF2-40B4-BE49-F238E27FC236}">
                    <a16:creationId xmlns:a16="http://schemas.microsoft.com/office/drawing/2014/main" id="{5CAED288-26CA-A660-1207-A1A3A96F5277}"/>
                  </a:ext>
                </a:extLst>
              </p:cNvPr>
              <p:cNvCxnSpPr>
                <a:cxnSpLocks/>
                <a:stCxn id="254" idx="3"/>
              </p:cNvCxnSpPr>
              <p:nvPr/>
            </p:nvCxnSpPr>
            <p:spPr bwMode="auto">
              <a:xfrm flipV="1">
                <a:off x="5053900" y="3945182"/>
                <a:ext cx="1209154" cy="342000"/>
              </a:xfrm>
              <a:prstGeom prst="bentConnector3">
                <a:avLst>
                  <a:gd name="adj1" fmla="val 50000"/>
                </a:avLst>
              </a:prstGeom>
              <a:ln w="12700">
                <a:solidFill>
                  <a:schemeClr val="tx1"/>
                </a:solidFill>
                <a:headEnd type="none" w="med" len="med"/>
                <a:tailEnd type="triangle" w="lg" len="med"/>
              </a:ln>
              <a:effectLst/>
            </p:spPr>
            <p:style>
              <a:lnRef idx="1">
                <a:schemeClr val="dk1"/>
              </a:lnRef>
              <a:fillRef idx="0">
                <a:schemeClr val="dk1"/>
              </a:fillRef>
              <a:effectRef idx="0">
                <a:schemeClr val="dk1"/>
              </a:effectRef>
              <a:fontRef idx="minor">
                <a:schemeClr val="tx1"/>
              </a:fontRef>
            </p:style>
          </p:cxnSp>
          <p:cxnSp>
            <p:nvCxnSpPr>
              <p:cNvPr id="186" name="Elbow Connector 185">
                <a:extLst>
                  <a:ext uri="{FF2B5EF4-FFF2-40B4-BE49-F238E27FC236}">
                    <a16:creationId xmlns:a16="http://schemas.microsoft.com/office/drawing/2014/main" id="{C5DE10AF-A362-EB44-17F6-4142147C293F}"/>
                  </a:ext>
                </a:extLst>
              </p:cNvPr>
              <p:cNvCxnSpPr>
                <a:cxnSpLocks/>
                <a:stCxn id="254" idx="3"/>
                <a:endCxn id="252" idx="1"/>
              </p:cNvCxnSpPr>
              <p:nvPr/>
            </p:nvCxnSpPr>
            <p:spPr bwMode="auto">
              <a:xfrm>
                <a:off x="5053900" y="4287182"/>
                <a:ext cx="1209154" cy="1763436"/>
              </a:xfrm>
              <a:prstGeom prst="bentConnector3">
                <a:avLst>
                  <a:gd name="adj1" fmla="val 50000"/>
                </a:avLst>
              </a:prstGeom>
              <a:ln w="12700">
                <a:solidFill>
                  <a:schemeClr val="tx1"/>
                </a:solidFill>
                <a:headEnd type="none" w="med" len="med"/>
                <a:tailEnd type="triangle" w="lg" len="med"/>
              </a:ln>
              <a:effectLst/>
            </p:spPr>
            <p:style>
              <a:lnRef idx="1">
                <a:schemeClr val="dk1"/>
              </a:lnRef>
              <a:fillRef idx="0">
                <a:schemeClr val="dk1"/>
              </a:fillRef>
              <a:effectRef idx="0">
                <a:schemeClr val="dk1"/>
              </a:effectRef>
              <a:fontRef idx="minor">
                <a:schemeClr val="tx1"/>
              </a:fontRef>
            </p:style>
          </p:cxnSp>
          <p:grpSp>
            <p:nvGrpSpPr>
              <p:cNvPr id="187" name="Group 186">
                <a:extLst>
                  <a:ext uri="{FF2B5EF4-FFF2-40B4-BE49-F238E27FC236}">
                    <a16:creationId xmlns:a16="http://schemas.microsoft.com/office/drawing/2014/main" id="{B9E8AAFB-0276-1C30-302A-8B15F808B520}"/>
                  </a:ext>
                </a:extLst>
              </p:cNvPr>
              <p:cNvGrpSpPr/>
              <p:nvPr/>
            </p:nvGrpSpPr>
            <p:grpSpPr>
              <a:xfrm>
                <a:off x="9138330" y="4450024"/>
                <a:ext cx="369340" cy="369747"/>
                <a:chOff x="3709020" y="11288912"/>
                <a:chExt cx="872658" cy="873620"/>
              </a:xfrm>
            </p:grpSpPr>
            <p:sp>
              <p:nvSpPr>
                <p:cNvPr id="246" name="Rectangle 245">
                  <a:extLst>
                    <a:ext uri="{FF2B5EF4-FFF2-40B4-BE49-F238E27FC236}">
                      <a16:creationId xmlns:a16="http://schemas.microsoft.com/office/drawing/2014/main" id="{16CF623D-2152-1C25-E42A-89A037BB1D6D}"/>
                    </a:ext>
                  </a:extLst>
                </p:cNvPr>
                <p:cNvSpPr/>
                <p:nvPr/>
              </p:nvSpPr>
              <p:spPr bwMode="auto">
                <a:xfrm>
                  <a:off x="3709020" y="11288912"/>
                  <a:ext cx="872658" cy="873620"/>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1400" noProof="0" dirty="0">
                    <a:solidFill>
                      <a:srgbClr val="FFFFFF"/>
                    </a:solidFill>
                  </a:endParaRPr>
                </a:p>
              </p:txBody>
            </p:sp>
            <p:pic>
              <p:nvPicPr>
                <p:cNvPr id="247" name="Picture 246" descr="Retrieve and rank, Blue 60 pictogram">
                  <a:extLst>
                    <a:ext uri="{FF2B5EF4-FFF2-40B4-BE49-F238E27FC236}">
                      <a16:creationId xmlns:a16="http://schemas.microsoft.com/office/drawing/2014/main" id="{877936E4-01B0-59CE-8DDD-3CCBBB41EC12}"/>
                    </a:ext>
                  </a:extLst>
                </p:cNvPr>
                <p:cNvPicPr>
                  <a:picLocks noChangeAspect="1"/>
                </p:cNvPicPr>
                <p:nvPr/>
              </p:nvPicPr>
              <p:blipFill>
                <a:blip r:embed="rId13"/>
                <a:srcRect/>
                <a:stretch/>
              </p:blipFill>
              <p:spPr>
                <a:xfrm>
                  <a:off x="3795856" y="11389270"/>
                  <a:ext cx="698986" cy="698986"/>
                </a:xfrm>
                <a:prstGeom prst="rect">
                  <a:avLst/>
                </a:prstGeom>
              </p:spPr>
            </p:pic>
          </p:grpSp>
          <p:grpSp>
            <p:nvGrpSpPr>
              <p:cNvPr id="188" name="Group 187">
                <a:extLst>
                  <a:ext uri="{FF2B5EF4-FFF2-40B4-BE49-F238E27FC236}">
                    <a16:creationId xmlns:a16="http://schemas.microsoft.com/office/drawing/2014/main" id="{C68F56AB-2919-DDD4-8FF7-1E1EDD2C4B39}"/>
                  </a:ext>
                </a:extLst>
              </p:cNvPr>
              <p:cNvGrpSpPr/>
              <p:nvPr/>
            </p:nvGrpSpPr>
            <p:grpSpPr>
              <a:xfrm>
                <a:off x="9138330" y="3682429"/>
                <a:ext cx="369340" cy="369747"/>
                <a:chOff x="9645183" y="11252376"/>
                <a:chExt cx="872658" cy="873620"/>
              </a:xfrm>
            </p:grpSpPr>
            <p:sp>
              <p:nvSpPr>
                <p:cNvPr id="244" name="Rectangle 243">
                  <a:extLst>
                    <a:ext uri="{FF2B5EF4-FFF2-40B4-BE49-F238E27FC236}">
                      <a16:creationId xmlns:a16="http://schemas.microsoft.com/office/drawing/2014/main" id="{608E0813-5CE3-BEAB-A8A4-DE632288F0C3}"/>
                    </a:ext>
                  </a:extLst>
                </p:cNvPr>
                <p:cNvSpPr/>
                <p:nvPr/>
              </p:nvSpPr>
              <p:spPr bwMode="auto">
                <a:xfrm>
                  <a:off x="9645183" y="11252376"/>
                  <a:ext cx="872658" cy="873620"/>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1400" noProof="0" dirty="0">
                    <a:solidFill>
                      <a:srgbClr val="FFFFFF"/>
                    </a:solidFill>
                  </a:endParaRPr>
                </a:p>
              </p:txBody>
            </p:sp>
            <p:pic>
              <p:nvPicPr>
                <p:cNvPr id="245" name="Picture 244" descr="Network services, Blue 60 pictogram">
                  <a:extLst>
                    <a:ext uri="{FF2B5EF4-FFF2-40B4-BE49-F238E27FC236}">
                      <a16:creationId xmlns:a16="http://schemas.microsoft.com/office/drawing/2014/main" id="{3E505231-E8C5-022C-4192-CAD92A42102D}"/>
                    </a:ext>
                  </a:extLst>
                </p:cNvPr>
                <p:cNvPicPr>
                  <a:picLocks noChangeAspect="1"/>
                </p:cNvPicPr>
                <p:nvPr/>
              </p:nvPicPr>
              <p:blipFill>
                <a:blip r:embed="rId14"/>
                <a:srcRect/>
                <a:stretch/>
              </p:blipFill>
              <p:spPr>
                <a:xfrm>
                  <a:off x="9750889" y="11408140"/>
                  <a:ext cx="661246" cy="661246"/>
                </a:xfrm>
                <a:prstGeom prst="rect">
                  <a:avLst/>
                </a:prstGeom>
              </p:spPr>
            </p:pic>
          </p:grpSp>
          <p:grpSp>
            <p:nvGrpSpPr>
              <p:cNvPr id="189" name="Group 188">
                <a:extLst>
                  <a:ext uri="{FF2B5EF4-FFF2-40B4-BE49-F238E27FC236}">
                    <a16:creationId xmlns:a16="http://schemas.microsoft.com/office/drawing/2014/main" id="{7F83163F-2AC5-9E03-FBF6-C5FADC2207F5}"/>
                  </a:ext>
                </a:extLst>
              </p:cNvPr>
              <p:cNvGrpSpPr/>
              <p:nvPr/>
            </p:nvGrpSpPr>
            <p:grpSpPr>
              <a:xfrm>
                <a:off x="8415813" y="5166108"/>
                <a:ext cx="369340" cy="369747"/>
                <a:chOff x="11094068" y="10002767"/>
                <a:chExt cx="872658" cy="873620"/>
              </a:xfrm>
            </p:grpSpPr>
            <p:sp>
              <p:nvSpPr>
                <p:cNvPr id="242" name="Rectangle 241">
                  <a:extLst>
                    <a:ext uri="{FF2B5EF4-FFF2-40B4-BE49-F238E27FC236}">
                      <a16:creationId xmlns:a16="http://schemas.microsoft.com/office/drawing/2014/main" id="{B41B9D1C-7043-4C11-674F-209B1C15135C}"/>
                    </a:ext>
                  </a:extLst>
                </p:cNvPr>
                <p:cNvSpPr/>
                <p:nvPr/>
              </p:nvSpPr>
              <p:spPr bwMode="auto">
                <a:xfrm>
                  <a:off x="11094068" y="10002767"/>
                  <a:ext cx="872658" cy="873620"/>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1400" noProof="0" dirty="0">
                    <a:solidFill>
                      <a:srgbClr val="FFFFFF"/>
                    </a:solidFill>
                  </a:endParaRPr>
                </a:p>
              </p:txBody>
            </p:sp>
            <p:pic>
              <p:nvPicPr>
                <p:cNvPr id="243" name="Picture 242" descr="IBM Automation Platform, Blue 60 pictogram">
                  <a:extLst>
                    <a:ext uri="{FF2B5EF4-FFF2-40B4-BE49-F238E27FC236}">
                      <a16:creationId xmlns:a16="http://schemas.microsoft.com/office/drawing/2014/main" id="{FA1CDDD3-9F6F-D198-3704-56B2FC5B8F96}"/>
                    </a:ext>
                  </a:extLst>
                </p:cNvPr>
                <p:cNvPicPr>
                  <a:picLocks noChangeAspect="1"/>
                </p:cNvPicPr>
                <p:nvPr/>
              </p:nvPicPr>
              <p:blipFill>
                <a:blip r:embed="rId15"/>
                <a:srcRect/>
                <a:stretch/>
              </p:blipFill>
              <p:spPr>
                <a:xfrm>
                  <a:off x="11212276" y="10113431"/>
                  <a:ext cx="652292" cy="652292"/>
                </a:xfrm>
                <a:prstGeom prst="rect">
                  <a:avLst/>
                </a:prstGeom>
              </p:spPr>
            </p:pic>
          </p:grpSp>
          <p:sp>
            <p:nvSpPr>
              <p:cNvPr id="190" name="TextBox 189">
                <a:extLst>
                  <a:ext uri="{FF2B5EF4-FFF2-40B4-BE49-F238E27FC236}">
                    <a16:creationId xmlns:a16="http://schemas.microsoft.com/office/drawing/2014/main" id="{E56D931B-6347-423A-7C9C-931817A91E5E}"/>
                  </a:ext>
                </a:extLst>
              </p:cNvPr>
              <p:cNvSpPr txBox="1"/>
              <p:nvPr/>
            </p:nvSpPr>
            <p:spPr>
              <a:xfrm>
                <a:off x="2375427" y="4515498"/>
                <a:ext cx="489954" cy="1075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algn="ctr" defTabSz="2437424">
                  <a:spcBef>
                    <a:spcPts val="2900"/>
                  </a:spcBef>
                  <a:buSzPct val="100000"/>
                  <a:defRPr/>
                </a:pPr>
                <a:r>
                  <a:rPr lang="en-US" sz="2000" kern="0" noProof="0" dirty="0">
                    <a:solidFill>
                      <a:srgbClr val="000000"/>
                    </a:solidFill>
                    <a:sym typeface="IBM Plex Sans Light"/>
                  </a:rPr>
                  <a:t>End User</a:t>
                </a:r>
                <a:endParaRPr lang="en-US" sz="2000" kern="0" noProof="0" dirty="0">
                  <a:solidFill>
                    <a:srgbClr val="000000"/>
                  </a:solidFill>
                </a:endParaRPr>
              </a:p>
            </p:txBody>
          </p:sp>
          <p:sp>
            <p:nvSpPr>
              <p:cNvPr id="191" name="TextBox 190">
                <a:extLst>
                  <a:ext uri="{FF2B5EF4-FFF2-40B4-BE49-F238E27FC236}">
                    <a16:creationId xmlns:a16="http://schemas.microsoft.com/office/drawing/2014/main" id="{96E8E944-DCB4-FCDC-EF56-676B3D3B3778}"/>
                  </a:ext>
                </a:extLst>
              </p:cNvPr>
              <p:cNvSpPr txBox="1"/>
              <p:nvPr/>
            </p:nvSpPr>
            <p:spPr>
              <a:xfrm>
                <a:off x="8306167" y="4880819"/>
                <a:ext cx="606752" cy="155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rmAutofit fontScale="85000" lnSpcReduction="20000"/>
              </a:bodyPr>
              <a:lstStyle/>
              <a:p>
                <a:pPr algn="ctr" defTabSz="2437424">
                  <a:spcBef>
                    <a:spcPts val="2900"/>
                  </a:spcBef>
                  <a:buSzPct val="100000"/>
                  <a:defRPr/>
                </a:pPr>
                <a:r>
                  <a:rPr lang="en-US" sz="1400" kern="0" noProof="0" dirty="0">
                    <a:solidFill>
                      <a:srgbClr val="000000"/>
                    </a:solidFill>
                    <a:sym typeface="IBM Plex Sans Light"/>
                  </a:rPr>
                  <a:t>Actions and Dialog Flows</a:t>
                </a:r>
              </a:p>
            </p:txBody>
          </p:sp>
          <p:sp>
            <p:nvSpPr>
              <p:cNvPr id="192" name="TextBox 191">
                <a:extLst>
                  <a:ext uri="{FF2B5EF4-FFF2-40B4-BE49-F238E27FC236}">
                    <a16:creationId xmlns:a16="http://schemas.microsoft.com/office/drawing/2014/main" id="{2AD1046E-CCC6-6F82-D4F6-2230211A2890}"/>
                  </a:ext>
                </a:extLst>
              </p:cNvPr>
              <p:cNvSpPr txBox="1"/>
              <p:nvPr/>
            </p:nvSpPr>
            <p:spPr>
              <a:xfrm>
                <a:off x="9019623" y="4879093"/>
                <a:ext cx="606752" cy="155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rmAutofit fontScale="85000" lnSpcReduction="20000"/>
              </a:bodyPr>
              <a:lstStyle/>
              <a:p>
                <a:pPr algn="ctr" defTabSz="2437424">
                  <a:spcBef>
                    <a:spcPts val="2900"/>
                  </a:spcBef>
                  <a:buSzPct val="100000"/>
                  <a:defRPr/>
                </a:pPr>
                <a:r>
                  <a:rPr lang="en-US" sz="1400" kern="0" noProof="0" dirty="0">
                    <a:solidFill>
                      <a:srgbClr val="000000"/>
                    </a:solidFill>
                    <a:sym typeface="IBM Plex Sans Light"/>
                  </a:rPr>
                  <a:t>Knowledge (Documents)</a:t>
                </a:r>
              </a:p>
            </p:txBody>
          </p:sp>
          <p:sp>
            <p:nvSpPr>
              <p:cNvPr id="193" name="TextBox 192">
                <a:extLst>
                  <a:ext uri="{FF2B5EF4-FFF2-40B4-BE49-F238E27FC236}">
                    <a16:creationId xmlns:a16="http://schemas.microsoft.com/office/drawing/2014/main" id="{E4279CE1-426F-2B58-E07C-E368CD89B613}"/>
                  </a:ext>
                </a:extLst>
              </p:cNvPr>
              <p:cNvSpPr txBox="1"/>
              <p:nvPr/>
            </p:nvSpPr>
            <p:spPr>
              <a:xfrm>
                <a:off x="9019623" y="4087689"/>
                <a:ext cx="606752" cy="155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rmAutofit/>
              </a:bodyPr>
              <a:lstStyle/>
              <a:p>
                <a:pPr algn="ctr" defTabSz="2437424">
                  <a:spcBef>
                    <a:spcPts val="2900"/>
                  </a:spcBef>
                  <a:buSzPct val="100000"/>
                  <a:defRPr/>
                </a:pPr>
                <a:r>
                  <a:rPr lang="en-US" sz="1400" kern="0" noProof="0" dirty="0">
                    <a:solidFill>
                      <a:srgbClr val="000000"/>
                    </a:solidFill>
                    <a:sym typeface="IBM Plex Sans Light"/>
                  </a:rPr>
                  <a:t>APIs &amp; Apps</a:t>
                </a:r>
              </a:p>
            </p:txBody>
          </p:sp>
          <p:sp>
            <p:nvSpPr>
              <p:cNvPr id="194" name="TextBox 193">
                <a:extLst>
                  <a:ext uri="{FF2B5EF4-FFF2-40B4-BE49-F238E27FC236}">
                    <a16:creationId xmlns:a16="http://schemas.microsoft.com/office/drawing/2014/main" id="{1D62B397-4D5A-DD93-8A57-DCFF980AE9B9}"/>
                  </a:ext>
                </a:extLst>
              </p:cNvPr>
              <p:cNvSpPr txBox="1"/>
              <p:nvPr/>
            </p:nvSpPr>
            <p:spPr>
              <a:xfrm>
                <a:off x="8300505" y="5600271"/>
                <a:ext cx="606752" cy="155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rmAutofit fontScale="70000" lnSpcReduction="20000"/>
              </a:bodyPr>
              <a:lstStyle/>
              <a:p>
                <a:pPr algn="ctr" defTabSz="2437424">
                  <a:spcBef>
                    <a:spcPts val="2900"/>
                  </a:spcBef>
                  <a:buSzPct val="100000"/>
                  <a:defRPr/>
                </a:pPr>
                <a:r>
                  <a:rPr lang="en-US" sz="1400" kern="0" noProof="0" dirty="0">
                    <a:solidFill>
                      <a:srgbClr val="000000"/>
                    </a:solidFill>
                    <a:sym typeface="IBM Plex Sans Light"/>
                  </a:rPr>
                  <a:t>Business Automation Flows</a:t>
                </a:r>
              </a:p>
            </p:txBody>
          </p:sp>
          <p:sp>
            <p:nvSpPr>
              <p:cNvPr id="195" name="TextBox 194">
                <a:extLst>
                  <a:ext uri="{FF2B5EF4-FFF2-40B4-BE49-F238E27FC236}">
                    <a16:creationId xmlns:a16="http://schemas.microsoft.com/office/drawing/2014/main" id="{FDB1CADC-0560-AC03-D8AD-F3F712E3D403}"/>
                  </a:ext>
                </a:extLst>
              </p:cNvPr>
              <p:cNvSpPr txBox="1"/>
              <p:nvPr/>
            </p:nvSpPr>
            <p:spPr>
              <a:xfrm>
                <a:off x="5471509" y="2878666"/>
                <a:ext cx="1978867" cy="354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algn="ctr" defTabSz="2437424">
                  <a:spcBef>
                    <a:spcPts val="2900"/>
                  </a:spcBef>
                  <a:buSzPct val="100000"/>
                  <a:defRPr/>
                </a:pPr>
                <a:r>
                  <a:rPr lang="en-US" sz="2400" b="1" kern="0" noProof="0" dirty="0">
                    <a:solidFill>
                      <a:srgbClr val="000000"/>
                    </a:solidFill>
                    <a:sym typeface="IBM Plex Sans Light"/>
                  </a:rPr>
                  <a:t>Multi-agent and assistant Orchestration</a:t>
                </a:r>
              </a:p>
            </p:txBody>
          </p:sp>
          <p:sp>
            <p:nvSpPr>
              <p:cNvPr id="196" name="TextBox 195">
                <a:extLst>
                  <a:ext uri="{FF2B5EF4-FFF2-40B4-BE49-F238E27FC236}">
                    <a16:creationId xmlns:a16="http://schemas.microsoft.com/office/drawing/2014/main" id="{6AA68C76-B609-394B-D169-B28DE2DFAE34}"/>
                  </a:ext>
                </a:extLst>
              </p:cNvPr>
              <p:cNvSpPr txBox="1"/>
              <p:nvPr/>
            </p:nvSpPr>
            <p:spPr>
              <a:xfrm>
                <a:off x="8159131" y="2984628"/>
                <a:ext cx="1552898" cy="373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spAutoFit/>
              </a:bodyPr>
              <a:lstStyle/>
              <a:p>
                <a:pPr algn="ctr" defTabSz="2437424">
                  <a:spcBef>
                    <a:spcPts val="2900"/>
                  </a:spcBef>
                  <a:buSzPct val="100000"/>
                  <a:defRPr/>
                </a:pPr>
                <a:r>
                  <a:rPr lang="en-US" sz="2400" b="1" kern="0" noProof="0" dirty="0">
                    <a:solidFill>
                      <a:srgbClr val="000000"/>
                    </a:solidFill>
                    <a:sym typeface="IBM Plex Sans Light"/>
                  </a:rPr>
                  <a:t>Collaborator Agents &amp; Tools</a:t>
                </a:r>
                <a:endParaRPr lang="en-US" noProof="0" dirty="0">
                  <a:solidFill>
                    <a:srgbClr val="000000"/>
                  </a:solidFill>
                </a:endParaRPr>
              </a:p>
            </p:txBody>
          </p:sp>
          <p:grpSp>
            <p:nvGrpSpPr>
              <p:cNvPr id="197" name="Group 196">
                <a:extLst>
                  <a:ext uri="{FF2B5EF4-FFF2-40B4-BE49-F238E27FC236}">
                    <a16:creationId xmlns:a16="http://schemas.microsoft.com/office/drawing/2014/main" id="{5848F11B-DE05-23A4-D613-72F9C08BD72B}"/>
                  </a:ext>
                </a:extLst>
              </p:cNvPr>
              <p:cNvGrpSpPr/>
              <p:nvPr/>
            </p:nvGrpSpPr>
            <p:grpSpPr>
              <a:xfrm>
                <a:off x="9138330" y="5166108"/>
                <a:ext cx="369340" cy="369747"/>
                <a:chOff x="9645183" y="11252376"/>
                <a:chExt cx="872658" cy="873620"/>
              </a:xfrm>
            </p:grpSpPr>
            <p:sp>
              <p:nvSpPr>
                <p:cNvPr id="240" name="Rectangle 239">
                  <a:extLst>
                    <a:ext uri="{FF2B5EF4-FFF2-40B4-BE49-F238E27FC236}">
                      <a16:creationId xmlns:a16="http://schemas.microsoft.com/office/drawing/2014/main" id="{2964146A-EAAF-ED47-C97D-2C36264CE8CC}"/>
                    </a:ext>
                  </a:extLst>
                </p:cNvPr>
                <p:cNvSpPr/>
                <p:nvPr/>
              </p:nvSpPr>
              <p:spPr bwMode="auto">
                <a:xfrm>
                  <a:off x="9645183" y="11252376"/>
                  <a:ext cx="872658" cy="873620"/>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1400" noProof="0" dirty="0">
                    <a:solidFill>
                      <a:srgbClr val="FFFFFF"/>
                    </a:solidFill>
                  </a:endParaRPr>
                </a:p>
              </p:txBody>
            </p:sp>
            <p:pic>
              <p:nvPicPr>
                <p:cNvPr id="241" name="Picture 240" descr="Network services, Blue 60 pictogram">
                  <a:extLst>
                    <a:ext uri="{FF2B5EF4-FFF2-40B4-BE49-F238E27FC236}">
                      <a16:creationId xmlns:a16="http://schemas.microsoft.com/office/drawing/2014/main" id="{799ACFE3-7CC1-E103-D033-2BB32335BE6B}"/>
                    </a:ext>
                  </a:extLst>
                </p:cNvPr>
                <p:cNvPicPr>
                  <a:picLocks noChangeAspect="1"/>
                </p:cNvPicPr>
                <p:nvPr/>
              </p:nvPicPr>
              <p:blipFill>
                <a:blip r:embed="rId14"/>
                <a:srcRect/>
                <a:stretch/>
              </p:blipFill>
              <p:spPr>
                <a:xfrm>
                  <a:off x="9750889" y="11408140"/>
                  <a:ext cx="661246" cy="661246"/>
                </a:xfrm>
                <a:prstGeom prst="rect">
                  <a:avLst/>
                </a:prstGeom>
              </p:spPr>
            </p:pic>
          </p:grpSp>
          <p:sp>
            <p:nvSpPr>
              <p:cNvPr id="198" name="TextBox 197">
                <a:extLst>
                  <a:ext uri="{FF2B5EF4-FFF2-40B4-BE49-F238E27FC236}">
                    <a16:creationId xmlns:a16="http://schemas.microsoft.com/office/drawing/2014/main" id="{0608C35E-11D6-5E4F-EE51-524A0641DECE}"/>
                  </a:ext>
                </a:extLst>
              </p:cNvPr>
              <p:cNvSpPr txBox="1"/>
              <p:nvPr/>
            </p:nvSpPr>
            <p:spPr>
              <a:xfrm>
                <a:off x="9019623" y="5597653"/>
                <a:ext cx="606752" cy="155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rmAutofit fontScale="85000" lnSpcReduction="10000"/>
              </a:bodyPr>
              <a:lstStyle/>
              <a:p>
                <a:pPr algn="ctr" defTabSz="2437424">
                  <a:spcBef>
                    <a:spcPts val="2900"/>
                  </a:spcBef>
                  <a:buSzPct val="100000"/>
                  <a:defRPr/>
                </a:pPr>
                <a:r>
                  <a:rPr lang="en-US" sz="1400" kern="0" noProof="0" dirty="0">
                    <a:solidFill>
                      <a:srgbClr val="000000"/>
                    </a:solidFill>
                    <a:sym typeface="IBM Plex Sans Light"/>
                  </a:rPr>
                  <a:t>Pro-Code Tools</a:t>
                </a:r>
              </a:p>
            </p:txBody>
          </p:sp>
          <p:sp>
            <p:nvSpPr>
              <p:cNvPr id="199" name="TextBox 198">
                <a:extLst>
                  <a:ext uri="{FF2B5EF4-FFF2-40B4-BE49-F238E27FC236}">
                    <a16:creationId xmlns:a16="http://schemas.microsoft.com/office/drawing/2014/main" id="{4CDE2361-B63C-09C0-016A-2CCFBC88CB25}"/>
                  </a:ext>
                </a:extLst>
              </p:cNvPr>
              <p:cNvSpPr txBox="1"/>
              <p:nvPr/>
            </p:nvSpPr>
            <p:spPr>
              <a:xfrm>
                <a:off x="7641430" y="4363546"/>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288" indent="-446570" defTabSz="2437424">
                  <a:spcBef>
                    <a:spcPts val="2900"/>
                  </a:spcBef>
                  <a:buSzPct val="100000"/>
                  <a:buFontTx/>
                  <a:buChar char="–"/>
                  <a:defRPr/>
                </a:pPr>
                <a:endParaRPr lang="en-US" sz="1800" kern="0" noProof="0" dirty="0">
                  <a:solidFill>
                    <a:srgbClr val="000000"/>
                  </a:solidFill>
                  <a:sym typeface="IBM Plex Sans Light"/>
                </a:endParaRPr>
              </a:p>
            </p:txBody>
          </p:sp>
          <p:grpSp>
            <p:nvGrpSpPr>
              <p:cNvPr id="200" name="Group 199">
                <a:extLst>
                  <a:ext uri="{FF2B5EF4-FFF2-40B4-BE49-F238E27FC236}">
                    <a16:creationId xmlns:a16="http://schemas.microsoft.com/office/drawing/2014/main" id="{548FA9C4-09D7-343A-BC62-2A06667BB1CD}"/>
                  </a:ext>
                </a:extLst>
              </p:cNvPr>
              <p:cNvGrpSpPr/>
              <p:nvPr/>
            </p:nvGrpSpPr>
            <p:grpSpPr>
              <a:xfrm>
                <a:off x="8409390" y="5867793"/>
                <a:ext cx="369340" cy="369747"/>
                <a:chOff x="9645183" y="11252376"/>
                <a:chExt cx="872658" cy="873620"/>
              </a:xfrm>
            </p:grpSpPr>
            <p:sp>
              <p:nvSpPr>
                <p:cNvPr id="238" name="Rectangle 237">
                  <a:extLst>
                    <a:ext uri="{FF2B5EF4-FFF2-40B4-BE49-F238E27FC236}">
                      <a16:creationId xmlns:a16="http://schemas.microsoft.com/office/drawing/2014/main" id="{89D31B65-DAE5-D8DD-E981-03AC82D12BCD}"/>
                    </a:ext>
                  </a:extLst>
                </p:cNvPr>
                <p:cNvSpPr/>
                <p:nvPr/>
              </p:nvSpPr>
              <p:spPr bwMode="auto">
                <a:xfrm>
                  <a:off x="9645183" y="11252376"/>
                  <a:ext cx="872658" cy="873620"/>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1400" noProof="0" dirty="0">
                    <a:solidFill>
                      <a:srgbClr val="FFFFFF"/>
                    </a:solidFill>
                  </a:endParaRPr>
                </a:p>
              </p:txBody>
            </p:sp>
            <p:pic>
              <p:nvPicPr>
                <p:cNvPr id="239" name="Picture 238" descr="Network services, Blue 60 pictogram">
                  <a:extLst>
                    <a:ext uri="{FF2B5EF4-FFF2-40B4-BE49-F238E27FC236}">
                      <a16:creationId xmlns:a16="http://schemas.microsoft.com/office/drawing/2014/main" id="{960F43E5-DC44-FCBE-C8F2-4441A0B8747C}"/>
                    </a:ext>
                  </a:extLst>
                </p:cNvPr>
                <p:cNvPicPr>
                  <a:picLocks noChangeAspect="1"/>
                </p:cNvPicPr>
                <p:nvPr/>
              </p:nvPicPr>
              <p:blipFill>
                <a:blip r:embed="rId14"/>
                <a:srcRect/>
                <a:stretch/>
              </p:blipFill>
              <p:spPr>
                <a:xfrm>
                  <a:off x="9750889" y="11408140"/>
                  <a:ext cx="661246" cy="661246"/>
                </a:xfrm>
                <a:prstGeom prst="rect">
                  <a:avLst/>
                </a:prstGeom>
              </p:spPr>
            </p:pic>
          </p:grpSp>
          <p:grpSp>
            <p:nvGrpSpPr>
              <p:cNvPr id="201" name="Group 200">
                <a:extLst>
                  <a:ext uri="{FF2B5EF4-FFF2-40B4-BE49-F238E27FC236}">
                    <a16:creationId xmlns:a16="http://schemas.microsoft.com/office/drawing/2014/main" id="{695A974B-A016-434F-D457-742866212244}"/>
                  </a:ext>
                </a:extLst>
              </p:cNvPr>
              <p:cNvGrpSpPr/>
              <p:nvPr/>
            </p:nvGrpSpPr>
            <p:grpSpPr>
              <a:xfrm>
                <a:off x="9138330" y="5867793"/>
                <a:ext cx="369340" cy="369747"/>
                <a:chOff x="9645183" y="11252376"/>
                <a:chExt cx="872658" cy="873620"/>
              </a:xfrm>
            </p:grpSpPr>
            <p:sp>
              <p:nvSpPr>
                <p:cNvPr id="236" name="Rectangle 235">
                  <a:extLst>
                    <a:ext uri="{FF2B5EF4-FFF2-40B4-BE49-F238E27FC236}">
                      <a16:creationId xmlns:a16="http://schemas.microsoft.com/office/drawing/2014/main" id="{0FAA7FE9-3ACF-3122-DD0A-4C455B1F7353}"/>
                    </a:ext>
                  </a:extLst>
                </p:cNvPr>
                <p:cNvSpPr/>
                <p:nvPr/>
              </p:nvSpPr>
              <p:spPr bwMode="auto">
                <a:xfrm>
                  <a:off x="9645183" y="11252376"/>
                  <a:ext cx="872658" cy="873620"/>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1400" noProof="0" dirty="0">
                    <a:solidFill>
                      <a:srgbClr val="FFFFFF"/>
                    </a:solidFill>
                  </a:endParaRPr>
                </a:p>
              </p:txBody>
            </p:sp>
            <p:pic>
              <p:nvPicPr>
                <p:cNvPr id="237" name="Picture 236" descr="Network services, Blue 60 pictogram">
                  <a:extLst>
                    <a:ext uri="{FF2B5EF4-FFF2-40B4-BE49-F238E27FC236}">
                      <a16:creationId xmlns:a16="http://schemas.microsoft.com/office/drawing/2014/main" id="{25BC984E-7A07-88BE-D530-C439A764BB7F}"/>
                    </a:ext>
                  </a:extLst>
                </p:cNvPr>
                <p:cNvPicPr>
                  <a:picLocks noChangeAspect="1"/>
                </p:cNvPicPr>
                <p:nvPr/>
              </p:nvPicPr>
              <p:blipFill>
                <a:blip r:embed="rId14"/>
                <a:srcRect/>
                <a:stretch/>
              </p:blipFill>
              <p:spPr>
                <a:xfrm>
                  <a:off x="9750889" y="11408140"/>
                  <a:ext cx="661246" cy="661246"/>
                </a:xfrm>
                <a:prstGeom prst="rect">
                  <a:avLst/>
                </a:prstGeom>
              </p:spPr>
            </p:pic>
          </p:grpSp>
          <p:sp>
            <p:nvSpPr>
              <p:cNvPr id="202" name="TextBox 201">
                <a:extLst>
                  <a:ext uri="{FF2B5EF4-FFF2-40B4-BE49-F238E27FC236}">
                    <a16:creationId xmlns:a16="http://schemas.microsoft.com/office/drawing/2014/main" id="{9318CC9A-1628-1896-F0FB-8D1688EFA8CE}"/>
                  </a:ext>
                </a:extLst>
              </p:cNvPr>
              <p:cNvSpPr txBox="1"/>
              <p:nvPr/>
            </p:nvSpPr>
            <p:spPr>
              <a:xfrm>
                <a:off x="4062293" y="3168951"/>
                <a:ext cx="1213562" cy="373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ctr" defTabSz="2437424">
                  <a:spcBef>
                    <a:spcPts val="2900"/>
                  </a:spcBef>
                  <a:buSzPct val="100000"/>
                  <a:defRPr/>
                </a:pPr>
                <a:r>
                  <a:rPr lang="en-US" sz="2400" b="1" kern="0" noProof="0" dirty="0">
                    <a:solidFill>
                      <a:srgbClr val="000000"/>
                    </a:solidFill>
                    <a:sym typeface="IBM Plex Sans Light"/>
                  </a:rPr>
                  <a:t>Agentic Orchestration</a:t>
                </a:r>
              </a:p>
            </p:txBody>
          </p:sp>
          <p:sp>
            <p:nvSpPr>
              <p:cNvPr id="203" name="TextBox 202">
                <a:extLst>
                  <a:ext uri="{FF2B5EF4-FFF2-40B4-BE49-F238E27FC236}">
                    <a16:creationId xmlns:a16="http://schemas.microsoft.com/office/drawing/2014/main" id="{E1E69156-678E-47C3-237D-A69A8127E702}"/>
                  </a:ext>
                </a:extLst>
              </p:cNvPr>
              <p:cNvSpPr txBox="1"/>
              <p:nvPr/>
            </p:nvSpPr>
            <p:spPr>
              <a:xfrm>
                <a:off x="3031358" y="3161041"/>
                <a:ext cx="877920" cy="13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7424">
                  <a:spcBef>
                    <a:spcPts val="2900"/>
                  </a:spcBef>
                  <a:buSzPct val="100000"/>
                  <a:defRPr/>
                </a:pPr>
                <a:r>
                  <a:rPr lang="en-US" sz="2400" b="1" kern="0" noProof="0" dirty="0">
                    <a:solidFill>
                      <a:srgbClr val="000000"/>
                    </a:solidFill>
                    <a:sym typeface="IBM Plex Sans Light"/>
                  </a:rPr>
                  <a:t>Client Layer</a:t>
                </a:r>
              </a:p>
            </p:txBody>
          </p:sp>
          <p:cxnSp>
            <p:nvCxnSpPr>
              <p:cNvPr id="204" name="Straight Arrow Connector 203">
                <a:extLst>
                  <a:ext uri="{FF2B5EF4-FFF2-40B4-BE49-F238E27FC236}">
                    <a16:creationId xmlns:a16="http://schemas.microsoft.com/office/drawing/2014/main" id="{E1B3D60D-47D0-324F-764F-CADBC01E439E}"/>
                  </a:ext>
                </a:extLst>
              </p:cNvPr>
              <p:cNvCxnSpPr>
                <a:cxnSpLocks/>
              </p:cNvCxnSpPr>
              <p:nvPr/>
            </p:nvCxnSpPr>
            <p:spPr bwMode="auto">
              <a:xfrm>
                <a:off x="6721448" y="6050618"/>
                <a:ext cx="1503769" cy="0"/>
              </a:xfrm>
              <a:prstGeom prst="straightConnector1">
                <a:avLst/>
              </a:prstGeom>
              <a:ln w="12700">
                <a:solidFill>
                  <a:schemeClr val="tx1"/>
                </a:solidFill>
                <a:headEnd type="none" w="med" len="med"/>
                <a:tailEnd type="triangle" w="lg" len="med"/>
              </a:ln>
              <a:effectLst/>
            </p:spPr>
            <p:style>
              <a:lnRef idx="1">
                <a:schemeClr val="dk1"/>
              </a:lnRef>
              <a:fillRef idx="0">
                <a:schemeClr val="dk1"/>
              </a:fillRef>
              <a:effectRef idx="0">
                <a:schemeClr val="dk1"/>
              </a:effectRef>
              <a:fontRef idx="minor">
                <a:schemeClr val="tx1"/>
              </a:fontRef>
            </p:style>
          </p:cxnSp>
          <p:sp>
            <p:nvSpPr>
              <p:cNvPr id="205" name="Rounded Rectangle 204">
                <a:extLst>
                  <a:ext uri="{FF2B5EF4-FFF2-40B4-BE49-F238E27FC236}">
                    <a16:creationId xmlns:a16="http://schemas.microsoft.com/office/drawing/2014/main" id="{BA626C8A-797B-AC89-A702-48B689FCF1A4}"/>
                  </a:ext>
                </a:extLst>
              </p:cNvPr>
              <p:cNvSpPr/>
              <p:nvPr/>
            </p:nvSpPr>
            <p:spPr bwMode="auto">
              <a:xfrm>
                <a:off x="4105222" y="3631173"/>
                <a:ext cx="1133552" cy="1266939"/>
              </a:xfrm>
              <a:prstGeom prst="roundRect">
                <a:avLst>
                  <a:gd name="adj" fmla="val 7665"/>
                </a:avLst>
              </a:prstGeom>
              <a:noFill/>
              <a:ln w="1270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1400" noProof="0" dirty="0">
                  <a:solidFill>
                    <a:srgbClr val="FFFFFF"/>
                  </a:solidFill>
                </a:endParaRPr>
              </a:p>
            </p:txBody>
          </p:sp>
          <p:cxnSp>
            <p:nvCxnSpPr>
              <p:cNvPr id="206" name="Straight Arrow Connector 205">
                <a:extLst>
                  <a:ext uri="{FF2B5EF4-FFF2-40B4-BE49-F238E27FC236}">
                    <a16:creationId xmlns:a16="http://schemas.microsoft.com/office/drawing/2014/main" id="{8BF9FFFD-D240-EBCF-3AE1-04337779FD34}"/>
                  </a:ext>
                </a:extLst>
              </p:cNvPr>
              <p:cNvCxnSpPr>
                <a:cxnSpLocks/>
              </p:cNvCxnSpPr>
              <p:nvPr/>
            </p:nvCxnSpPr>
            <p:spPr bwMode="auto">
              <a:xfrm>
                <a:off x="2922864" y="4279422"/>
                <a:ext cx="245087" cy="0"/>
              </a:xfrm>
              <a:prstGeom prst="straightConnector1">
                <a:avLst/>
              </a:prstGeom>
              <a:ln w="1270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sp>
            <p:nvSpPr>
              <p:cNvPr id="207" name="Rectangle 206">
                <a:extLst>
                  <a:ext uri="{FF2B5EF4-FFF2-40B4-BE49-F238E27FC236}">
                    <a16:creationId xmlns:a16="http://schemas.microsoft.com/office/drawing/2014/main" id="{30A38A31-7BCD-6926-2086-821070DCC319}"/>
                  </a:ext>
                </a:extLst>
              </p:cNvPr>
              <p:cNvSpPr/>
              <p:nvPr/>
            </p:nvSpPr>
            <p:spPr bwMode="auto">
              <a:xfrm rot="16200000">
                <a:off x="6318311" y="4808949"/>
                <a:ext cx="3098528" cy="445898"/>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ctr" anchorCtr="0" compatLnSpc="1">
                <a:prstTxWarp prst="textNoShape">
                  <a:avLst/>
                </a:prstTxWarp>
              </a:bodyPr>
              <a:lstStyle/>
              <a:p>
                <a:pPr algn="ctr" defTabSz="914036" fontAlgn="base">
                  <a:spcBef>
                    <a:spcPct val="0"/>
                  </a:spcBef>
                  <a:spcAft>
                    <a:spcPct val="0"/>
                  </a:spcAft>
                  <a:defRPr/>
                </a:pPr>
                <a:r>
                  <a:rPr lang="en-US" sz="2100" noProof="0" dirty="0">
                    <a:solidFill>
                      <a:srgbClr val="000000"/>
                    </a:solidFill>
                  </a:rPr>
                  <a:t>Tool Catalog </a:t>
                </a:r>
                <a:br>
                  <a:rPr lang="en-US" sz="2100" noProof="0" dirty="0">
                    <a:solidFill>
                      <a:srgbClr val="000000"/>
                    </a:solidFill>
                  </a:rPr>
                </a:br>
                <a:r>
                  <a:rPr lang="en-US" sz="2000" noProof="0" dirty="0">
                    <a:solidFill>
                      <a:srgbClr val="000000"/>
                    </a:solidFill>
                  </a:rPr>
                  <a:t>(Discovery and Binding)</a:t>
                </a:r>
                <a:endParaRPr lang="en-US" sz="2100" noProof="0" dirty="0">
                  <a:solidFill>
                    <a:srgbClr val="000000"/>
                  </a:solidFill>
                </a:endParaRPr>
              </a:p>
            </p:txBody>
          </p:sp>
          <p:cxnSp>
            <p:nvCxnSpPr>
              <p:cNvPr id="208" name="Elbow Connector 207">
                <a:extLst>
                  <a:ext uri="{FF2B5EF4-FFF2-40B4-BE49-F238E27FC236}">
                    <a16:creationId xmlns:a16="http://schemas.microsoft.com/office/drawing/2014/main" id="{9051D38C-9ADF-1BC4-E9B9-BC6575489070}"/>
                  </a:ext>
                </a:extLst>
              </p:cNvPr>
              <p:cNvCxnSpPr>
                <a:cxnSpLocks/>
                <a:stCxn id="254" idx="3"/>
              </p:cNvCxnSpPr>
              <p:nvPr/>
            </p:nvCxnSpPr>
            <p:spPr bwMode="auto">
              <a:xfrm>
                <a:off x="5053900" y="4287182"/>
                <a:ext cx="1209162" cy="761686"/>
              </a:xfrm>
              <a:prstGeom prst="bentConnector3">
                <a:avLst>
                  <a:gd name="adj1" fmla="val 50000"/>
                </a:avLst>
              </a:prstGeom>
              <a:ln w="12700">
                <a:solidFill>
                  <a:schemeClr val="tx1"/>
                </a:solidFill>
                <a:headEnd type="none" w="med" len="med"/>
                <a:tailEnd type="triangle" w="lg" len="med"/>
              </a:ln>
              <a:effectLst/>
            </p:spPr>
            <p:style>
              <a:lnRef idx="1">
                <a:schemeClr val="dk1"/>
              </a:lnRef>
              <a:fillRef idx="0">
                <a:schemeClr val="dk1"/>
              </a:fillRef>
              <a:effectRef idx="0">
                <a:schemeClr val="dk1"/>
              </a:effectRef>
              <a:fontRef idx="minor">
                <a:schemeClr val="tx1"/>
              </a:fontRef>
            </p:style>
          </p:cxnSp>
          <p:sp>
            <p:nvSpPr>
              <p:cNvPr id="209" name="Rectangle 208">
                <a:extLst>
                  <a:ext uri="{FF2B5EF4-FFF2-40B4-BE49-F238E27FC236}">
                    <a16:creationId xmlns:a16="http://schemas.microsoft.com/office/drawing/2014/main" id="{2CB2E6A8-B837-C6B5-AC43-FF4ED966CF7F}"/>
                  </a:ext>
                </a:extLst>
              </p:cNvPr>
              <p:cNvSpPr/>
              <p:nvPr/>
            </p:nvSpPr>
            <p:spPr bwMode="auto">
              <a:xfrm>
                <a:off x="8420392" y="3673201"/>
                <a:ext cx="369340" cy="378975"/>
              </a:xfrm>
              <a:prstGeom prst="rect">
                <a:avLst/>
              </a:prstGeom>
              <a:solidFill>
                <a:srgbClr val="E0E0E0"/>
              </a:solidFill>
              <a:ln w="1905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endParaRPr>
              </a:p>
            </p:txBody>
          </p:sp>
          <p:cxnSp>
            <p:nvCxnSpPr>
              <p:cNvPr id="210" name="Straight Connector 209">
                <a:extLst>
                  <a:ext uri="{FF2B5EF4-FFF2-40B4-BE49-F238E27FC236}">
                    <a16:creationId xmlns:a16="http://schemas.microsoft.com/office/drawing/2014/main" id="{EACB9CB7-EE42-7C3C-EE5B-0F1466D1324E}"/>
                  </a:ext>
                </a:extLst>
              </p:cNvPr>
              <p:cNvCxnSpPr>
                <a:cxnSpLocks/>
              </p:cNvCxnSpPr>
              <p:nvPr/>
            </p:nvCxnSpPr>
            <p:spPr bwMode="auto">
              <a:xfrm flipH="1" flipV="1">
                <a:off x="7441305" y="2827212"/>
                <a:ext cx="968085" cy="833302"/>
              </a:xfrm>
              <a:prstGeom prst="line">
                <a:avLst/>
              </a:prstGeom>
              <a:ln w="12700">
                <a:solidFill>
                  <a:schemeClr val="accent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1" name="Straight Connector 210">
                <a:extLst>
                  <a:ext uri="{FF2B5EF4-FFF2-40B4-BE49-F238E27FC236}">
                    <a16:creationId xmlns:a16="http://schemas.microsoft.com/office/drawing/2014/main" id="{A5E4DFE3-E692-80BF-288D-26AA9B669F5A}"/>
                  </a:ext>
                </a:extLst>
              </p:cNvPr>
              <p:cNvCxnSpPr>
                <a:cxnSpLocks/>
              </p:cNvCxnSpPr>
              <p:nvPr/>
            </p:nvCxnSpPr>
            <p:spPr bwMode="auto">
              <a:xfrm flipH="1">
                <a:off x="7449930" y="4069743"/>
                <a:ext cx="965827" cy="2685179"/>
              </a:xfrm>
              <a:prstGeom prst="line">
                <a:avLst/>
              </a:prstGeom>
              <a:ln w="12700">
                <a:solidFill>
                  <a:schemeClr val="accent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12" name="TextBox 211">
                <a:extLst>
                  <a:ext uri="{FF2B5EF4-FFF2-40B4-BE49-F238E27FC236}">
                    <a16:creationId xmlns:a16="http://schemas.microsoft.com/office/drawing/2014/main" id="{8F02955F-5F16-D750-CEFF-4A72A866808B}"/>
                  </a:ext>
                </a:extLst>
              </p:cNvPr>
              <p:cNvSpPr txBox="1"/>
              <p:nvPr/>
            </p:nvSpPr>
            <p:spPr>
              <a:xfrm>
                <a:off x="8284731" y="4086765"/>
                <a:ext cx="606752" cy="21371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ormAutofit/>
              </a:bodyPr>
              <a:lstStyle/>
              <a:p>
                <a:pPr algn="ctr" defTabSz="2437424">
                  <a:spcBef>
                    <a:spcPts val="2900"/>
                  </a:spcBef>
                  <a:buSzPct val="100000"/>
                  <a:defRPr/>
                </a:pPr>
                <a:r>
                  <a:rPr lang="en-US" sz="1400" kern="0" noProof="0" dirty="0">
                    <a:solidFill>
                      <a:srgbClr val="000000"/>
                    </a:solidFill>
                    <a:sym typeface="IBM Plex Sans Light"/>
                  </a:rPr>
                  <a:t>Agents</a:t>
                </a:r>
              </a:p>
            </p:txBody>
          </p:sp>
          <p:pic>
            <p:nvPicPr>
              <p:cNvPr id="213" name="Picture 212">
                <a:extLst>
                  <a:ext uri="{FF2B5EF4-FFF2-40B4-BE49-F238E27FC236}">
                    <a16:creationId xmlns:a16="http://schemas.microsoft.com/office/drawing/2014/main" id="{DA69B08C-3603-5E94-BCCE-C2FF8B0F5562}"/>
                  </a:ext>
                </a:extLst>
              </p:cNvPr>
              <p:cNvPicPr>
                <a:picLocks noChangeAspect="1"/>
              </p:cNvPicPr>
              <p:nvPr/>
            </p:nvPicPr>
            <p:blipFill>
              <a:blip r:embed="rId16"/>
              <a:stretch>
                <a:fillRect/>
              </a:stretch>
            </p:blipFill>
            <p:spPr>
              <a:xfrm>
                <a:off x="9770081" y="4370495"/>
                <a:ext cx="670367" cy="319515"/>
              </a:xfrm>
              <a:prstGeom prst="rect">
                <a:avLst/>
              </a:prstGeom>
            </p:spPr>
          </p:pic>
          <p:sp>
            <p:nvSpPr>
              <p:cNvPr id="214" name="Rounded Rectangle 213">
                <a:extLst>
                  <a:ext uri="{FF2B5EF4-FFF2-40B4-BE49-F238E27FC236}">
                    <a16:creationId xmlns:a16="http://schemas.microsoft.com/office/drawing/2014/main" id="{998021F7-7661-974B-CB07-4C49BBB74984}"/>
                  </a:ext>
                </a:extLst>
              </p:cNvPr>
              <p:cNvSpPr/>
              <p:nvPr/>
            </p:nvSpPr>
            <p:spPr bwMode="auto">
              <a:xfrm>
                <a:off x="5482728" y="3429415"/>
                <a:ext cx="1911138" cy="1070347"/>
              </a:xfrm>
              <a:prstGeom prst="roundRect">
                <a:avLst>
                  <a:gd name="adj" fmla="val 7665"/>
                </a:avLst>
              </a:prstGeom>
              <a:noFill/>
              <a:ln w="1270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1400" noProof="0" dirty="0">
                  <a:solidFill>
                    <a:srgbClr val="FFFFFF"/>
                  </a:solidFill>
                </a:endParaRPr>
              </a:p>
            </p:txBody>
          </p:sp>
          <p:sp>
            <p:nvSpPr>
              <p:cNvPr id="215" name="TextBox 214">
                <a:extLst>
                  <a:ext uri="{FF2B5EF4-FFF2-40B4-BE49-F238E27FC236}">
                    <a16:creationId xmlns:a16="http://schemas.microsoft.com/office/drawing/2014/main" id="{CE251E56-9F94-F5D5-8D94-28D838D0A796}"/>
                  </a:ext>
                </a:extLst>
              </p:cNvPr>
              <p:cNvSpPr txBox="1"/>
              <p:nvPr/>
            </p:nvSpPr>
            <p:spPr>
              <a:xfrm>
                <a:off x="5901942" y="3513973"/>
                <a:ext cx="1143951" cy="159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algn="ctr" defTabSz="2437424">
                  <a:spcBef>
                    <a:spcPts val="2900"/>
                  </a:spcBef>
                  <a:buSzPct val="100000"/>
                  <a:defRPr/>
                </a:pPr>
                <a:r>
                  <a:rPr lang="en-US" sz="1800" b="1" kern="0" noProof="0" dirty="0">
                    <a:solidFill>
                      <a:srgbClr val="000000"/>
                    </a:solidFill>
                  </a:rPr>
                  <a:t>Domain Agent</a:t>
                </a:r>
                <a:endParaRPr lang="en-US" sz="1800" b="1" kern="0" noProof="0" dirty="0">
                  <a:solidFill>
                    <a:srgbClr val="000000"/>
                  </a:solidFill>
                  <a:sym typeface="IBM Plex Sans Light"/>
                </a:endParaRPr>
              </a:p>
            </p:txBody>
          </p:sp>
          <p:sp>
            <p:nvSpPr>
              <p:cNvPr id="216" name="Rounded Rectangle 215">
                <a:extLst>
                  <a:ext uri="{FF2B5EF4-FFF2-40B4-BE49-F238E27FC236}">
                    <a16:creationId xmlns:a16="http://schemas.microsoft.com/office/drawing/2014/main" id="{408597BA-08DE-4F7D-1F83-3798EC976827}"/>
                  </a:ext>
                </a:extLst>
              </p:cNvPr>
              <p:cNvSpPr/>
              <p:nvPr/>
            </p:nvSpPr>
            <p:spPr bwMode="auto">
              <a:xfrm>
                <a:off x="5492816" y="4567311"/>
                <a:ext cx="1911140" cy="970559"/>
              </a:xfrm>
              <a:prstGeom prst="roundRect">
                <a:avLst>
                  <a:gd name="adj" fmla="val 7665"/>
                </a:avLst>
              </a:prstGeom>
              <a:noFill/>
              <a:ln w="1270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1400" noProof="0" dirty="0">
                  <a:solidFill>
                    <a:srgbClr val="FFFFFF"/>
                  </a:solidFill>
                </a:endParaRPr>
              </a:p>
            </p:txBody>
          </p:sp>
          <p:sp>
            <p:nvSpPr>
              <p:cNvPr id="217" name="Rounded Rectangle 216">
                <a:extLst>
                  <a:ext uri="{FF2B5EF4-FFF2-40B4-BE49-F238E27FC236}">
                    <a16:creationId xmlns:a16="http://schemas.microsoft.com/office/drawing/2014/main" id="{8A68C64C-EB10-17A2-272B-14A11F42635B}"/>
                  </a:ext>
                </a:extLst>
              </p:cNvPr>
              <p:cNvSpPr/>
              <p:nvPr/>
            </p:nvSpPr>
            <p:spPr bwMode="auto">
              <a:xfrm>
                <a:off x="5495223" y="5597738"/>
                <a:ext cx="1883925" cy="961489"/>
              </a:xfrm>
              <a:prstGeom prst="roundRect">
                <a:avLst>
                  <a:gd name="adj" fmla="val 7665"/>
                </a:avLst>
              </a:prstGeom>
              <a:noFill/>
              <a:ln w="1270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1400" noProof="0" dirty="0">
                  <a:solidFill>
                    <a:srgbClr val="FFFFFF"/>
                  </a:solidFill>
                </a:endParaRPr>
              </a:p>
            </p:txBody>
          </p:sp>
          <p:pic>
            <p:nvPicPr>
              <p:cNvPr id="218" name="Picture 4" descr="ServiceNow Logo and symbol, meaning, history, PNG">
                <a:extLst>
                  <a:ext uri="{FF2B5EF4-FFF2-40B4-BE49-F238E27FC236}">
                    <a16:creationId xmlns:a16="http://schemas.microsoft.com/office/drawing/2014/main" id="{B29904DB-5120-24F9-CA98-D0C81B25181C}"/>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9776578" y="5065770"/>
                <a:ext cx="667260" cy="419709"/>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18">
                <a:extLst>
                  <a:ext uri="{FF2B5EF4-FFF2-40B4-BE49-F238E27FC236}">
                    <a16:creationId xmlns:a16="http://schemas.microsoft.com/office/drawing/2014/main" id="{62B8B988-C74A-958B-C69C-87DE5C477D0E}"/>
                  </a:ext>
                </a:extLst>
              </p:cNvPr>
              <p:cNvPicPr>
                <a:picLocks noChangeAspect="1"/>
              </p:cNvPicPr>
              <p:nvPr/>
            </p:nvPicPr>
            <p:blipFill>
              <a:blip r:embed="rId18"/>
              <a:stretch>
                <a:fillRect/>
              </a:stretch>
            </p:blipFill>
            <p:spPr>
              <a:xfrm>
                <a:off x="9770258" y="4805933"/>
                <a:ext cx="633726" cy="243741"/>
              </a:xfrm>
              <a:prstGeom prst="rect">
                <a:avLst/>
              </a:prstGeom>
            </p:spPr>
          </p:pic>
          <p:pic>
            <p:nvPicPr>
              <p:cNvPr id="220" name="Picture 6">
                <a:extLst>
                  <a:ext uri="{FF2B5EF4-FFF2-40B4-BE49-F238E27FC236}">
                    <a16:creationId xmlns:a16="http://schemas.microsoft.com/office/drawing/2014/main" id="{403CF424-6F33-E8EA-947B-677D771E93D3}"/>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9770331" y="3651556"/>
                <a:ext cx="455722" cy="319005"/>
              </a:xfrm>
              <a:prstGeom prst="rect">
                <a:avLst/>
              </a:prstGeom>
              <a:noFill/>
              <a:extLst>
                <a:ext uri="{909E8E84-426E-40DD-AFC4-6F175D3DCCD1}">
                  <a14:hiddenFill xmlns:a14="http://schemas.microsoft.com/office/drawing/2010/main">
                    <a:solidFill>
                      <a:srgbClr val="FFFFFF"/>
                    </a:solidFill>
                  </a14:hiddenFill>
                </a:ext>
              </a:extLst>
            </p:spPr>
          </p:pic>
          <p:grpSp>
            <p:nvGrpSpPr>
              <p:cNvPr id="221" name="Group 220">
                <a:extLst>
                  <a:ext uri="{FF2B5EF4-FFF2-40B4-BE49-F238E27FC236}">
                    <a16:creationId xmlns:a16="http://schemas.microsoft.com/office/drawing/2014/main" id="{18185E62-A32B-4BB7-87BC-CA7B443BEE70}"/>
                  </a:ext>
                </a:extLst>
              </p:cNvPr>
              <p:cNvGrpSpPr/>
              <p:nvPr/>
            </p:nvGrpSpPr>
            <p:grpSpPr>
              <a:xfrm>
                <a:off x="9774488" y="4041699"/>
                <a:ext cx="914627" cy="203805"/>
                <a:chOff x="10268188" y="2234516"/>
                <a:chExt cx="1106700" cy="246604"/>
              </a:xfrm>
            </p:grpSpPr>
            <p:pic>
              <p:nvPicPr>
                <p:cNvPr id="234" name="Picture 10">
                  <a:extLst>
                    <a:ext uri="{FF2B5EF4-FFF2-40B4-BE49-F238E27FC236}">
                      <a16:creationId xmlns:a16="http://schemas.microsoft.com/office/drawing/2014/main" id="{212ACC4A-565F-BFE6-696B-EDA818B07690}"/>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10268188" y="2234516"/>
                  <a:ext cx="498661" cy="246604"/>
                </a:xfrm>
                <a:prstGeom prst="rect">
                  <a:avLst/>
                </a:prstGeom>
                <a:noFill/>
                <a:extLst>
                  <a:ext uri="{909E8E84-426E-40DD-AFC4-6F175D3DCCD1}">
                    <a14:hiddenFill xmlns:a14="http://schemas.microsoft.com/office/drawing/2010/main">
                      <a:solidFill>
                        <a:srgbClr val="FFFFFF"/>
                      </a:solidFill>
                    </a14:hiddenFill>
                  </a:ext>
                </a:extLst>
              </p:spPr>
            </p:pic>
            <p:sp>
              <p:nvSpPr>
                <p:cNvPr id="235" name="TextBox 234">
                  <a:extLst>
                    <a:ext uri="{FF2B5EF4-FFF2-40B4-BE49-F238E27FC236}">
                      <a16:creationId xmlns:a16="http://schemas.microsoft.com/office/drawing/2014/main" id="{C6888615-971E-A540-67FD-95FF3327CED0}"/>
                    </a:ext>
                  </a:extLst>
                </p:cNvPr>
                <p:cNvSpPr txBox="1"/>
                <p:nvPr/>
              </p:nvSpPr>
              <p:spPr>
                <a:xfrm>
                  <a:off x="10496968" y="2243629"/>
                  <a:ext cx="877920" cy="2256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ctr" defTabSz="2437424">
                    <a:spcBef>
                      <a:spcPts val="2900"/>
                    </a:spcBef>
                    <a:buSzPct val="100000"/>
                    <a:defRPr/>
                  </a:pPr>
                  <a:r>
                    <a:rPr lang="en-US" sz="2400" kern="0" noProof="0" dirty="0">
                      <a:solidFill>
                        <a:srgbClr val="000000"/>
                      </a:solidFill>
                      <a:sym typeface="IBM Plex Sans Light"/>
                    </a:rPr>
                    <a:t>Ariba</a:t>
                  </a:r>
                </a:p>
              </p:txBody>
            </p:sp>
          </p:grpSp>
          <p:grpSp>
            <p:nvGrpSpPr>
              <p:cNvPr id="222" name="Group 221">
                <a:extLst>
                  <a:ext uri="{FF2B5EF4-FFF2-40B4-BE49-F238E27FC236}">
                    <a16:creationId xmlns:a16="http://schemas.microsoft.com/office/drawing/2014/main" id="{80A6920E-7B84-7ADA-91E3-ADE7945F1B99}"/>
                  </a:ext>
                </a:extLst>
              </p:cNvPr>
              <p:cNvGrpSpPr/>
              <p:nvPr/>
            </p:nvGrpSpPr>
            <p:grpSpPr>
              <a:xfrm>
                <a:off x="6263053" y="3752376"/>
                <a:ext cx="441200" cy="441768"/>
                <a:chOff x="13881973" y="7040112"/>
                <a:chExt cx="1042445" cy="1043785"/>
              </a:xfrm>
            </p:grpSpPr>
            <p:sp>
              <p:nvSpPr>
                <p:cNvPr id="232" name="Rounded Rectangle 80">
                  <a:extLst>
                    <a:ext uri="{FF2B5EF4-FFF2-40B4-BE49-F238E27FC236}">
                      <a16:creationId xmlns:a16="http://schemas.microsoft.com/office/drawing/2014/main" id="{D4836A5B-E3D1-6400-AC43-275A23DE3A13}"/>
                    </a:ext>
                  </a:extLst>
                </p:cNvPr>
                <p:cNvSpPr>
                  <a:spLocks noChangeAspect="1"/>
                </p:cNvSpPr>
                <p:nvPr/>
              </p:nvSpPr>
              <p:spPr bwMode="auto">
                <a:xfrm>
                  <a:off x="13881973" y="7040112"/>
                  <a:ext cx="1042445" cy="1043785"/>
                </a:xfrm>
                <a:prstGeom prst="roundRect">
                  <a:avLst/>
                </a:prstGeom>
                <a:no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698" tIns="45698" rIns="45698" bIns="45698" numCol="1" rtlCol="0" anchor="t" anchorCtr="0" compatLnSpc="1">
                  <a:prstTxWarp prst="textNoShape">
                    <a:avLst/>
                  </a:prstTxWarp>
                </a:bodyPr>
                <a:lstStyle/>
                <a:p>
                  <a:pPr defTabSz="456930" fontAlgn="base">
                    <a:spcBef>
                      <a:spcPct val="0"/>
                    </a:spcBef>
                    <a:spcAft>
                      <a:spcPct val="0"/>
                    </a:spcAft>
                    <a:defRPr/>
                  </a:pPr>
                  <a:endParaRPr lang="en-US" sz="900" noProof="0" dirty="0">
                    <a:solidFill>
                      <a:srgbClr val="FFFFFF"/>
                    </a:solidFill>
                    <a:ea typeface="IBM Plex Sans Light"/>
                    <a:cs typeface="IBM Plex Sans Light"/>
                  </a:endParaRPr>
                </a:p>
              </p:txBody>
            </p:sp>
            <p:pic>
              <p:nvPicPr>
                <p:cNvPr id="233" name="Picture Placeholder 24" descr="DevOps, Blue 60 pictogram">
                  <a:extLst>
                    <a:ext uri="{FF2B5EF4-FFF2-40B4-BE49-F238E27FC236}">
                      <a16:creationId xmlns:a16="http://schemas.microsoft.com/office/drawing/2014/main" id="{185197F3-812C-A8C6-08DB-E47036B11ED6}"/>
                    </a:ext>
                  </a:extLst>
                </p:cNvPr>
                <p:cNvPicPr>
                  <a:picLocks noChangeAspect="1"/>
                </p:cNvPicPr>
                <p:nvPr/>
              </p:nvPicPr>
              <p:blipFill>
                <a:blip r:embed="rId7">
                  <a:extLst>
                    <a:ext uri="{96DAC541-7B7A-43D3-8B79-37D633B846F1}">
                      <asvg:svgBlip xmlns:asvg="http://schemas.microsoft.com/office/drawing/2016/SVG/main" r:embed="rId8"/>
                    </a:ext>
                  </a:extLst>
                </a:blip>
                <a:srcRect t="87" b="87"/>
                <a:stretch>
                  <a:fillRect/>
                </a:stretch>
              </p:blipFill>
              <p:spPr>
                <a:xfrm>
                  <a:off x="14007632" y="7173925"/>
                  <a:ext cx="805276" cy="805276"/>
                </a:xfrm>
                <a:prstGeom prst="rect">
                  <a:avLst/>
                </a:prstGeom>
              </p:spPr>
            </p:pic>
          </p:grpSp>
          <p:grpSp>
            <p:nvGrpSpPr>
              <p:cNvPr id="223" name="Group 222">
                <a:extLst>
                  <a:ext uri="{FF2B5EF4-FFF2-40B4-BE49-F238E27FC236}">
                    <a16:creationId xmlns:a16="http://schemas.microsoft.com/office/drawing/2014/main" id="{6D7EE4AF-5316-656D-AF7A-87A32B2A9B6D}"/>
                  </a:ext>
                </a:extLst>
              </p:cNvPr>
              <p:cNvGrpSpPr/>
              <p:nvPr/>
            </p:nvGrpSpPr>
            <p:grpSpPr>
              <a:xfrm>
                <a:off x="6272125" y="4813734"/>
                <a:ext cx="441200" cy="441768"/>
                <a:chOff x="13881973" y="7040112"/>
                <a:chExt cx="1042445" cy="1043785"/>
              </a:xfrm>
            </p:grpSpPr>
            <p:sp>
              <p:nvSpPr>
                <p:cNvPr id="230" name="Rounded Rectangle 80">
                  <a:extLst>
                    <a:ext uri="{FF2B5EF4-FFF2-40B4-BE49-F238E27FC236}">
                      <a16:creationId xmlns:a16="http://schemas.microsoft.com/office/drawing/2014/main" id="{7F83A93A-F418-410C-6471-CB0B150CB70F}"/>
                    </a:ext>
                  </a:extLst>
                </p:cNvPr>
                <p:cNvSpPr>
                  <a:spLocks noChangeAspect="1"/>
                </p:cNvSpPr>
                <p:nvPr/>
              </p:nvSpPr>
              <p:spPr bwMode="auto">
                <a:xfrm>
                  <a:off x="13881973" y="7040112"/>
                  <a:ext cx="1042445" cy="1043785"/>
                </a:xfrm>
                <a:prstGeom prst="roundRect">
                  <a:avLst/>
                </a:prstGeom>
                <a:no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698" tIns="45698" rIns="45698" bIns="45698" numCol="1" rtlCol="0" anchor="t" anchorCtr="0" compatLnSpc="1">
                  <a:prstTxWarp prst="textNoShape">
                    <a:avLst/>
                  </a:prstTxWarp>
                </a:bodyPr>
                <a:lstStyle/>
                <a:p>
                  <a:pPr defTabSz="456930" fontAlgn="base">
                    <a:spcBef>
                      <a:spcPct val="0"/>
                    </a:spcBef>
                    <a:spcAft>
                      <a:spcPct val="0"/>
                    </a:spcAft>
                    <a:defRPr/>
                  </a:pPr>
                  <a:endParaRPr lang="en-US" sz="900" noProof="0" dirty="0">
                    <a:solidFill>
                      <a:srgbClr val="FFFFFF"/>
                    </a:solidFill>
                    <a:ea typeface="IBM Plex Sans Light"/>
                    <a:cs typeface="IBM Plex Sans Light"/>
                  </a:endParaRPr>
                </a:p>
              </p:txBody>
            </p:sp>
            <p:pic>
              <p:nvPicPr>
                <p:cNvPr id="231" name="Picture Placeholder 24" descr="DevOps, Blue 60 pictogram">
                  <a:extLst>
                    <a:ext uri="{FF2B5EF4-FFF2-40B4-BE49-F238E27FC236}">
                      <a16:creationId xmlns:a16="http://schemas.microsoft.com/office/drawing/2014/main" id="{245E8346-EF5E-0624-864C-E1A49ADB8825}"/>
                    </a:ext>
                  </a:extLst>
                </p:cNvPr>
                <p:cNvPicPr>
                  <a:picLocks noChangeAspect="1"/>
                </p:cNvPicPr>
                <p:nvPr/>
              </p:nvPicPr>
              <p:blipFill>
                <a:blip r:embed="rId7">
                  <a:extLst>
                    <a:ext uri="{96DAC541-7B7A-43D3-8B79-37D633B846F1}">
                      <asvg:svgBlip xmlns:asvg="http://schemas.microsoft.com/office/drawing/2016/SVG/main" r:embed="rId8"/>
                    </a:ext>
                  </a:extLst>
                </a:blip>
                <a:srcRect t="87" b="87"/>
                <a:stretch>
                  <a:fillRect/>
                </a:stretch>
              </p:blipFill>
              <p:spPr>
                <a:xfrm>
                  <a:off x="14007632" y="7173925"/>
                  <a:ext cx="805276" cy="805276"/>
                </a:xfrm>
                <a:prstGeom prst="rect">
                  <a:avLst/>
                </a:prstGeom>
              </p:spPr>
            </p:pic>
          </p:grpSp>
          <p:sp>
            <p:nvSpPr>
              <p:cNvPr id="224" name="TextBox 223">
                <a:extLst>
                  <a:ext uri="{FF2B5EF4-FFF2-40B4-BE49-F238E27FC236}">
                    <a16:creationId xmlns:a16="http://schemas.microsoft.com/office/drawing/2014/main" id="{03BDBD27-5A43-39BD-4F55-06BB78404799}"/>
                  </a:ext>
                </a:extLst>
              </p:cNvPr>
              <p:cNvSpPr txBox="1"/>
              <p:nvPr/>
            </p:nvSpPr>
            <p:spPr>
              <a:xfrm>
                <a:off x="5938227" y="4620686"/>
                <a:ext cx="1143951" cy="1593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chor="t">
                <a:noAutofit/>
              </a:bodyPr>
              <a:lstStyle/>
              <a:p>
                <a:pPr algn="ctr" defTabSz="2437424">
                  <a:spcBef>
                    <a:spcPts val="2900"/>
                  </a:spcBef>
                  <a:buSzPct val="100000"/>
                  <a:defRPr/>
                </a:pPr>
                <a:r>
                  <a:rPr lang="en-US" sz="1800" b="1" kern="0" noProof="0" dirty="0">
                    <a:solidFill>
                      <a:srgbClr val="000000"/>
                    </a:solidFill>
                  </a:rPr>
                  <a:t>Agent 1</a:t>
                </a:r>
                <a:endParaRPr lang="en-US" sz="1800" b="1" kern="0" noProof="0" dirty="0">
                  <a:solidFill>
                    <a:srgbClr val="000000"/>
                  </a:solidFill>
                  <a:sym typeface="IBM Plex Sans Light"/>
                </a:endParaRPr>
              </a:p>
            </p:txBody>
          </p:sp>
          <p:sp>
            <p:nvSpPr>
              <p:cNvPr id="225" name="Text Placeholder 3">
                <a:extLst>
                  <a:ext uri="{FF2B5EF4-FFF2-40B4-BE49-F238E27FC236}">
                    <a16:creationId xmlns:a16="http://schemas.microsoft.com/office/drawing/2014/main" id="{7374FF99-4B4A-85AA-9191-B5B0F2D6D222}"/>
                  </a:ext>
                </a:extLst>
              </p:cNvPr>
              <p:cNvSpPr txBox="1">
                <a:spLocks/>
              </p:cNvSpPr>
              <p:nvPr/>
            </p:nvSpPr>
            <p:spPr>
              <a:xfrm>
                <a:off x="5627470" y="5321329"/>
                <a:ext cx="1734932" cy="180248"/>
              </a:xfrm>
              <a:prstGeom prst="rect">
                <a:avLst/>
              </a:prstGeom>
            </p:spPr>
            <p:txBody>
              <a:bodyPr vert="horz" lIns="0" tIns="0" rIns="0" bIns="0" rtlCol="0" anchor="t">
                <a:normAutofit/>
              </a:bodyPr>
              <a:lstStyle>
                <a:defPPr>
                  <a:defRPr lang="en-US"/>
                </a:defPPr>
                <a:lvl1pPr marL="0" algn="l"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algn="ctr" defTabSz="914154">
                  <a:lnSpc>
                    <a:spcPct val="110000"/>
                  </a:lnSpc>
                  <a:defRPr/>
                </a:pPr>
                <a:r>
                  <a:rPr lang="en-US" sz="1700" noProof="0" dirty="0">
                    <a:solidFill>
                      <a:srgbClr val="000000"/>
                    </a:solidFill>
                    <a:latin typeface="+mn-lt"/>
                    <a:ea typeface="IBM Plex Sans Light"/>
                    <a:cs typeface="IBM Plex Sans Light"/>
                  </a:rPr>
                  <a:t>wxO Agent Builder &amp; SDK </a:t>
                </a:r>
              </a:p>
            </p:txBody>
          </p:sp>
          <p:sp>
            <p:nvSpPr>
              <p:cNvPr id="226" name="TextBox 225">
                <a:extLst>
                  <a:ext uri="{FF2B5EF4-FFF2-40B4-BE49-F238E27FC236}">
                    <a16:creationId xmlns:a16="http://schemas.microsoft.com/office/drawing/2014/main" id="{F101A4D8-9269-6053-E301-9FC877E59571}"/>
                  </a:ext>
                </a:extLst>
              </p:cNvPr>
              <p:cNvSpPr txBox="1"/>
              <p:nvPr/>
            </p:nvSpPr>
            <p:spPr>
              <a:xfrm>
                <a:off x="5920083" y="5672971"/>
                <a:ext cx="1143951" cy="159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algn="ctr" defTabSz="2437424">
                  <a:spcBef>
                    <a:spcPts val="2900"/>
                  </a:spcBef>
                  <a:buSzPct val="100000"/>
                  <a:defRPr/>
                </a:pPr>
                <a:r>
                  <a:rPr lang="en-US" sz="1800" b="1" kern="0" noProof="0" dirty="0">
                    <a:solidFill>
                      <a:srgbClr val="000000"/>
                    </a:solidFill>
                  </a:rPr>
                  <a:t>BYOA</a:t>
                </a:r>
                <a:endParaRPr lang="en-US" sz="1800" b="1" kern="0" noProof="0" dirty="0">
                  <a:solidFill>
                    <a:srgbClr val="000000"/>
                  </a:solidFill>
                  <a:sym typeface="IBM Plex Sans Light"/>
                </a:endParaRPr>
              </a:p>
            </p:txBody>
          </p:sp>
          <p:sp>
            <p:nvSpPr>
              <p:cNvPr id="227" name="Text Placeholder 3">
                <a:extLst>
                  <a:ext uri="{FF2B5EF4-FFF2-40B4-BE49-F238E27FC236}">
                    <a16:creationId xmlns:a16="http://schemas.microsoft.com/office/drawing/2014/main" id="{5A6FF602-37CF-62EE-5471-6691FA96D44C}"/>
                  </a:ext>
                </a:extLst>
              </p:cNvPr>
              <p:cNvSpPr txBox="1">
                <a:spLocks/>
              </p:cNvSpPr>
              <p:nvPr/>
            </p:nvSpPr>
            <p:spPr>
              <a:xfrm>
                <a:off x="5654684" y="6319185"/>
                <a:ext cx="1734932" cy="180248"/>
              </a:xfrm>
              <a:prstGeom prst="rect">
                <a:avLst/>
              </a:prstGeom>
            </p:spPr>
            <p:txBody>
              <a:bodyPr vert="horz" lIns="0" tIns="0" rIns="0" bIns="0" rtlCol="0" anchor="t">
                <a:normAutofit/>
              </a:bodyPr>
              <a:lstStyle>
                <a:defPPr>
                  <a:defRPr lang="en-US"/>
                </a:defPPr>
                <a:lvl1pPr marL="0" algn="l"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algn="ctr" defTabSz="914154">
                  <a:lnSpc>
                    <a:spcPct val="110000"/>
                  </a:lnSpc>
                  <a:defRPr/>
                </a:pPr>
                <a:r>
                  <a:rPr lang="en-US" sz="1700" noProof="0" dirty="0">
                    <a:solidFill>
                      <a:srgbClr val="000000"/>
                    </a:solidFill>
                    <a:latin typeface="+mn-lt"/>
                    <a:ea typeface="IBM Plex Sans Light"/>
                    <a:cs typeface="IBM Plex Sans Light"/>
                  </a:rPr>
                  <a:t>3rd-Party Agents </a:t>
                </a:r>
              </a:p>
            </p:txBody>
          </p:sp>
          <p:sp>
            <p:nvSpPr>
              <p:cNvPr id="228" name="TextBox 227">
                <a:extLst>
                  <a:ext uri="{FF2B5EF4-FFF2-40B4-BE49-F238E27FC236}">
                    <a16:creationId xmlns:a16="http://schemas.microsoft.com/office/drawing/2014/main" id="{BAD9E5DB-80DA-A73B-C2B7-86ECEE4CD1AA}"/>
                  </a:ext>
                </a:extLst>
              </p:cNvPr>
              <p:cNvSpPr txBox="1"/>
              <p:nvPr/>
            </p:nvSpPr>
            <p:spPr>
              <a:xfrm>
                <a:off x="8288871" y="6316596"/>
                <a:ext cx="606752" cy="155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rmAutofit fontScale="85000" lnSpcReduction="20000"/>
              </a:bodyPr>
              <a:lstStyle/>
              <a:p>
                <a:pPr algn="ctr" defTabSz="2437424">
                  <a:spcBef>
                    <a:spcPts val="2900"/>
                  </a:spcBef>
                  <a:buSzPct val="100000"/>
                  <a:defRPr/>
                </a:pPr>
                <a:r>
                  <a:rPr lang="en-US" sz="1400" kern="0" noProof="0" dirty="0">
                    <a:solidFill>
                      <a:srgbClr val="000000"/>
                    </a:solidFill>
                    <a:sym typeface="IBM Plex Sans Light"/>
                  </a:rPr>
                  <a:t>Data Sources </a:t>
                </a:r>
                <a:br>
                  <a:rPr lang="en-US" sz="1400" kern="0" noProof="0" dirty="0">
                    <a:solidFill>
                      <a:srgbClr val="000000"/>
                    </a:solidFill>
                    <a:sym typeface="IBM Plex Sans Light"/>
                  </a:rPr>
                </a:br>
                <a:r>
                  <a:rPr lang="en-US" sz="1400" kern="0" noProof="0" dirty="0">
                    <a:solidFill>
                      <a:srgbClr val="000000"/>
                    </a:solidFill>
                    <a:sym typeface="IBM Plex Sans Light"/>
                  </a:rPr>
                  <a:t>(SQL, etc.)</a:t>
                </a:r>
              </a:p>
            </p:txBody>
          </p:sp>
          <p:sp>
            <p:nvSpPr>
              <p:cNvPr id="229" name="TextBox 228">
                <a:extLst>
                  <a:ext uri="{FF2B5EF4-FFF2-40B4-BE49-F238E27FC236}">
                    <a16:creationId xmlns:a16="http://schemas.microsoft.com/office/drawing/2014/main" id="{9FC351F2-AF77-4613-9B49-AF03DE6C89BE}"/>
                  </a:ext>
                </a:extLst>
              </p:cNvPr>
              <p:cNvSpPr txBox="1"/>
              <p:nvPr/>
            </p:nvSpPr>
            <p:spPr>
              <a:xfrm>
                <a:off x="9017809" y="6334267"/>
                <a:ext cx="606752" cy="155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rmAutofit fontScale="77500" lnSpcReduction="20000"/>
              </a:bodyPr>
              <a:lstStyle/>
              <a:p>
                <a:pPr algn="ctr" defTabSz="2437424">
                  <a:spcBef>
                    <a:spcPts val="2900"/>
                  </a:spcBef>
                  <a:buSzPct val="100000"/>
                  <a:defRPr/>
                </a:pPr>
                <a:r>
                  <a:rPr lang="en-US" sz="1400" kern="0" noProof="0" dirty="0">
                    <a:solidFill>
                      <a:srgbClr val="000000"/>
                    </a:solidFill>
                    <a:sym typeface="IBM Plex Sans Light"/>
                  </a:rPr>
                  <a:t>Built-In Tools (Web search, …)</a:t>
                </a:r>
              </a:p>
            </p:txBody>
          </p:sp>
        </p:grpSp>
        <p:pic>
          <p:nvPicPr>
            <p:cNvPr id="163" name="Picture 162">
              <a:extLst>
                <a:ext uri="{FF2B5EF4-FFF2-40B4-BE49-F238E27FC236}">
                  <a16:creationId xmlns:a16="http://schemas.microsoft.com/office/drawing/2014/main" id="{BD263563-CF36-69DE-07AA-D37A5C019CAA}"/>
                </a:ext>
              </a:extLst>
            </p:cNvPr>
            <p:cNvPicPr>
              <a:picLocks noChangeAspect="1"/>
            </p:cNvPicPr>
            <p:nvPr/>
          </p:nvPicPr>
          <p:blipFill>
            <a:blip r:embed="rId3"/>
            <a:srcRect/>
            <a:stretch/>
          </p:blipFill>
          <p:spPr>
            <a:xfrm>
              <a:off x="4401063" y="3234068"/>
              <a:ext cx="1165862" cy="157596"/>
            </a:xfrm>
            <a:prstGeom prst="rect">
              <a:avLst/>
            </a:prstGeom>
          </p:spPr>
        </p:pic>
        <p:pic>
          <p:nvPicPr>
            <p:cNvPr id="164" name="Picture 163">
              <a:extLst>
                <a:ext uri="{FF2B5EF4-FFF2-40B4-BE49-F238E27FC236}">
                  <a16:creationId xmlns:a16="http://schemas.microsoft.com/office/drawing/2014/main" id="{5C10ADE2-3685-EA60-B9E6-1D4DABA4B0FC}"/>
                </a:ext>
              </a:extLst>
            </p:cNvPr>
            <p:cNvPicPr>
              <a:picLocks noChangeAspect="1"/>
            </p:cNvPicPr>
            <p:nvPr/>
          </p:nvPicPr>
          <p:blipFill>
            <a:blip r:embed="rId21"/>
            <a:stretch>
              <a:fillRect/>
            </a:stretch>
          </p:blipFill>
          <p:spPr>
            <a:xfrm>
              <a:off x="10261823" y="3311575"/>
              <a:ext cx="1459800" cy="186501"/>
            </a:xfrm>
            <a:prstGeom prst="rect">
              <a:avLst/>
            </a:prstGeom>
          </p:spPr>
        </p:pic>
        <p:pic>
          <p:nvPicPr>
            <p:cNvPr id="165" name="Picture 164" descr="A blue and orange logo&#10;&#10;AI-generated content may be incorrect.">
              <a:extLst>
                <a:ext uri="{FF2B5EF4-FFF2-40B4-BE49-F238E27FC236}">
                  <a16:creationId xmlns:a16="http://schemas.microsoft.com/office/drawing/2014/main" id="{593B4114-1116-0115-E3DD-A3587983108A}"/>
                </a:ext>
              </a:extLst>
            </p:cNvPr>
            <p:cNvPicPr>
              <a:picLocks noChangeAspect="1"/>
            </p:cNvPicPr>
            <p:nvPr/>
          </p:nvPicPr>
          <p:blipFill>
            <a:blip r:embed="rId22"/>
            <a:stretch>
              <a:fillRect/>
            </a:stretch>
          </p:blipFill>
          <p:spPr>
            <a:xfrm>
              <a:off x="10570052" y="3584301"/>
              <a:ext cx="833541" cy="328919"/>
            </a:xfrm>
            <a:prstGeom prst="rect">
              <a:avLst/>
            </a:prstGeom>
          </p:spPr>
        </p:pic>
        <p:pic>
          <p:nvPicPr>
            <p:cNvPr id="166" name="Picture 165" descr="A colorful squares on a black background&#10;&#10;AI-generated content may be incorrect.">
              <a:extLst>
                <a:ext uri="{FF2B5EF4-FFF2-40B4-BE49-F238E27FC236}">
                  <a16:creationId xmlns:a16="http://schemas.microsoft.com/office/drawing/2014/main" id="{1DDC8F6D-5806-B525-A2DA-A2E36939F65A}"/>
                </a:ext>
              </a:extLst>
            </p:cNvPr>
            <p:cNvPicPr>
              <a:picLocks noChangeAspect="1"/>
            </p:cNvPicPr>
            <p:nvPr/>
          </p:nvPicPr>
          <p:blipFill>
            <a:blip r:embed="rId23"/>
            <a:stretch>
              <a:fillRect/>
            </a:stretch>
          </p:blipFill>
          <p:spPr>
            <a:xfrm>
              <a:off x="10571768" y="4060721"/>
              <a:ext cx="320479" cy="335216"/>
            </a:xfrm>
            <a:prstGeom prst="rect">
              <a:avLst/>
            </a:prstGeom>
          </p:spPr>
        </p:pic>
        <p:pic>
          <p:nvPicPr>
            <p:cNvPr id="167" name="Picture 166" descr="A logo for a company&#10;&#10;AI-generated content may be incorrect.">
              <a:extLst>
                <a:ext uri="{FF2B5EF4-FFF2-40B4-BE49-F238E27FC236}">
                  <a16:creationId xmlns:a16="http://schemas.microsoft.com/office/drawing/2014/main" id="{0FB6E098-1551-6920-1E7F-A79C9A1F0C2F}"/>
                </a:ext>
              </a:extLst>
            </p:cNvPr>
            <p:cNvPicPr>
              <a:picLocks noChangeAspect="1"/>
            </p:cNvPicPr>
            <p:nvPr/>
          </p:nvPicPr>
          <p:blipFill>
            <a:blip r:embed="rId24"/>
            <a:stretch>
              <a:fillRect/>
            </a:stretch>
          </p:blipFill>
          <p:spPr>
            <a:xfrm>
              <a:off x="10561476" y="4389156"/>
              <a:ext cx="860493" cy="492166"/>
            </a:xfrm>
            <a:prstGeom prst="rect">
              <a:avLst/>
            </a:prstGeom>
            <a:ln>
              <a:noFill/>
            </a:ln>
          </p:spPr>
        </p:pic>
        <p:pic>
          <p:nvPicPr>
            <p:cNvPr id="168" name="Picture 167" descr="A logo with purple letters&#10;&#10;AI-generated content may be incorrect.">
              <a:extLst>
                <a:ext uri="{FF2B5EF4-FFF2-40B4-BE49-F238E27FC236}">
                  <a16:creationId xmlns:a16="http://schemas.microsoft.com/office/drawing/2014/main" id="{6C074F3E-E999-BE1B-71BF-2AA88704F936}"/>
                </a:ext>
              </a:extLst>
            </p:cNvPr>
            <p:cNvPicPr>
              <a:picLocks noChangeAspect="1"/>
            </p:cNvPicPr>
            <p:nvPr/>
          </p:nvPicPr>
          <p:blipFill>
            <a:blip r:embed="rId25"/>
            <a:stretch>
              <a:fillRect/>
            </a:stretch>
          </p:blipFill>
          <p:spPr>
            <a:xfrm>
              <a:off x="10454649" y="4876962"/>
              <a:ext cx="868335" cy="475697"/>
            </a:xfrm>
            <a:prstGeom prst="rect">
              <a:avLst/>
            </a:prstGeom>
          </p:spPr>
        </p:pic>
        <p:pic>
          <p:nvPicPr>
            <p:cNvPr id="169" name="Picture 168">
              <a:extLst>
                <a:ext uri="{FF2B5EF4-FFF2-40B4-BE49-F238E27FC236}">
                  <a16:creationId xmlns:a16="http://schemas.microsoft.com/office/drawing/2014/main" id="{9924422D-2C2C-FE87-409A-7D59084F367A}"/>
                </a:ext>
              </a:extLst>
            </p:cNvPr>
            <p:cNvPicPr>
              <a:picLocks noChangeAspect="1"/>
            </p:cNvPicPr>
            <p:nvPr/>
          </p:nvPicPr>
          <p:blipFill>
            <a:blip r:embed="rId26"/>
            <a:stretch>
              <a:fillRect/>
            </a:stretch>
          </p:blipFill>
          <p:spPr>
            <a:xfrm>
              <a:off x="9877272" y="5320917"/>
              <a:ext cx="403785" cy="293556"/>
            </a:xfrm>
            <a:prstGeom prst="rect">
              <a:avLst/>
            </a:prstGeom>
          </p:spPr>
        </p:pic>
        <p:pic>
          <p:nvPicPr>
            <p:cNvPr id="170" name="Picture 169">
              <a:extLst>
                <a:ext uri="{FF2B5EF4-FFF2-40B4-BE49-F238E27FC236}">
                  <a16:creationId xmlns:a16="http://schemas.microsoft.com/office/drawing/2014/main" id="{1AA5D5AC-D661-4689-5377-5A11205472EB}"/>
                </a:ext>
              </a:extLst>
            </p:cNvPr>
            <p:cNvPicPr>
              <a:picLocks noChangeAspect="1"/>
            </p:cNvPicPr>
            <p:nvPr/>
          </p:nvPicPr>
          <p:blipFill>
            <a:blip r:embed="rId27"/>
            <a:stretch>
              <a:fillRect/>
            </a:stretch>
          </p:blipFill>
          <p:spPr>
            <a:xfrm>
              <a:off x="10454648" y="5349993"/>
              <a:ext cx="868334" cy="343450"/>
            </a:xfrm>
            <a:prstGeom prst="rect">
              <a:avLst/>
            </a:prstGeom>
            <a:ln>
              <a:noFill/>
            </a:ln>
          </p:spPr>
        </p:pic>
        <p:pic>
          <p:nvPicPr>
            <p:cNvPr id="171" name="Picture 170">
              <a:extLst>
                <a:ext uri="{FF2B5EF4-FFF2-40B4-BE49-F238E27FC236}">
                  <a16:creationId xmlns:a16="http://schemas.microsoft.com/office/drawing/2014/main" id="{A370C983-A5E9-93DA-D3D4-40381F5C1044}"/>
                </a:ext>
              </a:extLst>
            </p:cNvPr>
            <p:cNvPicPr>
              <a:picLocks noChangeAspect="1"/>
            </p:cNvPicPr>
            <p:nvPr/>
          </p:nvPicPr>
          <p:blipFill>
            <a:blip r:embed="rId28"/>
            <a:stretch>
              <a:fillRect/>
            </a:stretch>
          </p:blipFill>
          <p:spPr>
            <a:xfrm>
              <a:off x="9644140" y="5690779"/>
              <a:ext cx="1352484" cy="262554"/>
            </a:xfrm>
            <a:prstGeom prst="rect">
              <a:avLst/>
            </a:prstGeom>
            <a:ln>
              <a:noFill/>
            </a:ln>
          </p:spPr>
        </p:pic>
        <p:pic>
          <p:nvPicPr>
            <p:cNvPr id="172" name="Picture 171">
              <a:extLst>
                <a:ext uri="{FF2B5EF4-FFF2-40B4-BE49-F238E27FC236}">
                  <a16:creationId xmlns:a16="http://schemas.microsoft.com/office/drawing/2014/main" id="{94CB1291-513D-02C3-D61F-7BD38376A684}"/>
                </a:ext>
              </a:extLst>
            </p:cNvPr>
            <p:cNvPicPr>
              <a:picLocks noChangeAspect="1"/>
            </p:cNvPicPr>
            <p:nvPr/>
          </p:nvPicPr>
          <p:blipFill>
            <a:blip r:embed="rId29"/>
            <a:stretch>
              <a:fillRect/>
            </a:stretch>
          </p:blipFill>
          <p:spPr>
            <a:xfrm>
              <a:off x="11025535" y="4064113"/>
              <a:ext cx="393004" cy="338121"/>
            </a:xfrm>
            <a:prstGeom prst="rect">
              <a:avLst/>
            </a:prstGeom>
          </p:spPr>
        </p:pic>
      </p:grpSp>
    </p:spTree>
    <p:extLst>
      <p:ext uri="{BB962C8B-B14F-4D97-AF65-F5344CB8AC3E}">
        <p14:creationId xmlns:p14="http://schemas.microsoft.com/office/powerpoint/2010/main" val="3175630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AAB7DFA-620D-435B-E1D3-FC7AD550C7E9}"/>
              </a:ext>
            </a:extLst>
          </p:cNvPr>
          <p:cNvSpPr/>
          <p:nvPr/>
        </p:nvSpPr>
        <p:spPr bwMode="auto">
          <a:xfrm>
            <a:off x="13537861" y="2179287"/>
            <a:ext cx="8972976" cy="2175078"/>
          </a:xfrm>
          <a:prstGeom prst="rect">
            <a:avLst/>
          </a:prstGeom>
          <a:solidFill>
            <a:srgbClr val="DEFBE6"/>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endParaRPr>
          </a:p>
        </p:txBody>
      </p:sp>
      <p:sp>
        <p:nvSpPr>
          <p:cNvPr id="31" name="Rectangle 30">
            <a:extLst>
              <a:ext uri="{FF2B5EF4-FFF2-40B4-BE49-F238E27FC236}">
                <a16:creationId xmlns:a16="http://schemas.microsoft.com/office/drawing/2014/main" id="{64A681B4-F787-C760-9E45-B22982CE3B3A}"/>
              </a:ext>
            </a:extLst>
          </p:cNvPr>
          <p:cNvSpPr/>
          <p:nvPr/>
        </p:nvSpPr>
        <p:spPr bwMode="auto">
          <a:xfrm>
            <a:off x="13525775" y="4883301"/>
            <a:ext cx="8972976" cy="2175078"/>
          </a:xfrm>
          <a:prstGeom prst="rect">
            <a:avLst/>
          </a:prstGeom>
          <a:solidFill>
            <a:srgbClr val="D9FBFB"/>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endParaRPr>
          </a:p>
        </p:txBody>
      </p:sp>
      <p:sp>
        <p:nvSpPr>
          <p:cNvPr id="63" name="Rectangle 62">
            <a:extLst>
              <a:ext uri="{FF2B5EF4-FFF2-40B4-BE49-F238E27FC236}">
                <a16:creationId xmlns:a16="http://schemas.microsoft.com/office/drawing/2014/main" id="{E8394D7A-8296-7793-BC2E-BD8ED3C2FC4E}"/>
              </a:ext>
            </a:extLst>
          </p:cNvPr>
          <p:cNvSpPr/>
          <p:nvPr/>
        </p:nvSpPr>
        <p:spPr bwMode="auto">
          <a:xfrm>
            <a:off x="7418295" y="3738825"/>
            <a:ext cx="4073648" cy="522744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endParaRPr>
          </a:p>
        </p:txBody>
      </p:sp>
      <p:sp>
        <p:nvSpPr>
          <p:cNvPr id="100" name="Title 99">
            <a:extLst>
              <a:ext uri="{FF2B5EF4-FFF2-40B4-BE49-F238E27FC236}">
                <a16:creationId xmlns:a16="http://schemas.microsoft.com/office/drawing/2014/main" id="{4252F653-0564-1F1E-0D26-005B0F8C2199}"/>
              </a:ext>
            </a:extLst>
          </p:cNvPr>
          <p:cNvSpPr>
            <a:spLocks noGrp="1"/>
          </p:cNvSpPr>
          <p:nvPr>
            <p:ph type="title"/>
          </p:nvPr>
        </p:nvSpPr>
        <p:spPr>
          <a:xfrm>
            <a:off x="576001" y="576000"/>
            <a:ext cx="6206214" cy="8832850"/>
          </a:xfrm>
        </p:spPr>
        <p:txBody>
          <a:bodyPr/>
          <a:lstStyle/>
          <a:p>
            <a:r>
              <a:rPr lang="en-US" sz="4200" noProof="0" dirty="0">
                <a:latin typeface="+mn-lt"/>
              </a:rPr>
              <a:t>Example: Complementing </a:t>
            </a:r>
            <a:r>
              <a:rPr lang="en-US" sz="4200" noProof="0" dirty="0">
                <a:solidFill>
                  <a:schemeClr val="accent1"/>
                </a:solidFill>
                <a:latin typeface="+mn-lt"/>
              </a:rPr>
              <a:t>Microsoft Copilot </a:t>
            </a:r>
            <a:r>
              <a:rPr lang="en-US" sz="4200" noProof="0" dirty="0">
                <a:latin typeface="+mn-lt"/>
              </a:rPr>
              <a:t>in HR employee support</a:t>
            </a:r>
          </a:p>
        </p:txBody>
      </p:sp>
      <p:sp>
        <p:nvSpPr>
          <p:cNvPr id="6" name="Rectangle 5">
            <a:extLst>
              <a:ext uri="{FF2B5EF4-FFF2-40B4-BE49-F238E27FC236}">
                <a16:creationId xmlns:a16="http://schemas.microsoft.com/office/drawing/2014/main" id="{8C9F2D45-F8EA-B072-E4AA-4AC8427C0EC7}"/>
              </a:ext>
            </a:extLst>
          </p:cNvPr>
          <p:cNvSpPr/>
          <p:nvPr/>
        </p:nvSpPr>
        <p:spPr bwMode="auto">
          <a:xfrm>
            <a:off x="13552747" y="7482501"/>
            <a:ext cx="3726860" cy="522744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endParaRPr>
          </a:p>
        </p:txBody>
      </p:sp>
      <p:grpSp>
        <p:nvGrpSpPr>
          <p:cNvPr id="10" name="Group 9">
            <a:extLst>
              <a:ext uri="{FF2B5EF4-FFF2-40B4-BE49-F238E27FC236}">
                <a16:creationId xmlns:a16="http://schemas.microsoft.com/office/drawing/2014/main" id="{7CBB487D-FAC3-09D3-F0B9-F7F89D74AFF5}"/>
              </a:ext>
            </a:extLst>
          </p:cNvPr>
          <p:cNvGrpSpPr/>
          <p:nvPr/>
        </p:nvGrpSpPr>
        <p:grpSpPr>
          <a:xfrm>
            <a:off x="8649862" y="5509872"/>
            <a:ext cx="1527414" cy="1529376"/>
            <a:chOff x="11476462" y="12432545"/>
            <a:chExt cx="719077" cy="720000"/>
          </a:xfrm>
        </p:grpSpPr>
        <p:sp>
          <p:nvSpPr>
            <p:cNvPr id="87" name="Rounded Rectangle 86">
              <a:extLst>
                <a:ext uri="{FF2B5EF4-FFF2-40B4-BE49-F238E27FC236}">
                  <a16:creationId xmlns:a16="http://schemas.microsoft.com/office/drawing/2014/main" id="{28CCE822-4DBF-CDCD-FE26-A140A860045F}"/>
                </a:ext>
              </a:extLst>
            </p:cNvPr>
            <p:cNvSpPr>
              <a:spLocks noChangeAspect="1"/>
            </p:cNvSpPr>
            <p:nvPr/>
          </p:nvSpPr>
          <p:spPr bwMode="auto">
            <a:xfrm>
              <a:off x="11476462" y="12432545"/>
              <a:ext cx="719077" cy="720000"/>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692" tIns="45692" rIns="45692" bIns="45692" numCol="1" rtlCol="0" anchor="t" anchorCtr="0" compatLnSpc="1">
              <a:prstTxWarp prst="textNoShape">
                <a:avLst/>
              </a:prstTxWarp>
            </a:bodyPr>
            <a:lstStyle/>
            <a:p>
              <a:pPr defTabSz="456840" fontAlgn="base">
                <a:spcBef>
                  <a:spcPct val="0"/>
                </a:spcBef>
                <a:spcAft>
                  <a:spcPct val="0"/>
                </a:spcAft>
                <a:defRPr/>
              </a:pPr>
              <a:endParaRPr lang="en-US" sz="900" noProof="0" dirty="0">
                <a:solidFill>
                  <a:srgbClr val="FFFFFF"/>
                </a:solidFill>
                <a:ea typeface="IBM Plex Sans Light"/>
                <a:cs typeface="IBM Plex Sans Light"/>
              </a:endParaRPr>
            </a:p>
          </p:txBody>
        </p:sp>
        <p:pic>
          <p:nvPicPr>
            <p:cNvPr id="88" name="Graphic 87">
              <a:extLst>
                <a:ext uri="{FF2B5EF4-FFF2-40B4-BE49-F238E27FC236}">
                  <a16:creationId xmlns:a16="http://schemas.microsoft.com/office/drawing/2014/main" id="{18AD4F68-04DD-C37C-06B1-32E7ECB4E7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38000" y="12594545"/>
              <a:ext cx="396000" cy="396000"/>
            </a:xfrm>
            <a:prstGeom prst="rect">
              <a:avLst/>
            </a:prstGeom>
          </p:spPr>
        </p:pic>
      </p:grpSp>
      <p:pic>
        <p:nvPicPr>
          <p:cNvPr id="11" name="Picture 10" descr="User, Blue 60 pictogram">
            <a:extLst>
              <a:ext uri="{FF2B5EF4-FFF2-40B4-BE49-F238E27FC236}">
                <a16:creationId xmlns:a16="http://schemas.microsoft.com/office/drawing/2014/main" id="{05927EDB-96E4-61EA-1024-0DE71AC276B1}"/>
              </a:ext>
            </a:extLst>
          </p:cNvPr>
          <p:cNvPicPr>
            <a:picLocks noChangeAspect="1"/>
          </p:cNvPicPr>
          <p:nvPr/>
        </p:nvPicPr>
        <p:blipFill>
          <a:blip r:embed="rId5"/>
          <a:srcRect/>
          <a:stretch/>
        </p:blipFill>
        <p:spPr>
          <a:xfrm>
            <a:off x="2819563" y="5866408"/>
            <a:ext cx="790240" cy="790240"/>
          </a:xfrm>
          <a:prstGeom prst="rect">
            <a:avLst/>
          </a:prstGeom>
        </p:spPr>
      </p:pic>
      <p:sp>
        <p:nvSpPr>
          <p:cNvPr id="15" name="Text Placeholder 3">
            <a:extLst>
              <a:ext uri="{FF2B5EF4-FFF2-40B4-BE49-F238E27FC236}">
                <a16:creationId xmlns:a16="http://schemas.microsoft.com/office/drawing/2014/main" id="{676971C0-2FE4-1F28-3029-C246094D0F82}"/>
              </a:ext>
            </a:extLst>
          </p:cNvPr>
          <p:cNvSpPr txBox="1">
            <a:spLocks/>
          </p:cNvSpPr>
          <p:nvPr/>
        </p:nvSpPr>
        <p:spPr>
          <a:xfrm>
            <a:off x="14755314" y="9283395"/>
            <a:ext cx="1375114" cy="735654"/>
          </a:xfrm>
          <a:prstGeom prst="rect">
            <a:avLst/>
          </a:prstGeom>
        </p:spPr>
        <p:txBody>
          <a:bodyPr vert="horz" lIns="0" tIns="0" rIns="0" bIns="0" rtlCol="0" anchor="t">
            <a:normAutofit lnSpcReduction="10000"/>
          </a:bodyPr>
          <a:lstStyle>
            <a:defPPr>
              <a:defRPr lang="en-US"/>
            </a:defPPr>
            <a:lvl1pPr marL="0" algn="l"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algn="ctr" defTabSz="914154">
              <a:lnSpc>
                <a:spcPct val="110000"/>
              </a:lnSpc>
              <a:defRPr/>
            </a:pPr>
            <a:r>
              <a:rPr lang="en-US" noProof="0" dirty="0">
                <a:solidFill>
                  <a:srgbClr val="000000"/>
                </a:solidFill>
                <a:latin typeface="+mn-lt"/>
                <a:ea typeface="IBM Plex Sans Light"/>
                <a:cs typeface="IBM Plex Sans Light"/>
              </a:rPr>
              <a:t>Pre-built domain</a:t>
            </a:r>
            <a:br>
              <a:rPr lang="en-US" noProof="0" dirty="0">
                <a:solidFill>
                  <a:srgbClr val="000000"/>
                </a:solidFill>
                <a:latin typeface="+mn-lt"/>
                <a:ea typeface="IBM Plex Sans Light"/>
                <a:cs typeface="IBM Plex Sans Light"/>
              </a:rPr>
            </a:br>
            <a:r>
              <a:rPr lang="en-US" noProof="0" dirty="0">
                <a:solidFill>
                  <a:srgbClr val="000000"/>
                </a:solidFill>
                <a:latin typeface="+mn-lt"/>
                <a:ea typeface="IBM Plex Sans Light"/>
                <a:cs typeface="IBM Plex Sans Light"/>
              </a:rPr>
              <a:t> agents </a:t>
            </a:r>
          </a:p>
        </p:txBody>
      </p:sp>
      <p:sp>
        <p:nvSpPr>
          <p:cNvPr id="17" name="Text Placeholder 3">
            <a:extLst>
              <a:ext uri="{FF2B5EF4-FFF2-40B4-BE49-F238E27FC236}">
                <a16:creationId xmlns:a16="http://schemas.microsoft.com/office/drawing/2014/main" id="{435A8DAA-9EA3-DC87-55F2-E411F4B6BEFA}"/>
              </a:ext>
            </a:extLst>
          </p:cNvPr>
          <p:cNvSpPr txBox="1">
            <a:spLocks/>
          </p:cNvSpPr>
          <p:nvPr/>
        </p:nvSpPr>
        <p:spPr>
          <a:xfrm>
            <a:off x="14176977" y="11680151"/>
            <a:ext cx="2480536" cy="917114"/>
          </a:xfrm>
          <a:prstGeom prst="rect">
            <a:avLst/>
          </a:prstGeom>
        </p:spPr>
        <p:txBody>
          <a:bodyPr vert="horz" lIns="0" tIns="0" rIns="0" bIns="0" rtlCol="0" anchor="t">
            <a:normAutofit/>
          </a:bodyPr>
          <a:lstStyle>
            <a:defPPr>
              <a:defRPr lang="en-US"/>
            </a:defPPr>
            <a:lvl1pPr marL="0" algn="l"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algn="ctr" defTabSz="914154">
              <a:lnSpc>
                <a:spcPct val="110000"/>
              </a:lnSpc>
              <a:defRPr/>
            </a:pPr>
            <a:r>
              <a:rPr lang="en-US" noProof="0" dirty="0">
                <a:solidFill>
                  <a:srgbClr val="000000"/>
                </a:solidFill>
                <a:latin typeface="+mn-lt"/>
                <a:ea typeface="IBM Plex Sans Light"/>
                <a:cs typeface="IBM Plex Sans Light"/>
              </a:rPr>
              <a:t>Build custom</a:t>
            </a:r>
            <a:br>
              <a:rPr lang="en-US" noProof="0" dirty="0">
                <a:solidFill>
                  <a:srgbClr val="000000"/>
                </a:solidFill>
                <a:latin typeface="+mn-lt"/>
                <a:ea typeface="IBM Plex Sans Light"/>
                <a:cs typeface="IBM Plex Sans Light"/>
              </a:rPr>
            </a:br>
            <a:r>
              <a:rPr lang="en-US" noProof="0" dirty="0">
                <a:solidFill>
                  <a:srgbClr val="000000"/>
                </a:solidFill>
                <a:latin typeface="+mn-lt"/>
                <a:ea typeface="IBM Plex Sans Light"/>
                <a:cs typeface="IBM Plex Sans Light"/>
              </a:rPr>
              <a:t> agents for business automation </a:t>
            </a:r>
          </a:p>
        </p:txBody>
      </p:sp>
      <p:grpSp>
        <p:nvGrpSpPr>
          <p:cNvPr id="18" name="Group 17">
            <a:extLst>
              <a:ext uri="{FF2B5EF4-FFF2-40B4-BE49-F238E27FC236}">
                <a16:creationId xmlns:a16="http://schemas.microsoft.com/office/drawing/2014/main" id="{EDA1DDF7-13A3-9FD7-F91C-DE3421F65048}"/>
              </a:ext>
            </a:extLst>
          </p:cNvPr>
          <p:cNvGrpSpPr/>
          <p:nvPr/>
        </p:nvGrpSpPr>
        <p:grpSpPr>
          <a:xfrm>
            <a:off x="5050767" y="5871546"/>
            <a:ext cx="882400" cy="883536"/>
            <a:chOff x="7021939" y="4829951"/>
            <a:chExt cx="1042445" cy="1043785"/>
          </a:xfrm>
        </p:grpSpPr>
        <p:sp>
          <p:nvSpPr>
            <p:cNvPr id="79" name="Rounded Rectangle 78">
              <a:extLst>
                <a:ext uri="{FF2B5EF4-FFF2-40B4-BE49-F238E27FC236}">
                  <a16:creationId xmlns:a16="http://schemas.microsoft.com/office/drawing/2014/main" id="{671F8E53-E53B-069B-EE7C-1050E0B1B52D}"/>
                </a:ext>
              </a:extLst>
            </p:cNvPr>
            <p:cNvSpPr>
              <a:spLocks noChangeAspect="1"/>
            </p:cNvSpPr>
            <p:nvPr/>
          </p:nvSpPr>
          <p:spPr bwMode="auto">
            <a:xfrm>
              <a:off x="7021939" y="4829951"/>
              <a:ext cx="1042445" cy="1043785"/>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698" tIns="45698" rIns="45698" bIns="45698" numCol="1" rtlCol="0" anchor="t" anchorCtr="0" compatLnSpc="1">
              <a:prstTxWarp prst="textNoShape">
                <a:avLst/>
              </a:prstTxWarp>
            </a:bodyPr>
            <a:lstStyle/>
            <a:p>
              <a:pPr defTabSz="456930" fontAlgn="base">
                <a:spcBef>
                  <a:spcPct val="0"/>
                </a:spcBef>
                <a:spcAft>
                  <a:spcPct val="0"/>
                </a:spcAft>
                <a:defRPr/>
              </a:pPr>
              <a:endParaRPr lang="en-US" sz="900" noProof="0" dirty="0">
                <a:solidFill>
                  <a:srgbClr val="FFFFFF"/>
                </a:solidFill>
                <a:ea typeface="IBM Plex Sans Light"/>
                <a:cs typeface="IBM Plex Sans Light"/>
              </a:endParaRPr>
            </a:p>
          </p:txBody>
        </p:sp>
        <p:pic>
          <p:nvPicPr>
            <p:cNvPr id="80" name="Graphic 79">
              <a:extLst>
                <a:ext uri="{FF2B5EF4-FFF2-40B4-BE49-F238E27FC236}">
                  <a16:creationId xmlns:a16="http://schemas.microsoft.com/office/drawing/2014/main" id="{008EE36E-8B33-F2C7-564B-4074D00FC4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9139" y="5016773"/>
              <a:ext cx="648047" cy="648047"/>
            </a:xfrm>
            <a:prstGeom prst="rect">
              <a:avLst/>
            </a:prstGeom>
          </p:spPr>
        </p:pic>
      </p:grpSp>
      <p:cxnSp>
        <p:nvCxnSpPr>
          <p:cNvPr id="20" name="Straight Arrow Connector 19">
            <a:extLst>
              <a:ext uri="{FF2B5EF4-FFF2-40B4-BE49-F238E27FC236}">
                <a16:creationId xmlns:a16="http://schemas.microsoft.com/office/drawing/2014/main" id="{40A83568-7A00-AE85-899B-60826AF0A8A1}"/>
              </a:ext>
            </a:extLst>
          </p:cNvPr>
          <p:cNvCxnSpPr>
            <a:cxnSpLocks/>
            <a:stCxn id="79" idx="3"/>
            <a:endCxn id="87" idx="1"/>
          </p:cNvCxnSpPr>
          <p:nvPr/>
        </p:nvCxnSpPr>
        <p:spPr bwMode="auto">
          <a:xfrm flipV="1">
            <a:off x="5933168" y="6274561"/>
            <a:ext cx="2716694" cy="38754"/>
          </a:xfrm>
          <a:prstGeom prst="straightConnector1">
            <a:avLst/>
          </a:prstGeom>
          <a:ln w="28575">
            <a:solidFill>
              <a:schemeClr val="tx1"/>
            </a:solidFill>
            <a:headEnd type="triangle" w="lg" len="lg"/>
            <a:tailEnd type="triangle" w="lg" len="lg"/>
          </a:ln>
          <a:effectLst/>
        </p:spPr>
        <p:style>
          <a:lnRef idx="1">
            <a:schemeClr val="dk1"/>
          </a:lnRef>
          <a:fillRef idx="0">
            <a:schemeClr val="dk1"/>
          </a:fillRef>
          <a:effectRef idx="0">
            <a:schemeClr val="dk1"/>
          </a:effectRef>
          <a:fontRef idx="minor">
            <a:schemeClr val="tx1"/>
          </a:fontRef>
        </p:style>
      </p:cxnSp>
      <p:cxnSp>
        <p:nvCxnSpPr>
          <p:cNvPr id="22" name="Elbow Connector 21">
            <a:extLst>
              <a:ext uri="{FF2B5EF4-FFF2-40B4-BE49-F238E27FC236}">
                <a16:creationId xmlns:a16="http://schemas.microsoft.com/office/drawing/2014/main" id="{2CDAAD46-7431-26C1-AED6-3A2EF81BBCF5}"/>
              </a:ext>
            </a:extLst>
          </p:cNvPr>
          <p:cNvCxnSpPr>
            <a:cxnSpLocks/>
          </p:cNvCxnSpPr>
          <p:nvPr/>
        </p:nvCxnSpPr>
        <p:spPr bwMode="auto">
          <a:xfrm flipV="1">
            <a:off x="10208536" y="3275990"/>
            <a:ext cx="4008782" cy="2998570"/>
          </a:xfrm>
          <a:prstGeom prst="bentConnector3">
            <a:avLst>
              <a:gd name="adj1" fmla="val 50000"/>
            </a:avLst>
          </a:prstGeom>
          <a:ln w="28575">
            <a:solidFill>
              <a:schemeClr val="tx1"/>
            </a:solidFill>
            <a:headEnd type="none" w="med" len="med"/>
            <a:tailEnd type="triangle" w="lg" len="med"/>
          </a:ln>
          <a:effectLst/>
        </p:spPr>
        <p:style>
          <a:lnRef idx="1">
            <a:schemeClr val="dk1"/>
          </a:lnRef>
          <a:fillRef idx="0">
            <a:schemeClr val="dk1"/>
          </a:fillRef>
          <a:effectRef idx="0">
            <a:schemeClr val="dk1"/>
          </a:effectRef>
          <a:fontRef idx="minor">
            <a:schemeClr val="tx1"/>
          </a:fontRef>
        </p:style>
      </p:cxnSp>
      <p:cxnSp>
        <p:nvCxnSpPr>
          <p:cNvPr id="23" name="Elbow Connector 22">
            <a:extLst>
              <a:ext uri="{FF2B5EF4-FFF2-40B4-BE49-F238E27FC236}">
                <a16:creationId xmlns:a16="http://schemas.microsoft.com/office/drawing/2014/main" id="{46A4C8D4-4D31-E481-EA64-0C2AA7469D68}"/>
              </a:ext>
            </a:extLst>
          </p:cNvPr>
          <p:cNvCxnSpPr>
            <a:cxnSpLocks/>
          </p:cNvCxnSpPr>
          <p:nvPr/>
        </p:nvCxnSpPr>
        <p:spPr bwMode="auto">
          <a:xfrm>
            <a:off x="10167154" y="6274560"/>
            <a:ext cx="4091646" cy="5274424"/>
          </a:xfrm>
          <a:prstGeom prst="bentConnector3">
            <a:avLst>
              <a:gd name="adj1" fmla="val 50000"/>
            </a:avLst>
          </a:prstGeom>
          <a:ln w="28575">
            <a:solidFill>
              <a:schemeClr val="tx1"/>
            </a:solidFill>
            <a:headEnd type="none" w="med" len="med"/>
            <a:tailEnd type="triangle" w="lg" len="med"/>
          </a:ln>
          <a:effectLst/>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4AF8D07-957D-8273-6F67-47D5EA79F7E1}"/>
              </a:ext>
            </a:extLst>
          </p:cNvPr>
          <p:cNvSpPr txBox="1"/>
          <p:nvPr/>
        </p:nvSpPr>
        <p:spPr>
          <a:xfrm>
            <a:off x="2724729" y="6769238"/>
            <a:ext cx="979908" cy="2151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rmAutofit fontScale="92500" lnSpcReduction="10000"/>
          </a:bodyPr>
          <a:lstStyle/>
          <a:p>
            <a:pPr algn="ctr" defTabSz="2437424">
              <a:spcBef>
                <a:spcPts val="2900"/>
              </a:spcBef>
              <a:buSzPct val="100000"/>
              <a:defRPr/>
            </a:pPr>
            <a:r>
              <a:rPr lang="en-US" sz="1600" kern="0" noProof="0" dirty="0">
                <a:solidFill>
                  <a:srgbClr val="000000"/>
                </a:solidFill>
                <a:sym typeface="IBM Plex Sans Light"/>
              </a:rPr>
              <a:t>End User</a:t>
            </a:r>
          </a:p>
        </p:txBody>
      </p:sp>
      <p:sp>
        <p:nvSpPr>
          <p:cNvPr id="32" name="TextBox 31">
            <a:extLst>
              <a:ext uri="{FF2B5EF4-FFF2-40B4-BE49-F238E27FC236}">
                <a16:creationId xmlns:a16="http://schemas.microsoft.com/office/drawing/2014/main" id="{471D46FC-B945-E107-7F52-BFDC23CBC7A3}"/>
              </a:ext>
            </a:extLst>
          </p:cNvPr>
          <p:cNvSpPr txBox="1"/>
          <p:nvPr/>
        </p:nvSpPr>
        <p:spPr>
          <a:xfrm>
            <a:off x="13534818" y="1746074"/>
            <a:ext cx="3375030" cy="708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7424">
              <a:spcBef>
                <a:spcPts val="2900"/>
              </a:spcBef>
              <a:buSzPct val="100000"/>
              <a:defRPr/>
            </a:pPr>
            <a:r>
              <a:rPr lang="en-US" sz="2400" kern="0" noProof="0" dirty="0">
                <a:solidFill>
                  <a:srgbClr val="000000"/>
                </a:solidFill>
                <a:sym typeface="IBM Plex Sans Light"/>
              </a:rPr>
              <a:t>Collaborator Agents</a:t>
            </a:r>
          </a:p>
        </p:txBody>
      </p:sp>
      <p:sp>
        <p:nvSpPr>
          <p:cNvPr id="36" name="TextBox 35">
            <a:extLst>
              <a:ext uri="{FF2B5EF4-FFF2-40B4-BE49-F238E27FC236}">
                <a16:creationId xmlns:a16="http://schemas.microsoft.com/office/drawing/2014/main" id="{29597A67-B0F3-CDB2-B27C-AD5EDFE66DC2}"/>
              </a:ext>
            </a:extLst>
          </p:cNvPr>
          <p:cNvSpPr txBox="1"/>
          <p:nvPr/>
        </p:nvSpPr>
        <p:spPr>
          <a:xfrm>
            <a:off x="17756185" y="712120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288" indent="-446570" defTabSz="2437424">
              <a:spcBef>
                <a:spcPts val="2900"/>
              </a:spcBef>
              <a:buSzPct val="100000"/>
              <a:buFontTx/>
              <a:buChar char="–"/>
              <a:defRPr/>
            </a:pPr>
            <a:endParaRPr lang="en-US" sz="1800" kern="0" noProof="0" dirty="0">
              <a:solidFill>
                <a:srgbClr val="000000"/>
              </a:solidFill>
              <a:sym typeface="IBM Plex Sans Light"/>
            </a:endParaRPr>
          </a:p>
        </p:txBody>
      </p:sp>
      <p:sp>
        <p:nvSpPr>
          <p:cNvPr id="42" name="TextBox 41">
            <a:extLst>
              <a:ext uri="{FF2B5EF4-FFF2-40B4-BE49-F238E27FC236}">
                <a16:creationId xmlns:a16="http://schemas.microsoft.com/office/drawing/2014/main" id="{DE7BE4AB-C403-7C22-8688-3E639F8A44FE}"/>
              </a:ext>
            </a:extLst>
          </p:cNvPr>
          <p:cNvSpPr txBox="1"/>
          <p:nvPr/>
        </p:nvSpPr>
        <p:spPr>
          <a:xfrm>
            <a:off x="8567423" y="7814964"/>
            <a:ext cx="1755840"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ctr" defTabSz="2437424">
              <a:spcBef>
                <a:spcPts val="2900"/>
              </a:spcBef>
              <a:buSzPct val="100000"/>
              <a:defRPr/>
            </a:pPr>
            <a:r>
              <a:rPr lang="en-US" sz="2400" kern="0" noProof="0" dirty="0">
                <a:solidFill>
                  <a:srgbClr val="000000"/>
                </a:solidFill>
                <a:sym typeface="IBM Plex Sans Light"/>
              </a:rPr>
              <a:t>Orchestrator Agent</a:t>
            </a:r>
          </a:p>
        </p:txBody>
      </p:sp>
      <p:sp>
        <p:nvSpPr>
          <p:cNvPr id="43" name="TextBox 42">
            <a:extLst>
              <a:ext uri="{FF2B5EF4-FFF2-40B4-BE49-F238E27FC236}">
                <a16:creationId xmlns:a16="http://schemas.microsoft.com/office/drawing/2014/main" id="{3C82121B-590A-6E68-D0DA-C32F0BC706FA}"/>
              </a:ext>
            </a:extLst>
          </p:cNvPr>
          <p:cNvSpPr txBox="1"/>
          <p:nvPr/>
        </p:nvSpPr>
        <p:spPr>
          <a:xfrm>
            <a:off x="4738243" y="4722114"/>
            <a:ext cx="1755840" cy="278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7424">
              <a:spcBef>
                <a:spcPts val="2900"/>
              </a:spcBef>
              <a:buSzPct val="100000"/>
              <a:defRPr/>
            </a:pPr>
            <a:r>
              <a:rPr lang="en-US" sz="2400" kern="0" noProof="0" dirty="0">
                <a:solidFill>
                  <a:srgbClr val="000000"/>
                </a:solidFill>
                <a:sym typeface="IBM Plex Sans Light"/>
              </a:rPr>
              <a:t>End- User Interface</a:t>
            </a:r>
          </a:p>
        </p:txBody>
      </p:sp>
      <p:sp>
        <p:nvSpPr>
          <p:cNvPr id="48" name="Rounded Rectangle 47">
            <a:extLst>
              <a:ext uri="{FF2B5EF4-FFF2-40B4-BE49-F238E27FC236}">
                <a16:creationId xmlns:a16="http://schemas.microsoft.com/office/drawing/2014/main" id="{69CC9E2E-FF86-87B5-1412-A3448A264412}"/>
              </a:ext>
            </a:extLst>
          </p:cNvPr>
          <p:cNvSpPr/>
          <p:nvPr/>
        </p:nvSpPr>
        <p:spPr bwMode="auto">
          <a:xfrm>
            <a:off x="8198438" y="5001014"/>
            <a:ext cx="2493814" cy="2652728"/>
          </a:xfrm>
          <a:prstGeom prst="roundRect">
            <a:avLst>
              <a:gd name="adj" fmla="val 7665"/>
            </a:avLst>
          </a:prstGeom>
          <a:noFill/>
          <a:ln w="3175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1400" noProof="0" dirty="0">
              <a:solidFill>
                <a:srgbClr val="FFFFFF"/>
              </a:solidFill>
            </a:endParaRPr>
          </a:p>
        </p:txBody>
      </p:sp>
      <p:cxnSp>
        <p:nvCxnSpPr>
          <p:cNvPr id="50" name="Straight Arrow Connector 49">
            <a:extLst>
              <a:ext uri="{FF2B5EF4-FFF2-40B4-BE49-F238E27FC236}">
                <a16:creationId xmlns:a16="http://schemas.microsoft.com/office/drawing/2014/main" id="{DC47358B-64BE-C372-4AA9-83BB167425A6}"/>
              </a:ext>
            </a:extLst>
          </p:cNvPr>
          <p:cNvCxnSpPr>
            <a:cxnSpLocks/>
          </p:cNvCxnSpPr>
          <p:nvPr/>
        </p:nvCxnSpPr>
        <p:spPr bwMode="auto">
          <a:xfrm>
            <a:off x="4098565" y="6242676"/>
            <a:ext cx="812416" cy="0"/>
          </a:xfrm>
          <a:prstGeom prst="straightConnector1">
            <a:avLst/>
          </a:prstGeom>
          <a:ln w="317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2D878CB9-2C8A-A50E-8532-73B1C9C94BB7}"/>
              </a:ext>
            </a:extLst>
          </p:cNvPr>
          <p:cNvSpPr/>
          <p:nvPr/>
        </p:nvSpPr>
        <p:spPr bwMode="auto">
          <a:xfrm>
            <a:off x="17279608" y="7482499"/>
            <a:ext cx="5205394" cy="522744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algn="ctr" defTabSz="914036" fontAlgn="base">
              <a:spcBef>
                <a:spcPct val="0"/>
              </a:spcBef>
              <a:spcAft>
                <a:spcPct val="0"/>
              </a:spcAft>
              <a:defRPr/>
            </a:pPr>
            <a:r>
              <a:rPr lang="en-US" sz="2100" noProof="0" dirty="0">
                <a:solidFill>
                  <a:srgbClr val="000000"/>
                </a:solidFill>
              </a:rPr>
              <a:t>Business Tool Catalog</a:t>
            </a:r>
          </a:p>
        </p:txBody>
      </p:sp>
      <p:cxnSp>
        <p:nvCxnSpPr>
          <p:cNvPr id="56" name="Elbow Connector 55">
            <a:extLst>
              <a:ext uri="{FF2B5EF4-FFF2-40B4-BE49-F238E27FC236}">
                <a16:creationId xmlns:a16="http://schemas.microsoft.com/office/drawing/2014/main" id="{EDF0F427-C7A2-6B5A-460D-3E21B0F0C6FC}"/>
              </a:ext>
            </a:extLst>
          </p:cNvPr>
          <p:cNvCxnSpPr>
            <a:cxnSpLocks/>
          </p:cNvCxnSpPr>
          <p:nvPr/>
        </p:nvCxnSpPr>
        <p:spPr bwMode="auto">
          <a:xfrm>
            <a:off x="10177509" y="6274561"/>
            <a:ext cx="4068692" cy="2876326"/>
          </a:xfrm>
          <a:prstGeom prst="bentConnector3">
            <a:avLst>
              <a:gd name="adj1" fmla="val 50000"/>
            </a:avLst>
          </a:prstGeom>
          <a:ln w="28575">
            <a:solidFill>
              <a:schemeClr val="tx1"/>
            </a:solidFill>
            <a:headEnd type="none" w="med" len="med"/>
            <a:tailEnd type="triangle" w="lg" len="med"/>
          </a:ln>
          <a:effectLst/>
        </p:spPr>
        <p:style>
          <a:lnRef idx="1">
            <a:schemeClr val="dk1"/>
          </a:lnRef>
          <a:fillRef idx="0">
            <a:schemeClr val="dk1"/>
          </a:fillRef>
          <a:effectRef idx="0">
            <a:schemeClr val="dk1"/>
          </a:effectRef>
          <a:fontRef idx="minor">
            <a:schemeClr val="tx1"/>
          </a:fontRef>
        </p:style>
      </p:cxnSp>
      <p:pic>
        <p:nvPicPr>
          <p:cNvPr id="99" name="Picture 4" descr="Download the Microsoft Copilot AI Mobile App | Copilot">
            <a:extLst>
              <a:ext uri="{FF2B5EF4-FFF2-40B4-BE49-F238E27FC236}">
                <a16:creationId xmlns:a16="http://schemas.microsoft.com/office/drawing/2014/main" id="{133C2F8E-2CB4-7BA2-8F33-3530E5140FB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415697" y="6949259"/>
            <a:ext cx="2135280" cy="611670"/>
          </a:xfrm>
          <a:prstGeom prst="rect">
            <a:avLst/>
          </a:prstGeom>
          <a:noFill/>
          <a:extLst>
            <a:ext uri="{909E8E84-426E-40DD-AFC4-6F175D3DCCD1}">
              <a14:hiddenFill xmlns:a14="http://schemas.microsoft.com/office/drawing/2010/main">
                <a:solidFill>
                  <a:srgbClr val="FFFFFF"/>
                </a:solidFill>
              </a14:hiddenFill>
            </a:ext>
          </a:extLst>
        </p:spPr>
      </p:pic>
      <p:sp>
        <p:nvSpPr>
          <p:cNvPr id="103" name="Rounded Rectangle 102">
            <a:extLst>
              <a:ext uri="{FF2B5EF4-FFF2-40B4-BE49-F238E27FC236}">
                <a16:creationId xmlns:a16="http://schemas.microsoft.com/office/drawing/2014/main" id="{06773857-46D0-840F-A006-DA978B5F7CD2}"/>
              </a:ext>
            </a:extLst>
          </p:cNvPr>
          <p:cNvSpPr/>
          <p:nvPr/>
        </p:nvSpPr>
        <p:spPr bwMode="auto">
          <a:xfrm>
            <a:off x="14207700" y="5023805"/>
            <a:ext cx="2370854" cy="1850406"/>
          </a:xfrm>
          <a:prstGeom prst="roundRect">
            <a:avLst>
              <a:gd name="adj" fmla="val 7665"/>
            </a:avLst>
          </a:prstGeom>
          <a:noFill/>
          <a:ln w="1270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1400" noProof="0" dirty="0">
              <a:solidFill>
                <a:srgbClr val="FFFFFF"/>
              </a:solidFill>
            </a:endParaRPr>
          </a:p>
        </p:txBody>
      </p:sp>
      <p:sp>
        <p:nvSpPr>
          <p:cNvPr id="105" name="Rounded Rectangle 104">
            <a:extLst>
              <a:ext uri="{FF2B5EF4-FFF2-40B4-BE49-F238E27FC236}">
                <a16:creationId xmlns:a16="http://schemas.microsoft.com/office/drawing/2014/main" id="{9A7B3698-A808-E3DE-3F53-BAEB7F696EC7}"/>
              </a:ext>
            </a:extLst>
          </p:cNvPr>
          <p:cNvSpPr/>
          <p:nvPr/>
        </p:nvSpPr>
        <p:spPr bwMode="auto">
          <a:xfrm>
            <a:off x="14245968" y="8225683"/>
            <a:ext cx="2370854" cy="1850406"/>
          </a:xfrm>
          <a:prstGeom prst="roundRect">
            <a:avLst>
              <a:gd name="adj" fmla="val 7665"/>
            </a:avLst>
          </a:prstGeom>
          <a:noFill/>
          <a:ln w="1270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1400" noProof="0" dirty="0">
              <a:solidFill>
                <a:srgbClr val="FFFFFF"/>
              </a:solidFill>
            </a:endParaRPr>
          </a:p>
        </p:txBody>
      </p:sp>
      <p:sp>
        <p:nvSpPr>
          <p:cNvPr id="106" name="Rounded Rectangle 105">
            <a:extLst>
              <a:ext uri="{FF2B5EF4-FFF2-40B4-BE49-F238E27FC236}">
                <a16:creationId xmlns:a16="http://schemas.microsoft.com/office/drawing/2014/main" id="{E669AEB8-E07C-3198-9D12-B68086C6C5FB}"/>
              </a:ext>
            </a:extLst>
          </p:cNvPr>
          <p:cNvSpPr/>
          <p:nvPr/>
        </p:nvSpPr>
        <p:spPr bwMode="auto">
          <a:xfrm>
            <a:off x="14268922" y="10623781"/>
            <a:ext cx="2370854" cy="1850406"/>
          </a:xfrm>
          <a:prstGeom prst="roundRect">
            <a:avLst>
              <a:gd name="adj" fmla="val 7665"/>
            </a:avLst>
          </a:prstGeom>
          <a:noFill/>
          <a:ln w="1270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1400" noProof="0" dirty="0">
              <a:solidFill>
                <a:srgbClr val="FFFFFF"/>
              </a:solidFill>
            </a:endParaRPr>
          </a:p>
        </p:txBody>
      </p:sp>
      <p:sp>
        <p:nvSpPr>
          <p:cNvPr id="111" name="TextBox 110">
            <a:extLst>
              <a:ext uri="{FF2B5EF4-FFF2-40B4-BE49-F238E27FC236}">
                <a16:creationId xmlns:a16="http://schemas.microsoft.com/office/drawing/2014/main" id="{49492F4B-00E3-82D8-92DD-422E458099BC}"/>
              </a:ext>
            </a:extLst>
          </p:cNvPr>
          <p:cNvSpPr txBox="1"/>
          <p:nvPr/>
        </p:nvSpPr>
        <p:spPr>
          <a:xfrm>
            <a:off x="2190391" y="5851279"/>
            <a:ext cx="2239080" cy="386106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chor="ctr">
            <a:noAutofit/>
          </a:bodyPr>
          <a:lstStyle/>
          <a:p>
            <a:pPr algn="ctr" defTabSz="2437424">
              <a:buSzPct val="100000"/>
              <a:defRPr/>
            </a:pPr>
            <a:r>
              <a:rPr lang="en-US" sz="2400" kern="0" noProof="0" dirty="0">
                <a:solidFill>
                  <a:srgbClr val="000000"/>
                </a:solidFill>
                <a:sym typeface="IBM Plex Sans Light"/>
              </a:rPr>
              <a:t>Context: Employee Support for HR</a:t>
            </a:r>
          </a:p>
        </p:txBody>
      </p:sp>
      <p:pic>
        <p:nvPicPr>
          <p:cNvPr id="3" name="Picture 4" descr="Download the Microsoft Copilot AI Mobile App | Copilot">
            <a:extLst>
              <a:ext uri="{FF2B5EF4-FFF2-40B4-BE49-F238E27FC236}">
                <a16:creationId xmlns:a16="http://schemas.microsoft.com/office/drawing/2014/main" id="{EF4AD433-619B-20AB-5F4A-1619F3D90BC5}"/>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4449257" y="5760248"/>
            <a:ext cx="1712316" cy="490508"/>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3382A6B7-83F6-EC64-E03F-B5D32E4A6239}"/>
              </a:ext>
            </a:extLst>
          </p:cNvPr>
          <p:cNvGrpSpPr/>
          <p:nvPr/>
        </p:nvGrpSpPr>
        <p:grpSpPr>
          <a:xfrm>
            <a:off x="5026191" y="8631672"/>
            <a:ext cx="934276" cy="935476"/>
            <a:chOff x="7021939" y="4829951"/>
            <a:chExt cx="1042445" cy="1043785"/>
          </a:xfrm>
        </p:grpSpPr>
        <p:sp>
          <p:nvSpPr>
            <p:cNvPr id="44" name="Rounded Rectangle 43">
              <a:extLst>
                <a:ext uri="{FF2B5EF4-FFF2-40B4-BE49-F238E27FC236}">
                  <a16:creationId xmlns:a16="http://schemas.microsoft.com/office/drawing/2014/main" id="{BAED2412-EBD7-F4C4-15E8-DC03F10E3053}"/>
                </a:ext>
              </a:extLst>
            </p:cNvPr>
            <p:cNvSpPr>
              <a:spLocks noChangeAspect="1"/>
            </p:cNvSpPr>
            <p:nvPr/>
          </p:nvSpPr>
          <p:spPr bwMode="auto">
            <a:xfrm>
              <a:off x="7021939" y="4829951"/>
              <a:ext cx="1042445" cy="1043785"/>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698" tIns="45698" rIns="45698" bIns="45698" numCol="1" rtlCol="0" anchor="t" anchorCtr="0" compatLnSpc="1">
              <a:prstTxWarp prst="textNoShape">
                <a:avLst/>
              </a:prstTxWarp>
            </a:bodyPr>
            <a:lstStyle/>
            <a:p>
              <a:pPr defTabSz="456930" fontAlgn="base">
                <a:spcBef>
                  <a:spcPct val="0"/>
                </a:spcBef>
                <a:spcAft>
                  <a:spcPct val="0"/>
                </a:spcAft>
                <a:defRPr/>
              </a:pPr>
              <a:endParaRPr lang="en-US" sz="900" noProof="0" dirty="0">
                <a:solidFill>
                  <a:srgbClr val="FFFFFF"/>
                </a:solidFill>
                <a:ea typeface="IBM Plex Sans Light"/>
                <a:cs typeface="IBM Plex Sans Light"/>
              </a:endParaRPr>
            </a:p>
          </p:txBody>
        </p:sp>
        <p:pic>
          <p:nvPicPr>
            <p:cNvPr id="45" name="Graphic 44">
              <a:extLst>
                <a:ext uri="{FF2B5EF4-FFF2-40B4-BE49-F238E27FC236}">
                  <a16:creationId xmlns:a16="http://schemas.microsoft.com/office/drawing/2014/main" id="{B9F811A0-6644-BD4B-293A-0761AF8711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9139" y="5016773"/>
              <a:ext cx="648047" cy="648047"/>
            </a:xfrm>
            <a:prstGeom prst="rect">
              <a:avLst/>
            </a:prstGeom>
          </p:spPr>
        </p:pic>
      </p:grpSp>
      <p:sp>
        <p:nvSpPr>
          <p:cNvPr id="46" name="Text Placeholder 3">
            <a:extLst>
              <a:ext uri="{FF2B5EF4-FFF2-40B4-BE49-F238E27FC236}">
                <a16:creationId xmlns:a16="http://schemas.microsoft.com/office/drawing/2014/main" id="{93B0D512-326E-B197-DEAF-9EEA9358295B}"/>
              </a:ext>
            </a:extLst>
          </p:cNvPr>
          <p:cNvSpPr txBox="1">
            <a:spLocks/>
          </p:cNvSpPr>
          <p:nvPr/>
        </p:nvSpPr>
        <p:spPr>
          <a:xfrm>
            <a:off x="4364950" y="9737722"/>
            <a:ext cx="2284858" cy="240484"/>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algn="ctr" defTabSz="914154">
              <a:lnSpc>
                <a:spcPct val="110000"/>
              </a:lnSpc>
              <a:defRPr/>
            </a:pPr>
            <a:r>
              <a:rPr lang="en-US" sz="1800" noProof="0" dirty="0">
                <a:solidFill>
                  <a:srgbClr val="000000"/>
                </a:solidFill>
                <a:latin typeface="+mn-lt"/>
                <a:ea typeface="IBM Plex Sans Light"/>
                <a:cs typeface="IBM Plex Sans Light"/>
              </a:rPr>
              <a:t>IBM embeddable chat</a:t>
            </a:r>
          </a:p>
        </p:txBody>
      </p:sp>
      <p:cxnSp>
        <p:nvCxnSpPr>
          <p:cNvPr id="49" name="Straight Arrow Connector 48">
            <a:extLst>
              <a:ext uri="{FF2B5EF4-FFF2-40B4-BE49-F238E27FC236}">
                <a16:creationId xmlns:a16="http://schemas.microsoft.com/office/drawing/2014/main" id="{0A33D852-007C-B57D-52B7-730755F1191B}"/>
              </a:ext>
            </a:extLst>
          </p:cNvPr>
          <p:cNvCxnSpPr>
            <a:cxnSpLocks/>
            <a:stCxn id="44" idx="3"/>
            <a:endCxn id="87" idx="1"/>
          </p:cNvCxnSpPr>
          <p:nvPr/>
        </p:nvCxnSpPr>
        <p:spPr bwMode="auto">
          <a:xfrm flipV="1">
            <a:off x="5960468" y="6274561"/>
            <a:ext cx="2689394" cy="2824850"/>
          </a:xfrm>
          <a:prstGeom prst="straightConnector1">
            <a:avLst/>
          </a:prstGeom>
          <a:ln w="28575">
            <a:solidFill>
              <a:schemeClr val="tx1"/>
            </a:solidFill>
            <a:headEnd type="triangle" w="lg" len="lg"/>
            <a:tailEnd type="triangle" w="lg" len="lg"/>
          </a:ln>
          <a:effectLst/>
        </p:spPr>
        <p:style>
          <a:lnRef idx="1">
            <a:schemeClr val="dk1"/>
          </a:lnRef>
          <a:fillRef idx="0">
            <a:schemeClr val="dk1"/>
          </a:fillRef>
          <a:effectRef idx="0">
            <a:schemeClr val="dk1"/>
          </a:effectRef>
          <a:fontRef idx="minor">
            <a:schemeClr val="tx1"/>
          </a:fontRef>
        </p:style>
      </p:cxnSp>
      <p:pic>
        <p:nvPicPr>
          <p:cNvPr id="54" name="Graphic 53">
            <a:extLst>
              <a:ext uri="{FF2B5EF4-FFF2-40B4-BE49-F238E27FC236}">
                <a16:creationId xmlns:a16="http://schemas.microsoft.com/office/drawing/2014/main" id="{3BA767B9-FA76-6018-2C1B-538FCE71DE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864266" y="8393660"/>
            <a:ext cx="1152198" cy="458368"/>
          </a:xfrm>
          <a:prstGeom prst="rect">
            <a:avLst/>
          </a:prstGeom>
        </p:spPr>
      </p:pic>
      <p:pic>
        <p:nvPicPr>
          <p:cNvPr id="61" name="Graphic 60">
            <a:extLst>
              <a:ext uri="{FF2B5EF4-FFF2-40B4-BE49-F238E27FC236}">
                <a16:creationId xmlns:a16="http://schemas.microsoft.com/office/drawing/2014/main" id="{8099C468-AA74-370C-8862-91346BFD57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809854" y="10990148"/>
            <a:ext cx="1152198" cy="458368"/>
          </a:xfrm>
          <a:prstGeom prst="rect">
            <a:avLst/>
          </a:prstGeom>
        </p:spPr>
      </p:pic>
      <p:pic>
        <p:nvPicPr>
          <p:cNvPr id="4" name="Picture 3" descr="Sap SuccessFactors Logo Download Vector">
            <a:extLst>
              <a:ext uri="{FF2B5EF4-FFF2-40B4-BE49-F238E27FC236}">
                <a16:creationId xmlns:a16="http://schemas.microsoft.com/office/drawing/2014/main" id="{22A0522E-43CD-0964-155A-70A411B1507B}"/>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7801695" y="8161448"/>
            <a:ext cx="2813164" cy="349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E8B9BCC-B1F1-1436-A741-1AA2F3FD3CA3}"/>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7810403" y="8735938"/>
            <a:ext cx="1651412" cy="640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erviceNow Logo and symbol, meaning, history, PNG">
            <a:extLst>
              <a:ext uri="{FF2B5EF4-FFF2-40B4-BE49-F238E27FC236}">
                <a16:creationId xmlns:a16="http://schemas.microsoft.com/office/drawing/2014/main" id="{7173E347-715D-5602-F121-E89BC0791AC3}"/>
              </a:ext>
            </a:extLst>
          </p:cNvPr>
          <p:cNvPicPr>
            <a:picLocks noChangeAspect="1" noChangeArrowheads="1"/>
          </p:cNvPicPr>
          <p:nvPr/>
        </p:nvPicPr>
        <p:blipFill>
          <a:blip r:embed="rId14" cstate="screen">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9921353" y="8360428"/>
            <a:ext cx="1889888" cy="11639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Free High-Quality Box Logo Png for Creative Design">
            <a:extLst>
              <a:ext uri="{FF2B5EF4-FFF2-40B4-BE49-F238E27FC236}">
                <a16:creationId xmlns:a16="http://schemas.microsoft.com/office/drawing/2014/main" id="{AE1CB72F-8EF6-890A-FBF4-0EF4A6CCBBC9}"/>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21136641" y="8002285"/>
            <a:ext cx="826576" cy="7971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D9F7D87-0842-5074-5546-DA824DAF4671}"/>
              </a:ext>
            </a:extLst>
          </p:cNvPr>
          <p:cNvPicPr>
            <a:picLocks noChangeAspect="1"/>
          </p:cNvPicPr>
          <p:nvPr/>
        </p:nvPicPr>
        <p:blipFill>
          <a:blip r:embed="rId17" cstate="screen">
            <a:clrChange>
              <a:clrFrom>
                <a:srgbClr val="FFFFFF"/>
              </a:clrFrom>
              <a:clrTo>
                <a:srgbClr val="FFFFFF">
                  <a:alpha val="0"/>
                </a:srgbClr>
              </a:clrTo>
            </a:clrChange>
            <a:extLst>
              <a:ext uri="{28A0092B-C50C-407E-A947-70E740481C1C}">
                <a14:useLocalDpi xmlns:a14="http://schemas.microsoft.com/office/drawing/2010/main"/>
              </a:ext>
            </a:extLst>
          </a:blip>
          <a:srcRect b="38166"/>
          <a:stretch/>
        </p:blipFill>
        <p:spPr>
          <a:xfrm>
            <a:off x="19889054" y="9435162"/>
            <a:ext cx="1642866" cy="466968"/>
          </a:xfrm>
          <a:prstGeom prst="rect">
            <a:avLst/>
          </a:prstGeom>
        </p:spPr>
      </p:pic>
      <p:pic>
        <p:nvPicPr>
          <p:cNvPr id="12" name="Picture 31">
            <a:extLst>
              <a:ext uri="{FF2B5EF4-FFF2-40B4-BE49-F238E27FC236}">
                <a16:creationId xmlns:a16="http://schemas.microsoft.com/office/drawing/2014/main" id="{0FAC8AD2-AEDA-1C6D-2758-2C20CD02D107}"/>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7901167" y="9665053"/>
            <a:ext cx="682120" cy="6578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 descr="Salesforce logo">
            <a:extLst>
              <a:ext uri="{FF2B5EF4-FFF2-40B4-BE49-F238E27FC236}">
                <a16:creationId xmlns:a16="http://schemas.microsoft.com/office/drawing/2014/main" id="{C49AA1F9-5715-7123-FB63-8651AD10E8E0}"/>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7702127" y="10300373"/>
            <a:ext cx="1928724" cy="144648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Marketo logo - Social media &amp; Logos Icons">
            <a:extLst>
              <a:ext uri="{FF2B5EF4-FFF2-40B4-BE49-F238E27FC236}">
                <a16:creationId xmlns:a16="http://schemas.microsoft.com/office/drawing/2014/main" id="{1156DEF7-36CD-524E-6E1E-0012F14887C9}"/>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19862872" y="10503038"/>
            <a:ext cx="2164182" cy="104362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Webex Logo PNG Vectors Free Download">
            <a:extLst>
              <a:ext uri="{FF2B5EF4-FFF2-40B4-BE49-F238E27FC236}">
                <a16:creationId xmlns:a16="http://schemas.microsoft.com/office/drawing/2014/main" id="{A00F35AC-C64F-29D3-E064-12B3F83E7BDE}"/>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7896876" y="11854777"/>
            <a:ext cx="808046" cy="5611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oupa Software | GALA Global">
            <a:extLst>
              <a:ext uri="{FF2B5EF4-FFF2-40B4-BE49-F238E27FC236}">
                <a16:creationId xmlns:a16="http://schemas.microsoft.com/office/drawing/2014/main" id="{C1D9A2C4-0B3B-7CA4-2189-BAF876940426}"/>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19479288" y="11724596"/>
            <a:ext cx="1696730" cy="503800"/>
          </a:xfrm>
          <a:prstGeom prst="rect">
            <a:avLst/>
          </a:prstGeom>
          <a:noFill/>
          <a:ln>
            <a:solidFill>
              <a:schemeClr val="accent2">
                <a:lumMod val="20000"/>
                <a:lumOff val="80000"/>
              </a:schemeClr>
            </a:solidFill>
          </a:ln>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B668BFBC-5944-3B3F-8A70-AAF033D93A28}"/>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19218802" y="10125253"/>
            <a:ext cx="3026102" cy="537454"/>
          </a:xfrm>
          <a:prstGeom prst="rect">
            <a:avLst/>
          </a:prstGeom>
        </p:spPr>
      </p:pic>
      <p:sp>
        <p:nvSpPr>
          <p:cNvPr id="34" name="TextBox 33">
            <a:extLst>
              <a:ext uri="{FF2B5EF4-FFF2-40B4-BE49-F238E27FC236}">
                <a16:creationId xmlns:a16="http://schemas.microsoft.com/office/drawing/2014/main" id="{5FFCAF03-47D8-7A0F-9C8B-9AA6966D0058}"/>
              </a:ext>
            </a:extLst>
          </p:cNvPr>
          <p:cNvSpPr txBox="1"/>
          <p:nvPr/>
        </p:nvSpPr>
        <p:spPr>
          <a:xfrm>
            <a:off x="13441965" y="7442699"/>
            <a:ext cx="3814688" cy="46166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2437424">
              <a:spcBef>
                <a:spcPts val="2900"/>
              </a:spcBef>
              <a:buSzPct val="100000"/>
              <a:defRPr/>
            </a:pPr>
            <a:r>
              <a:rPr lang="en-US" sz="2400" kern="0" noProof="0" dirty="0">
                <a:solidFill>
                  <a:srgbClr val="000000"/>
                </a:solidFill>
                <a:sym typeface="IBM Plex Sans Light"/>
              </a:rPr>
              <a:t>IBM watsonx Orchestrate</a:t>
            </a:r>
          </a:p>
        </p:txBody>
      </p:sp>
      <p:sp>
        <p:nvSpPr>
          <p:cNvPr id="35" name="TextBox 34">
            <a:extLst>
              <a:ext uri="{FF2B5EF4-FFF2-40B4-BE49-F238E27FC236}">
                <a16:creationId xmlns:a16="http://schemas.microsoft.com/office/drawing/2014/main" id="{03A5EBD1-F368-F5CF-6299-929E65D611AF}"/>
              </a:ext>
            </a:extLst>
          </p:cNvPr>
          <p:cNvSpPr txBox="1"/>
          <p:nvPr/>
        </p:nvSpPr>
        <p:spPr>
          <a:xfrm>
            <a:off x="7326787" y="3716083"/>
            <a:ext cx="3814688" cy="46166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gn="ctr" defTabSz="2437424">
              <a:spcBef>
                <a:spcPts val="2900"/>
              </a:spcBef>
              <a:buSzPct val="100000"/>
              <a:defRPr/>
            </a:pPr>
            <a:r>
              <a:rPr lang="en-US" sz="2400" kern="0" noProof="0" dirty="0">
                <a:solidFill>
                  <a:srgbClr val="000000"/>
                </a:solidFill>
                <a:sym typeface="IBM Plex Sans Light"/>
              </a:rPr>
              <a:t>IBM watsonx Orchestrate</a:t>
            </a:r>
          </a:p>
        </p:txBody>
      </p:sp>
      <p:cxnSp>
        <p:nvCxnSpPr>
          <p:cNvPr id="38" name="Straight Arrow Connector 37">
            <a:extLst>
              <a:ext uri="{FF2B5EF4-FFF2-40B4-BE49-F238E27FC236}">
                <a16:creationId xmlns:a16="http://schemas.microsoft.com/office/drawing/2014/main" id="{82CAF0B1-3C06-A92B-5B94-E76E83133D65}"/>
              </a:ext>
            </a:extLst>
          </p:cNvPr>
          <p:cNvCxnSpPr>
            <a:cxnSpLocks/>
          </p:cNvCxnSpPr>
          <p:nvPr/>
        </p:nvCxnSpPr>
        <p:spPr bwMode="auto">
          <a:xfrm>
            <a:off x="16468553" y="9150886"/>
            <a:ext cx="1028400" cy="0"/>
          </a:xfrm>
          <a:prstGeom prst="straightConnector1">
            <a:avLst/>
          </a:prstGeom>
          <a:ln w="317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A5FA2EA-303F-FEB2-861E-8382B420CC5D}"/>
              </a:ext>
            </a:extLst>
          </p:cNvPr>
          <p:cNvCxnSpPr>
            <a:cxnSpLocks/>
          </p:cNvCxnSpPr>
          <p:nvPr/>
        </p:nvCxnSpPr>
        <p:spPr bwMode="auto">
          <a:xfrm>
            <a:off x="16494391" y="11546666"/>
            <a:ext cx="1002562" cy="0"/>
          </a:xfrm>
          <a:prstGeom prst="straightConnector1">
            <a:avLst/>
          </a:prstGeom>
          <a:ln w="317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F9B85DC7-5D2F-1E9E-D8D3-972EFC91CD98}"/>
              </a:ext>
            </a:extLst>
          </p:cNvPr>
          <p:cNvSpPr txBox="1"/>
          <p:nvPr/>
        </p:nvSpPr>
        <p:spPr>
          <a:xfrm>
            <a:off x="17782023" y="454117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288" indent="-446570" defTabSz="2437424">
              <a:spcBef>
                <a:spcPts val="2900"/>
              </a:spcBef>
              <a:buSzPct val="100000"/>
              <a:buFontTx/>
              <a:buChar char="–"/>
              <a:defRPr/>
            </a:pPr>
            <a:endParaRPr lang="en-US" sz="1800" kern="0" noProof="0" dirty="0">
              <a:solidFill>
                <a:srgbClr val="000000"/>
              </a:solidFill>
              <a:sym typeface="IBM Plex Sans Light"/>
            </a:endParaRPr>
          </a:p>
        </p:txBody>
      </p:sp>
      <p:sp>
        <p:nvSpPr>
          <p:cNvPr id="47" name="Rounded Rectangle 46">
            <a:extLst>
              <a:ext uri="{FF2B5EF4-FFF2-40B4-BE49-F238E27FC236}">
                <a16:creationId xmlns:a16="http://schemas.microsoft.com/office/drawing/2014/main" id="{D1953028-4521-C95E-81D5-0A3C0464B8CF}"/>
              </a:ext>
            </a:extLst>
          </p:cNvPr>
          <p:cNvSpPr/>
          <p:nvPr/>
        </p:nvSpPr>
        <p:spPr bwMode="auto">
          <a:xfrm>
            <a:off x="14186058" y="2350787"/>
            <a:ext cx="2370854" cy="1850406"/>
          </a:xfrm>
          <a:prstGeom prst="roundRect">
            <a:avLst>
              <a:gd name="adj" fmla="val 7665"/>
            </a:avLst>
          </a:prstGeom>
          <a:noFill/>
          <a:ln w="1270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1400" noProof="0" dirty="0">
              <a:solidFill>
                <a:srgbClr val="FFFFFF"/>
              </a:solidFill>
            </a:endParaRPr>
          </a:p>
        </p:txBody>
      </p:sp>
      <p:sp>
        <p:nvSpPr>
          <p:cNvPr id="53" name="Text Placeholder 3">
            <a:extLst>
              <a:ext uri="{FF2B5EF4-FFF2-40B4-BE49-F238E27FC236}">
                <a16:creationId xmlns:a16="http://schemas.microsoft.com/office/drawing/2014/main" id="{A346D00B-9EAA-D00E-95C8-668715B86051}"/>
              </a:ext>
            </a:extLst>
          </p:cNvPr>
          <p:cNvSpPr txBox="1">
            <a:spLocks/>
          </p:cNvSpPr>
          <p:nvPr/>
        </p:nvSpPr>
        <p:spPr>
          <a:xfrm>
            <a:off x="14739930" y="3582413"/>
            <a:ext cx="1375114" cy="735654"/>
          </a:xfrm>
          <a:prstGeom prst="rect">
            <a:avLst/>
          </a:prstGeom>
        </p:spPr>
        <p:txBody>
          <a:bodyPr vert="horz" lIns="0" tIns="0" rIns="0" bIns="0" rtlCol="0" anchor="t">
            <a:normAutofit/>
          </a:bodyPr>
          <a:lstStyle>
            <a:defPPr>
              <a:defRPr lang="en-US"/>
            </a:defPPr>
            <a:lvl1pPr marL="0" algn="l"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algn="ctr" defTabSz="914154">
              <a:lnSpc>
                <a:spcPct val="110000"/>
              </a:lnSpc>
              <a:defRPr/>
            </a:pPr>
            <a:r>
              <a:rPr lang="en-US" noProof="0" dirty="0">
                <a:solidFill>
                  <a:srgbClr val="000000"/>
                </a:solidFill>
                <a:latin typeface="+mn-lt"/>
                <a:ea typeface="IBM Plex Sans Light"/>
                <a:cs typeface="IBM Plex Sans Light"/>
              </a:rPr>
              <a:t>Sales agents</a:t>
            </a:r>
          </a:p>
        </p:txBody>
      </p:sp>
      <p:pic>
        <p:nvPicPr>
          <p:cNvPr id="58" name="Picture 24" descr="Salesforce logo">
            <a:extLst>
              <a:ext uri="{FF2B5EF4-FFF2-40B4-BE49-F238E27FC236}">
                <a16:creationId xmlns:a16="http://schemas.microsoft.com/office/drawing/2014/main" id="{4A8F53AA-459A-FBC3-174E-5A4EBC65D510}"/>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4436551" y="2328099"/>
            <a:ext cx="1928724" cy="144648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A blue and white logo&#10;&#10;AI-generated content may be incorrect.">
            <a:extLst>
              <a:ext uri="{FF2B5EF4-FFF2-40B4-BE49-F238E27FC236}">
                <a16:creationId xmlns:a16="http://schemas.microsoft.com/office/drawing/2014/main" id="{C8E862F9-19BF-953C-8FA5-6DE6CE50CFEC}"/>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0135648" y="5241915"/>
            <a:ext cx="522006" cy="486006"/>
          </a:xfrm>
          <a:prstGeom prst="rect">
            <a:avLst/>
          </a:prstGeom>
        </p:spPr>
      </p:pic>
      <p:pic>
        <p:nvPicPr>
          <p:cNvPr id="60" name="Picture 59" descr="A logo with a letter s&#10;&#10;AI-generated content may be incorrect.">
            <a:extLst>
              <a:ext uri="{FF2B5EF4-FFF2-40B4-BE49-F238E27FC236}">
                <a16:creationId xmlns:a16="http://schemas.microsoft.com/office/drawing/2014/main" id="{1BCE3CD2-44E3-49A3-5E7D-117137332C2F}"/>
              </a:ext>
            </a:extLst>
          </p:cNvPr>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153977" y="5237236"/>
            <a:ext cx="588048" cy="577640"/>
          </a:xfrm>
          <a:prstGeom prst="rect">
            <a:avLst/>
          </a:prstGeom>
        </p:spPr>
      </p:pic>
      <p:pic>
        <p:nvPicPr>
          <p:cNvPr id="62" name="Picture 61" descr="A green square with a white x&#10;&#10;AI-generated content may be incorrect.">
            <a:extLst>
              <a:ext uri="{FF2B5EF4-FFF2-40B4-BE49-F238E27FC236}">
                <a16:creationId xmlns:a16="http://schemas.microsoft.com/office/drawing/2014/main" id="{E6F5AACF-DDAB-C1A0-4684-73603A1C8019}"/>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18828681" y="6356760"/>
            <a:ext cx="496408" cy="462172"/>
          </a:xfrm>
          <a:prstGeom prst="rect">
            <a:avLst/>
          </a:prstGeom>
        </p:spPr>
      </p:pic>
      <p:pic>
        <p:nvPicPr>
          <p:cNvPr id="65" name="Picture 64" descr="A blue square with white letter w&#10;&#10;AI-generated content may be incorrect.">
            <a:extLst>
              <a:ext uri="{FF2B5EF4-FFF2-40B4-BE49-F238E27FC236}">
                <a16:creationId xmlns:a16="http://schemas.microsoft.com/office/drawing/2014/main" id="{7684687A-CC73-087B-6C1E-FB3C9CF93A40}"/>
              </a:ext>
            </a:extLst>
          </p:cNvPr>
          <p:cNvPicPr>
            <a:picLocks noChangeAspect="1"/>
          </p:cNvPicPr>
          <p:nvPr/>
        </p:nvPicPr>
        <p:blipFill>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598710" y="6208057"/>
            <a:ext cx="759578" cy="759578"/>
          </a:xfrm>
          <a:prstGeom prst="rect">
            <a:avLst/>
          </a:prstGeom>
        </p:spPr>
      </p:pic>
      <p:pic>
        <p:nvPicPr>
          <p:cNvPr id="66" name="Picture 65" descr="A blue diamond with a white background&#10;&#10;AI-generated content may be incorrect.">
            <a:extLst>
              <a:ext uri="{FF2B5EF4-FFF2-40B4-BE49-F238E27FC236}">
                <a16:creationId xmlns:a16="http://schemas.microsoft.com/office/drawing/2014/main" id="{044B886D-A347-BA8C-82D4-E38D4702C1C4}"/>
              </a:ext>
            </a:extLst>
          </p:cNvPr>
          <p:cNvPicPr>
            <a:picLocks noChangeAspect="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982393" y="5299746"/>
            <a:ext cx="665620" cy="412496"/>
          </a:xfrm>
          <a:prstGeom prst="rect">
            <a:avLst/>
          </a:prstGeom>
        </p:spPr>
      </p:pic>
      <p:pic>
        <p:nvPicPr>
          <p:cNvPr id="67" name="Picture 66" descr="A blue and purple logo&#10;&#10;AI-generated content may be incorrect.">
            <a:extLst>
              <a:ext uri="{FF2B5EF4-FFF2-40B4-BE49-F238E27FC236}">
                <a16:creationId xmlns:a16="http://schemas.microsoft.com/office/drawing/2014/main" id="{1E6B3A21-3331-211E-12DA-F4A3CD615571}"/>
              </a:ext>
            </a:extLst>
          </p:cNvPr>
          <p:cNvPicPr>
            <a:picLocks noChangeAspect="1"/>
          </p:cNvPicPr>
          <p:nvPr/>
        </p:nvPicPr>
        <p:blipFill>
          <a:blip r:embed="rId2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7322483" y="5238357"/>
            <a:ext cx="911592" cy="575402"/>
          </a:xfrm>
          <a:prstGeom prst="rect">
            <a:avLst/>
          </a:prstGeom>
        </p:spPr>
      </p:pic>
      <p:pic>
        <p:nvPicPr>
          <p:cNvPr id="68" name="Picture 67" descr="A yellow rectangular shapes with a white background&#10;&#10;AI-generated content may be incorrect.">
            <a:extLst>
              <a:ext uri="{FF2B5EF4-FFF2-40B4-BE49-F238E27FC236}">
                <a16:creationId xmlns:a16="http://schemas.microsoft.com/office/drawing/2014/main" id="{339F784B-3E5A-C567-0B8C-8F5C6E35EFDF}"/>
              </a:ext>
            </a:extLst>
          </p:cNvPr>
          <p:cNvPicPr>
            <a:picLocks noChangeAspect="1"/>
          </p:cNvPicPr>
          <p:nvPr/>
        </p:nvPicPr>
        <p:blipFill>
          <a:blip r:embed="rId3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279691" y="5248544"/>
            <a:ext cx="514900" cy="514900"/>
          </a:xfrm>
          <a:prstGeom prst="rect">
            <a:avLst/>
          </a:prstGeom>
        </p:spPr>
      </p:pic>
      <p:pic>
        <p:nvPicPr>
          <p:cNvPr id="1026" name="Picture 2" descr="Microsoft 365 Copilot - Free download ...">
            <a:extLst>
              <a:ext uri="{FF2B5EF4-FFF2-40B4-BE49-F238E27FC236}">
                <a16:creationId xmlns:a16="http://schemas.microsoft.com/office/drawing/2014/main" id="{0A2DDA43-C44E-AE08-69CF-00A85C4E7105}"/>
              </a:ext>
            </a:extLst>
          </p:cNvPr>
          <p:cNvPicPr>
            <a:picLocks noChangeAspect="1" noChangeArrowheads="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7364755" y="6005842"/>
            <a:ext cx="1040484" cy="1040484"/>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Arrow Connector 69">
            <a:extLst>
              <a:ext uri="{FF2B5EF4-FFF2-40B4-BE49-F238E27FC236}">
                <a16:creationId xmlns:a16="http://schemas.microsoft.com/office/drawing/2014/main" id="{3CBAEF72-CBCC-C612-F5E1-0C7BED92677C}"/>
              </a:ext>
            </a:extLst>
          </p:cNvPr>
          <p:cNvCxnSpPr>
            <a:cxnSpLocks/>
          </p:cNvCxnSpPr>
          <p:nvPr/>
        </p:nvCxnSpPr>
        <p:spPr bwMode="auto">
          <a:xfrm>
            <a:off x="16468553" y="6573594"/>
            <a:ext cx="812416" cy="0"/>
          </a:xfrm>
          <a:prstGeom prst="straightConnector1">
            <a:avLst/>
          </a:prstGeom>
          <a:ln w="317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AACDE608-9965-7287-4052-646BD8A2B2DD}"/>
              </a:ext>
            </a:extLst>
          </p:cNvPr>
          <p:cNvCxnSpPr>
            <a:cxnSpLocks/>
          </p:cNvCxnSpPr>
          <p:nvPr/>
        </p:nvCxnSpPr>
        <p:spPr bwMode="auto">
          <a:xfrm>
            <a:off x="16494391" y="5484916"/>
            <a:ext cx="812416" cy="0"/>
          </a:xfrm>
          <a:prstGeom prst="straightConnector1">
            <a:avLst/>
          </a:prstGeom>
          <a:ln w="317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75" name="Elbow Connector 74">
            <a:extLst>
              <a:ext uri="{FF2B5EF4-FFF2-40B4-BE49-F238E27FC236}">
                <a16:creationId xmlns:a16="http://schemas.microsoft.com/office/drawing/2014/main" id="{AFFA2B21-D602-BFA7-269D-4EFF7F40A00C}"/>
              </a:ext>
            </a:extLst>
          </p:cNvPr>
          <p:cNvCxnSpPr>
            <a:cxnSpLocks/>
          </p:cNvCxnSpPr>
          <p:nvPr/>
        </p:nvCxnSpPr>
        <p:spPr bwMode="auto">
          <a:xfrm flipV="1">
            <a:off x="10248132" y="6029687"/>
            <a:ext cx="3936030" cy="244874"/>
          </a:xfrm>
          <a:prstGeom prst="bentConnector3">
            <a:avLst>
              <a:gd name="adj1" fmla="val 50000"/>
            </a:avLst>
          </a:prstGeom>
          <a:ln w="28575">
            <a:solidFill>
              <a:schemeClr val="tx1"/>
            </a:solidFill>
            <a:headEnd type="none" w="med" len="med"/>
            <a:tailEnd type="triangle" w="lg"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6887096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B775D01-FFDF-EA37-2F7C-3999044DA797}"/>
              </a:ext>
            </a:extLst>
          </p:cNvPr>
          <p:cNvGrpSpPr/>
          <p:nvPr/>
        </p:nvGrpSpPr>
        <p:grpSpPr>
          <a:xfrm>
            <a:off x="3354733" y="6424629"/>
            <a:ext cx="1042445" cy="1043785"/>
            <a:chOff x="7021939" y="4829951"/>
            <a:chExt cx="1042445" cy="1043785"/>
          </a:xfrm>
        </p:grpSpPr>
        <p:sp>
          <p:nvSpPr>
            <p:cNvPr id="14" name="Rounded Rectangle 13">
              <a:extLst>
                <a:ext uri="{FF2B5EF4-FFF2-40B4-BE49-F238E27FC236}">
                  <a16:creationId xmlns:a16="http://schemas.microsoft.com/office/drawing/2014/main" id="{72411BB9-6DC5-A9C1-9D9E-211720C444B6}"/>
                </a:ext>
              </a:extLst>
            </p:cNvPr>
            <p:cNvSpPr>
              <a:spLocks noChangeAspect="1"/>
            </p:cNvSpPr>
            <p:nvPr/>
          </p:nvSpPr>
          <p:spPr bwMode="auto">
            <a:xfrm>
              <a:off x="7021939" y="4829951"/>
              <a:ext cx="1042445" cy="1043785"/>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9" tIns="45709" rIns="45709" bIns="45709" numCol="1" rtlCol="0" anchor="t" anchorCtr="0" compatLnSpc="1">
              <a:prstTxWarp prst="textNoShape">
                <a:avLst/>
              </a:prstTxWarp>
            </a:bodyPr>
            <a:lstStyle/>
            <a:p>
              <a:pPr marL="0" marR="0" lvl="0" indent="0" algn="l" defTabSz="457114" rtl="0" eaLnBrk="1" fontAlgn="base" latinLnBrk="0" hangingPunct="1">
                <a:lnSpc>
                  <a:spcPct val="100000"/>
                </a:lnSpc>
                <a:spcBef>
                  <a:spcPct val="0"/>
                </a:spcBef>
                <a:spcAft>
                  <a:spcPct val="0"/>
                </a:spcAft>
                <a:buClrTx/>
                <a:buSzTx/>
                <a:buFontTx/>
                <a:buNone/>
                <a:tabLst/>
                <a:defRPr/>
              </a:pPr>
              <a:endParaRPr kumimoji="0" lang="en-US" sz="900" u="none" strike="noStrike" kern="1200" cap="none" spc="0" normalizeH="0" baseline="0" noProof="0" dirty="0">
                <a:ln>
                  <a:noFill/>
                </a:ln>
                <a:solidFill>
                  <a:srgbClr val="FFFFFF"/>
                </a:solidFill>
                <a:effectLst/>
                <a:uLnTx/>
                <a:uFillTx/>
                <a:ea typeface="IBM Plex Sans Light"/>
                <a:cs typeface="IBM Plex Sans Light"/>
              </a:endParaRPr>
            </a:p>
          </p:txBody>
        </p:sp>
        <p:pic>
          <p:nvPicPr>
            <p:cNvPr id="15" name="Graphic 14">
              <a:extLst>
                <a:ext uri="{FF2B5EF4-FFF2-40B4-BE49-F238E27FC236}">
                  <a16:creationId xmlns:a16="http://schemas.microsoft.com/office/drawing/2014/main" id="{2352BC85-1967-43C5-D8DE-99ACDE4DEB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9139" y="5016773"/>
              <a:ext cx="648047" cy="648047"/>
            </a:xfrm>
            <a:prstGeom prst="rect">
              <a:avLst/>
            </a:prstGeom>
          </p:spPr>
        </p:pic>
      </p:grpSp>
      <p:sp>
        <p:nvSpPr>
          <p:cNvPr id="16" name="Text Placeholder 3">
            <a:extLst>
              <a:ext uri="{FF2B5EF4-FFF2-40B4-BE49-F238E27FC236}">
                <a16:creationId xmlns:a16="http://schemas.microsoft.com/office/drawing/2014/main" id="{6B05677C-D2F0-CA7C-5C40-3BAC7A5726C1}"/>
              </a:ext>
            </a:extLst>
          </p:cNvPr>
          <p:cNvSpPr txBox="1">
            <a:spLocks/>
          </p:cNvSpPr>
          <p:nvPr/>
        </p:nvSpPr>
        <p:spPr>
          <a:xfrm>
            <a:off x="2710350" y="7655236"/>
            <a:ext cx="2331209" cy="807294"/>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marL="0" marR="0" lvl="0" indent="0" algn="ctr" defTabSz="914518" rtl="0" eaLnBrk="1" fontAlgn="auto" latinLnBrk="0" hangingPunct="1">
              <a:lnSpc>
                <a:spcPct val="11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000000"/>
                </a:solidFill>
                <a:effectLst/>
                <a:uLnTx/>
                <a:uFillTx/>
                <a:latin typeface="+mn-lt"/>
                <a:ea typeface="IBM Plex Sans Light"/>
                <a:cs typeface="IBM Plex Sans Light"/>
              </a:rPr>
              <a:t>Employee HR</a:t>
            </a:r>
            <a:br>
              <a:rPr kumimoji="0" lang="en-US" sz="1600" u="none" strike="noStrike" kern="1200" cap="none" spc="0" normalizeH="0" baseline="0" noProof="0" dirty="0">
                <a:ln>
                  <a:noFill/>
                </a:ln>
                <a:solidFill>
                  <a:srgbClr val="000000"/>
                </a:solidFill>
                <a:effectLst/>
                <a:uLnTx/>
                <a:uFillTx/>
                <a:latin typeface="+mn-lt"/>
                <a:ea typeface="IBM Plex Sans Light"/>
                <a:cs typeface="IBM Plex Sans Light"/>
              </a:rPr>
            </a:br>
            <a:r>
              <a:rPr kumimoji="0" lang="en-US" sz="1600" u="none" strike="noStrike" kern="1200" cap="none" spc="0" normalizeH="0" baseline="0" noProof="0" dirty="0">
                <a:ln>
                  <a:noFill/>
                </a:ln>
                <a:solidFill>
                  <a:srgbClr val="000000"/>
                </a:solidFill>
                <a:effectLst/>
                <a:uLnTx/>
                <a:uFillTx/>
                <a:latin typeface="+mn-lt"/>
                <a:ea typeface="IBM Plex Sans Light"/>
                <a:cs typeface="IBM Plex Sans Light"/>
              </a:rPr>
              <a:t>agent</a:t>
            </a:r>
          </a:p>
        </p:txBody>
      </p:sp>
      <p:grpSp>
        <p:nvGrpSpPr>
          <p:cNvPr id="18" name="Group 17">
            <a:extLst>
              <a:ext uri="{FF2B5EF4-FFF2-40B4-BE49-F238E27FC236}">
                <a16:creationId xmlns:a16="http://schemas.microsoft.com/office/drawing/2014/main" id="{2AA05D26-8F92-A8A8-6907-A4B6FD08CA43}"/>
              </a:ext>
            </a:extLst>
          </p:cNvPr>
          <p:cNvGrpSpPr/>
          <p:nvPr/>
        </p:nvGrpSpPr>
        <p:grpSpPr>
          <a:xfrm>
            <a:off x="5447445" y="6424629"/>
            <a:ext cx="1042445" cy="1043785"/>
            <a:chOff x="7021939" y="4829951"/>
            <a:chExt cx="1042445" cy="1043785"/>
          </a:xfrm>
        </p:grpSpPr>
        <p:sp>
          <p:nvSpPr>
            <p:cNvPr id="19" name="Rounded Rectangle 18">
              <a:extLst>
                <a:ext uri="{FF2B5EF4-FFF2-40B4-BE49-F238E27FC236}">
                  <a16:creationId xmlns:a16="http://schemas.microsoft.com/office/drawing/2014/main" id="{3C6B0ECB-4E5B-C9E3-1EAD-8F438F57D482}"/>
                </a:ext>
              </a:extLst>
            </p:cNvPr>
            <p:cNvSpPr>
              <a:spLocks noChangeAspect="1"/>
            </p:cNvSpPr>
            <p:nvPr/>
          </p:nvSpPr>
          <p:spPr bwMode="auto">
            <a:xfrm>
              <a:off x="7021939" y="4829951"/>
              <a:ext cx="1042445" cy="1043785"/>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9" tIns="45709" rIns="45709" bIns="45709" numCol="1" rtlCol="0" anchor="t" anchorCtr="0" compatLnSpc="1">
              <a:prstTxWarp prst="textNoShape">
                <a:avLst/>
              </a:prstTxWarp>
            </a:bodyPr>
            <a:lstStyle/>
            <a:p>
              <a:pPr marL="0" marR="0" lvl="0" indent="0" algn="l" defTabSz="457114" rtl="0" eaLnBrk="1" fontAlgn="base" latinLnBrk="0" hangingPunct="1">
                <a:lnSpc>
                  <a:spcPct val="100000"/>
                </a:lnSpc>
                <a:spcBef>
                  <a:spcPct val="0"/>
                </a:spcBef>
                <a:spcAft>
                  <a:spcPct val="0"/>
                </a:spcAft>
                <a:buClrTx/>
                <a:buSzTx/>
                <a:buFontTx/>
                <a:buNone/>
                <a:tabLst/>
                <a:defRPr/>
              </a:pPr>
              <a:endParaRPr kumimoji="0" lang="en-US" sz="900" u="none" strike="noStrike" kern="1200" cap="none" spc="0" normalizeH="0" baseline="0" noProof="0" dirty="0">
                <a:ln>
                  <a:noFill/>
                </a:ln>
                <a:solidFill>
                  <a:srgbClr val="FFFFFF"/>
                </a:solidFill>
                <a:effectLst/>
                <a:uLnTx/>
                <a:uFillTx/>
                <a:ea typeface="IBM Plex Sans Light"/>
                <a:cs typeface="IBM Plex Sans Light"/>
              </a:endParaRPr>
            </a:p>
          </p:txBody>
        </p:sp>
        <p:pic>
          <p:nvPicPr>
            <p:cNvPr id="20" name="Graphic 19">
              <a:extLst>
                <a:ext uri="{FF2B5EF4-FFF2-40B4-BE49-F238E27FC236}">
                  <a16:creationId xmlns:a16="http://schemas.microsoft.com/office/drawing/2014/main" id="{F0C0DE10-1160-C855-C6D4-1B087C4110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9139" y="5016773"/>
              <a:ext cx="648047" cy="648047"/>
            </a:xfrm>
            <a:prstGeom prst="rect">
              <a:avLst/>
            </a:prstGeom>
          </p:spPr>
        </p:pic>
      </p:grpSp>
      <p:sp>
        <p:nvSpPr>
          <p:cNvPr id="21" name="Text Placeholder 3">
            <a:extLst>
              <a:ext uri="{FF2B5EF4-FFF2-40B4-BE49-F238E27FC236}">
                <a16:creationId xmlns:a16="http://schemas.microsoft.com/office/drawing/2014/main" id="{9A74D185-444C-122A-E500-B64E53092BAE}"/>
              </a:ext>
            </a:extLst>
          </p:cNvPr>
          <p:cNvSpPr txBox="1">
            <a:spLocks/>
          </p:cNvSpPr>
          <p:nvPr/>
        </p:nvSpPr>
        <p:spPr>
          <a:xfrm>
            <a:off x="4803062" y="7655235"/>
            <a:ext cx="2331209" cy="715118"/>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marL="0" marR="0" lvl="0" indent="0" algn="ctr" defTabSz="914518" rtl="0" eaLnBrk="1" fontAlgn="auto" latinLnBrk="0" hangingPunct="1">
              <a:lnSpc>
                <a:spcPct val="11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000000"/>
                </a:solidFill>
                <a:effectLst/>
                <a:uLnTx/>
                <a:uFillTx/>
                <a:latin typeface="+mn-lt"/>
                <a:ea typeface="IBM Plex Sans Light"/>
                <a:cs typeface="IBM Plex Sans Light"/>
              </a:rPr>
              <a:t>Supplier Risk</a:t>
            </a:r>
            <a:br>
              <a:rPr kumimoji="0" lang="en-US" sz="1600" u="none" strike="noStrike" kern="1200" cap="none" spc="0" normalizeH="0" baseline="0" noProof="0" dirty="0">
                <a:ln>
                  <a:noFill/>
                </a:ln>
                <a:solidFill>
                  <a:srgbClr val="000000"/>
                </a:solidFill>
                <a:effectLst/>
                <a:uLnTx/>
                <a:uFillTx/>
                <a:latin typeface="+mn-lt"/>
                <a:ea typeface="IBM Plex Sans Light"/>
                <a:cs typeface="IBM Plex Sans Light"/>
              </a:rPr>
            </a:br>
            <a:r>
              <a:rPr kumimoji="0" lang="en-US" sz="1600" u="none" strike="noStrike" kern="1200" cap="none" spc="0" normalizeH="0" baseline="0" noProof="0" dirty="0">
                <a:ln>
                  <a:noFill/>
                </a:ln>
                <a:solidFill>
                  <a:srgbClr val="000000"/>
                </a:solidFill>
                <a:effectLst/>
                <a:uLnTx/>
                <a:uFillTx/>
                <a:latin typeface="+mn-lt"/>
                <a:ea typeface="IBM Plex Sans Light"/>
                <a:cs typeface="IBM Plex Sans Light"/>
              </a:rPr>
              <a:t>agent</a:t>
            </a:r>
          </a:p>
        </p:txBody>
      </p:sp>
      <p:grpSp>
        <p:nvGrpSpPr>
          <p:cNvPr id="22" name="Group 21">
            <a:extLst>
              <a:ext uri="{FF2B5EF4-FFF2-40B4-BE49-F238E27FC236}">
                <a16:creationId xmlns:a16="http://schemas.microsoft.com/office/drawing/2014/main" id="{F17863E7-94B4-5D28-31D3-0C3797BBD7B4}"/>
              </a:ext>
            </a:extLst>
          </p:cNvPr>
          <p:cNvGrpSpPr/>
          <p:nvPr/>
        </p:nvGrpSpPr>
        <p:grpSpPr>
          <a:xfrm>
            <a:off x="7540157" y="6424629"/>
            <a:ext cx="1042445" cy="1043785"/>
            <a:chOff x="7021939" y="4829951"/>
            <a:chExt cx="1042445" cy="1043785"/>
          </a:xfrm>
        </p:grpSpPr>
        <p:sp>
          <p:nvSpPr>
            <p:cNvPr id="23" name="Rounded Rectangle 22">
              <a:extLst>
                <a:ext uri="{FF2B5EF4-FFF2-40B4-BE49-F238E27FC236}">
                  <a16:creationId xmlns:a16="http://schemas.microsoft.com/office/drawing/2014/main" id="{5F9C2D30-E564-3BAF-2D9A-5B11935B009E}"/>
                </a:ext>
              </a:extLst>
            </p:cNvPr>
            <p:cNvSpPr>
              <a:spLocks noChangeAspect="1"/>
            </p:cNvSpPr>
            <p:nvPr/>
          </p:nvSpPr>
          <p:spPr bwMode="auto">
            <a:xfrm>
              <a:off x="7021939" y="4829951"/>
              <a:ext cx="1042445" cy="1043785"/>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9" tIns="45709" rIns="45709" bIns="45709" numCol="1" rtlCol="0" anchor="t" anchorCtr="0" compatLnSpc="1">
              <a:prstTxWarp prst="textNoShape">
                <a:avLst/>
              </a:prstTxWarp>
            </a:bodyPr>
            <a:lstStyle/>
            <a:p>
              <a:pPr marL="0" marR="0" lvl="0" indent="0" algn="l" defTabSz="457114" rtl="0" eaLnBrk="1" fontAlgn="base" latinLnBrk="0" hangingPunct="1">
                <a:lnSpc>
                  <a:spcPct val="100000"/>
                </a:lnSpc>
                <a:spcBef>
                  <a:spcPct val="0"/>
                </a:spcBef>
                <a:spcAft>
                  <a:spcPct val="0"/>
                </a:spcAft>
                <a:buClrTx/>
                <a:buSzTx/>
                <a:buFontTx/>
                <a:buNone/>
                <a:tabLst/>
                <a:defRPr/>
              </a:pPr>
              <a:endParaRPr kumimoji="0" lang="en-US" sz="900" u="none" strike="noStrike" kern="1200" cap="none" spc="0" normalizeH="0" baseline="0" noProof="0" dirty="0">
                <a:ln>
                  <a:noFill/>
                </a:ln>
                <a:solidFill>
                  <a:srgbClr val="FFFFFF"/>
                </a:solidFill>
                <a:effectLst/>
                <a:uLnTx/>
                <a:uFillTx/>
                <a:ea typeface="IBM Plex Sans Light"/>
                <a:cs typeface="IBM Plex Sans Light"/>
              </a:endParaRPr>
            </a:p>
          </p:txBody>
        </p:sp>
        <p:pic>
          <p:nvPicPr>
            <p:cNvPr id="24" name="Graphic 23">
              <a:extLst>
                <a:ext uri="{FF2B5EF4-FFF2-40B4-BE49-F238E27FC236}">
                  <a16:creationId xmlns:a16="http://schemas.microsoft.com/office/drawing/2014/main" id="{665AB800-10BB-B370-C711-C4D78E3EE7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9139" y="5016773"/>
              <a:ext cx="648047" cy="648047"/>
            </a:xfrm>
            <a:prstGeom prst="rect">
              <a:avLst/>
            </a:prstGeom>
          </p:spPr>
        </p:pic>
      </p:grpSp>
      <p:sp>
        <p:nvSpPr>
          <p:cNvPr id="25" name="Text Placeholder 3">
            <a:extLst>
              <a:ext uri="{FF2B5EF4-FFF2-40B4-BE49-F238E27FC236}">
                <a16:creationId xmlns:a16="http://schemas.microsoft.com/office/drawing/2014/main" id="{B00E0545-455B-5882-F702-781DCBA50D84}"/>
              </a:ext>
            </a:extLst>
          </p:cNvPr>
          <p:cNvSpPr txBox="1">
            <a:spLocks/>
          </p:cNvSpPr>
          <p:nvPr/>
        </p:nvSpPr>
        <p:spPr>
          <a:xfrm>
            <a:off x="6895774" y="7655235"/>
            <a:ext cx="2331209" cy="715117"/>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marL="0" marR="0" lvl="0" indent="0" algn="ctr" defTabSz="914518" rtl="0" eaLnBrk="1" fontAlgn="auto" latinLnBrk="0" hangingPunct="1">
              <a:lnSpc>
                <a:spcPct val="11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000000"/>
                </a:solidFill>
                <a:effectLst/>
                <a:uLnTx/>
                <a:uFillTx/>
                <a:latin typeface="+mn-lt"/>
                <a:ea typeface="IBM Plex Sans Light"/>
                <a:cs typeface="IBM Plex Sans Light"/>
              </a:rPr>
              <a:t>Sales Prospecting</a:t>
            </a:r>
            <a:br>
              <a:rPr kumimoji="0" lang="en-US" sz="1600" u="none" strike="noStrike" kern="1200" cap="none" spc="0" normalizeH="0" baseline="0" noProof="0" dirty="0">
                <a:ln>
                  <a:noFill/>
                </a:ln>
                <a:solidFill>
                  <a:srgbClr val="000000"/>
                </a:solidFill>
                <a:effectLst/>
                <a:uLnTx/>
                <a:uFillTx/>
                <a:latin typeface="+mn-lt"/>
                <a:ea typeface="IBM Plex Sans Light"/>
                <a:cs typeface="IBM Plex Sans Light"/>
              </a:rPr>
            </a:br>
            <a:r>
              <a:rPr kumimoji="0" lang="en-US" sz="1600" u="none" strike="noStrike" kern="1200" cap="none" spc="0" normalizeH="0" baseline="0" noProof="0" dirty="0">
                <a:ln>
                  <a:noFill/>
                </a:ln>
                <a:solidFill>
                  <a:srgbClr val="000000"/>
                </a:solidFill>
                <a:effectLst/>
                <a:uLnTx/>
                <a:uFillTx/>
                <a:latin typeface="+mn-lt"/>
                <a:ea typeface="IBM Plex Sans Light"/>
                <a:cs typeface="IBM Plex Sans Light"/>
              </a:rPr>
              <a:t>agent</a:t>
            </a:r>
          </a:p>
        </p:txBody>
      </p:sp>
      <p:grpSp>
        <p:nvGrpSpPr>
          <p:cNvPr id="67" name="Group 66">
            <a:extLst>
              <a:ext uri="{FF2B5EF4-FFF2-40B4-BE49-F238E27FC236}">
                <a16:creationId xmlns:a16="http://schemas.microsoft.com/office/drawing/2014/main" id="{941FEFEC-D7F3-3D91-DF8A-141946C10E4C}"/>
              </a:ext>
            </a:extLst>
          </p:cNvPr>
          <p:cNvGrpSpPr/>
          <p:nvPr/>
        </p:nvGrpSpPr>
        <p:grpSpPr>
          <a:xfrm>
            <a:off x="14153792" y="7208233"/>
            <a:ext cx="8815135" cy="1631200"/>
            <a:chOff x="14966534" y="3545588"/>
            <a:chExt cx="5640422" cy="1043734"/>
          </a:xfrm>
        </p:grpSpPr>
        <p:sp>
          <p:nvSpPr>
            <p:cNvPr id="44" name="Rounded Rectangle 43">
              <a:extLst>
                <a:ext uri="{FF2B5EF4-FFF2-40B4-BE49-F238E27FC236}">
                  <a16:creationId xmlns:a16="http://schemas.microsoft.com/office/drawing/2014/main" id="{64255468-17BE-4B25-A58B-81F4F0F4B57D}"/>
                </a:ext>
              </a:extLst>
            </p:cNvPr>
            <p:cNvSpPr>
              <a:spLocks noChangeAspect="1"/>
            </p:cNvSpPr>
            <p:nvPr/>
          </p:nvSpPr>
          <p:spPr bwMode="auto">
            <a:xfrm>
              <a:off x="14966534" y="3555830"/>
              <a:ext cx="5640422" cy="871724"/>
            </a:xfrm>
            <a:prstGeom prst="roundRect">
              <a:avLst/>
            </a:prstGeom>
            <a:solidFill>
              <a:schemeClr val="bg1"/>
            </a:solidFill>
            <a:ln w="1905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3" tIns="45703" rIns="45703" bIns="45703" numCol="1" rtlCol="0" anchor="t" anchorCtr="0" compatLnSpc="1">
              <a:prstTxWarp prst="textNoShape">
                <a:avLst/>
              </a:prstTxWarp>
            </a:bodyPr>
            <a:lstStyle/>
            <a:p>
              <a:pPr marL="0" marR="0" lvl="0" indent="0" algn="l" defTabSz="457023" rtl="0" eaLnBrk="1" fontAlgn="base" latinLnBrk="0" hangingPunct="1">
                <a:lnSpc>
                  <a:spcPct val="100000"/>
                </a:lnSpc>
                <a:spcBef>
                  <a:spcPct val="0"/>
                </a:spcBef>
                <a:spcAft>
                  <a:spcPct val="0"/>
                </a:spcAft>
                <a:buClrTx/>
                <a:buSzTx/>
                <a:buFontTx/>
                <a:buNone/>
                <a:tabLst/>
                <a:defRPr/>
              </a:pPr>
              <a:endParaRPr kumimoji="0" lang="en-US" sz="1100" u="none" strike="noStrike" kern="1200" cap="none" spc="0" normalizeH="0" baseline="0" noProof="0" dirty="0">
                <a:ln>
                  <a:noFill/>
                </a:ln>
                <a:solidFill>
                  <a:srgbClr val="FFFFFF"/>
                </a:solidFill>
                <a:effectLst/>
                <a:uLnTx/>
                <a:uFillTx/>
                <a:ea typeface="IBM Plex Sans Light"/>
                <a:cs typeface="IBM Plex Sans Light"/>
              </a:endParaRPr>
            </a:p>
          </p:txBody>
        </p:sp>
        <p:sp>
          <p:nvSpPr>
            <p:cNvPr id="45" name="Text Placeholder 3">
              <a:extLst>
                <a:ext uri="{FF2B5EF4-FFF2-40B4-BE49-F238E27FC236}">
                  <a16:creationId xmlns:a16="http://schemas.microsoft.com/office/drawing/2014/main" id="{B80783E5-5181-2476-6E5C-60F85280543D}"/>
                </a:ext>
              </a:extLst>
            </p:cNvPr>
            <p:cNvSpPr txBox="1">
              <a:spLocks/>
            </p:cNvSpPr>
            <p:nvPr/>
          </p:nvSpPr>
          <p:spPr>
            <a:xfrm>
              <a:off x="15229842" y="4238968"/>
              <a:ext cx="991827" cy="181036"/>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marL="0" marR="0" lvl="0" indent="0" algn="ctr" defTabSz="914335" rtl="0" eaLnBrk="1" fontAlgn="auto" latinLnBrk="0" hangingPunct="1">
                <a:lnSpc>
                  <a:spcPct val="11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000000"/>
                  </a:solidFill>
                  <a:effectLst/>
                  <a:uLnTx/>
                  <a:uFillTx/>
                  <a:latin typeface="+mn-lt"/>
                  <a:ea typeface="IBM Plex Sans Light"/>
                  <a:cs typeface="IBM Plex Sans Light"/>
                </a:rPr>
                <a:t>Routing</a:t>
              </a:r>
            </a:p>
          </p:txBody>
        </p:sp>
        <p:grpSp>
          <p:nvGrpSpPr>
            <p:cNvPr id="46" name="Group 45">
              <a:extLst>
                <a:ext uri="{FF2B5EF4-FFF2-40B4-BE49-F238E27FC236}">
                  <a16:creationId xmlns:a16="http://schemas.microsoft.com/office/drawing/2014/main" id="{D55BFBF9-F8BC-FA49-C70F-2EEE4BB2BEAA}"/>
                </a:ext>
              </a:extLst>
            </p:cNvPr>
            <p:cNvGrpSpPr/>
            <p:nvPr/>
          </p:nvGrpSpPr>
          <p:grpSpPr>
            <a:xfrm>
              <a:off x="15557629" y="3811513"/>
              <a:ext cx="359398" cy="359859"/>
              <a:chOff x="14612666" y="12399678"/>
              <a:chExt cx="719077" cy="720000"/>
            </a:xfrm>
          </p:grpSpPr>
          <p:sp>
            <p:nvSpPr>
              <p:cNvPr id="47" name="Rounded Rectangle 46">
                <a:extLst>
                  <a:ext uri="{FF2B5EF4-FFF2-40B4-BE49-F238E27FC236}">
                    <a16:creationId xmlns:a16="http://schemas.microsoft.com/office/drawing/2014/main" id="{CA423DA5-C73E-0F7D-161C-90B7746B6222}"/>
                  </a:ext>
                </a:extLst>
              </p:cNvPr>
              <p:cNvSpPr>
                <a:spLocks noChangeAspect="1"/>
              </p:cNvSpPr>
              <p:nvPr/>
            </p:nvSpPr>
            <p:spPr bwMode="auto">
              <a:xfrm>
                <a:off x="14612666" y="12399678"/>
                <a:ext cx="719077" cy="720000"/>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3" tIns="45703" rIns="45703" bIns="45703" numCol="1" rtlCol="0" anchor="t" anchorCtr="0" compatLnSpc="1">
                <a:prstTxWarp prst="textNoShape">
                  <a:avLst/>
                </a:prstTxWarp>
              </a:bodyPr>
              <a:lstStyle/>
              <a:p>
                <a:pPr marL="0" marR="0" lvl="0" indent="0" algn="l" defTabSz="457023" rtl="0" eaLnBrk="1" fontAlgn="base" latinLnBrk="0" hangingPunct="1">
                  <a:lnSpc>
                    <a:spcPct val="100000"/>
                  </a:lnSpc>
                  <a:spcBef>
                    <a:spcPct val="0"/>
                  </a:spcBef>
                  <a:spcAft>
                    <a:spcPct val="0"/>
                  </a:spcAft>
                  <a:buClrTx/>
                  <a:buSzTx/>
                  <a:buFontTx/>
                  <a:buNone/>
                  <a:tabLst/>
                  <a:defRPr/>
                </a:pPr>
                <a:endParaRPr kumimoji="0" lang="en-US" sz="900" u="none" strike="noStrike" kern="1200" cap="none" spc="0" normalizeH="0" baseline="0" noProof="0" dirty="0">
                  <a:ln>
                    <a:noFill/>
                  </a:ln>
                  <a:solidFill>
                    <a:srgbClr val="FFFFFF"/>
                  </a:solidFill>
                  <a:effectLst/>
                  <a:uLnTx/>
                  <a:uFillTx/>
                  <a:ea typeface="IBM Plex Sans Light"/>
                  <a:cs typeface="IBM Plex Sans Light"/>
                </a:endParaRPr>
              </a:p>
            </p:txBody>
          </p:sp>
          <p:pic>
            <p:nvPicPr>
              <p:cNvPr id="48" name="Graphic 47">
                <a:extLst>
                  <a:ext uri="{FF2B5EF4-FFF2-40B4-BE49-F238E27FC236}">
                    <a16:creationId xmlns:a16="http://schemas.microsoft.com/office/drawing/2014/main" id="{AB1F3D3D-E882-4998-CC76-2698E42418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74204" y="12561678"/>
                <a:ext cx="396000" cy="396000"/>
              </a:xfrm>
              <a:prstGeom prst="rect">
                <a:avLst/>
              </a:prstGeom>
            </p:spPr>
          </p:pic>
        </p:grpSp>
        <p:sp>
          <p:nvSpPr>
            <p:cNvPr id="49" name="Text Placeholder 3">
              <a:extLst>
                <a:ext uri="{FF2B5EF4-FFF2-40B4-BE49-F238E27FC236}">
                  <a16:creationId xmlns:a16="http://schemas.microsoft.com/office/drawing/2014/main" id="{1056CE3F-5B94-3863-F309-962392EB66CA}"/>
                </a:ext>
              </a:extLst>
            </p:cNvPr>
            <p:cNvSpPr txBox="1">
              <a:spLocks/>
            </p:cNvSpPr>
            <p:nvPr/>
          </p:nvSpPr>
          <p:spPr>
            <a:xfrm>
              <a:off x="17194985" y="4238968"/>
              <a:ext cx="1114135" cy="350354"/>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marL="0" marR="0" lvl="0" indent="0" algn="ctr" defTabSz="914335" rtl="0" eaLnBrk="1" fontAlgn="auto" latinLnBrk="0" hangingPunct="1">
                <a:lnSpc>
                  <a:spcPct val="11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000000"/>
                  </a:solidFill>
                  <a:effectLst/>
                  <a:uLnTx/>
                  <a:uFillTx/>
                  <a:latin typeface="+mn-lt"/>
                  <a:ea typeface="IBM Plex Sans Light"/>
                  <a:cs typeface="IBM Plex Sans Light"/>
                </a:rPr>
                <a:t>Tool calling</a:t>
              </a:r>
            </a:p>
          </p:txBody>
        </p:sp>
        <p:grpSp>
          <p:nvGrpSpPr>
            <p:cNvPr id="50" name="Group 49">
              <a:extLst>
                <a:ext uri="{FF2B5EF4-FFF2-40B4-BE49-F238E27FC236}">
                  <a16:creationId xmlns:a16="http://schemas.microsoft.com/office/drawing/2014/main" id="{8E7299B9-C604-ECED-D3B5-63D066913E6E}"/>
                </a:ext>
              </a:extLst>
            </p:cNvPr>
            <p:cNvGrpSpPr/>
            <p:nvPr/>
          </p:nvGrpSpPr>
          <p:grpSpPr>
            <a:xfrm>
              <a:off x="17561202" y="3811513"/>
              <a:ext cx="359398" cy="359860"/>
              <a:chOff x="11476462" y="12432545"/>
              <a:chExt cx="719077" cy="720000"/>
            </a:xfrm>
          </p:grpSpPr>
          <p:sp>
            <p:nvSpPr>
              <p:cNvPr id="51" name="Rounded Rectangle 50">
                <a:extLst>
                  <a:ext uri="{FF2B5EF4-FFF2-40B4-BE49-F238E27FC236}">
                    <a16:creationId xmlns:a16="http://schemas.microsoft.com/office/drawing/2014/main" id="{DFF25526-1556-CDA4-8EB8-965F0090C583}"/>
                  </a:ext>
                </a:extLst>
              </p:cNvPr>
              <p:cNvSpPr>
                <a:spLocks noChangeAspect="1"/>
              </p:cNvSpPr>
              <p:nvPr/>
            </p:nvSpPr>
            <p:spPr bwMode="auto">
              <a:xfrm>
                <a:off x="11476462" y="12432545"/>
                <a:ext cx="719077" cy="720000"/>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3" tIns="45703" rIns="45703" bIns="45703" numCol="1" rtlCol="0" anchor="t" anchorCtr="0" compatLnSpc="1">
                <a:prstTxWarp prst="textNoShape">
                  <a:avLst/>
                </a:prstTxWarp>
              </a:bodyPr>
              <a:lstStyle/>
              <a:p>
                <a:pPr marL="0" marR="0" lvl="0" indent="0" algn="l" defTabSz="457023" rtl="0" eaLnBrk="1" fontAlgn="base" latinLnBrk="0" hangingPunct="1">
                  <a:lnSpc>
                    <a:spcPct val="100000"/>
                  </a:lnSpc>
                  <a:spcBef>
                    <a:spcPct val="0"/>
                  </a:spcBef>
                  <a:spcAft>
                    <a:spcPct val="0"/>
                  </a:spcAft>
                  <a:buClrTx/>
                  <a:buSzTx/>
                  <a:buFontTx/>
                  <a:buNone/>
                  <a:tabLst/>
                  <a:defRPr/>
                </a:pPr>
                <a:endParaRPr kumimoji="0" lang="en-US" sz="900" u="none" strike="noStrike" kern="1200" cap="none" spc="0" normalizeH="0" baseline="0" noProof="0" dirty="0">
                  <a:ln>
                    <a:noFill/>
                  </a:ln>
                  <a:solidFill>
                    <a:srgbClr val="FFFFFF"/>
                  </a:solidFill>
                  <a:effectLst/>
                  <a:uLnTx/>
                  <a:uFillTx/>
                  <a:ea typeface="IBM Plex Sans Light"/>
                  <a:cs typeface="IBM Plex Sans Light"/>
                </a:endParaRPr>
              </a:p>
            </p:txBody>
          </p:sp>
          <p:pic>
            <p:nvPicPr>
              <p:cNvPr id="52" name="Graphic 51">
                <a:extLst>
                  <a:ext uri="{FF2B5EF4-FFF2-40B4-BE49-F238E27FC236}">
                    <a16:creationId xmlns:a16="http://schemas.microsoft.com/office/drawing/2014/main" id="{547F26FE-4BFD-6FB3-8E80-6ED9D2A24E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38000" y="12594545"/>
                <a:ext cx="396000" cy="396000"/>
              </a:xfrm>
              <a:prstGeom prst="rect">
                <a:avLst/>
              </a:prstGeom>
            </p:spPr>
          </p:pic>
        </p:grpSp>
        <p:sp>
          <p:nvSpPr>
            <p:cNvPr id="53" name="TextBox 52">
              <a:extLst>
                <a:ext uri="{FF2B5EF4-FFF2-40B4-BE49-F238E27FC236}">
                  <a16:creationId xmlns:a16="http://schemas.microsoft.com/office/drawing/2014/main" id="{75237F48-7AF6-1F67-EEF4-B64D03B1F171}"/>
                </a:ext>
              </a:extLst>
            </p:cNvPr>
            <p:cNvSpPr txBox="1"/>
            <p:nvPr/>
          </p:nvSpPr>
          <p:spPr>
            <a:xfrm>
              <a:off x="15010202" y="3545588"/>
              <a:ext cx="2042203" cy="236319"/>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marL="0" marR="0" lvl="0" indent="0" algn="l" defTabSz="914324"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000000"/>
                  </a:solidFill>
                  <a:effectLst/>
                  <a:uLnTx/>
                  <a:uFillTx/>
                  <a:ea typeface="IBM Plex Sans Light"/>
                  <a:cs typeface="IBM Plex Sans Light"/>
                </a:rPr>
                <a:t>Agent orchestration</a:t>
              </a:r>
              <a:endParaRPr kumimoji="0" lang="en-US" sz="7200" u="none" strike="noStrike" kern="1200" cap="none" spc="0" normalizeH="0" baseline="0" noProof="0" dirty="0">
                <a:ln>
                  <a:noFill/>
                </a:ln>
                <a:solidFill>
                  <a:srgbClr val="000000"/>
                </a:solidFill>
                <a:effectLst/>
                <a:uLnTx/>
                <a:uFillTx/>
                <a:ea typeface="IBM Plex Sans Light"/>
                <a:cs typeface="IBM Plex Sans Light"/>
              </a:endParaRPr>
            </a:p>
          </p:txBody>
        </p:sp>
        <p:sp>
          <p:nvSpPr>
            <p:cNvPr id="54" name="Text Placeholder 3">
              <a:extLst>
                <a:ext uri="{FF2B5EF4-FFF2-40B4-BE49-F238E27FC236}">
                  <a16:creationId xmlns:a16="http://schemas.microsoft.com/office/drawing/2014/main" id="{6D13C26C-63B3-E78D-FE1B-EBF41AF51F25}"/>
                </a:ext>
              </a:extLst>
            </p:cNvPr>
            <p:cNvSpPr txBox="1">
              <a:spLocks/>
            </p:cNvSpPr>
            <p:nvPr/>
          </p:nvSpPr>
          <p:spPr>
            <a:xfrm>
              <a:off x="16183525" y="4238968"/>
              <a:ext cx="1114135" cy="350354"/>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marL="0" marR="0" lvl="0" indent="0" algn="ctr" defTabSz="914335" rtl="0" eaLnBrk="1" fontAlgn="auto" latinLnBrk="0" hangingPunct="1">
                <a:lnSpc>
                  <a:spcPct val="11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000000"/>
                  </a:solidFill>
                  <a:effectLst/>
                  <a:uLnTx/>
                  <a:uFillTx/>
                  <a:latin typeface="+mn-lt"/>
                  <a:ea typeface="IBM Plex Sans Light"/>
                  <a:cs typeface="IBM Plex Sans Light"/>
                </a:rPr>
                <a:t>Disambiguation</a:t>
              </a:r>
            </a:p>
          </p:txBody>
        </p:sp>
        <p:grpSp>
          <p:nvGrpSpPr>
            <p:cNvPr id="55" name="Group 54">
              <a:extLst>
                <a:ext uri="{FF2B5EF4-FFF2-40B4-BE49-F238E27FC236}">
                  <a16:creationId xmlns:a16="http://schemas.microsoft.com/office/drawing/2014/main" id="{938E3810-072F-E93B-AB83-A68CA75B738E}"/>
                </a:ext>
              </a:extLst>
            </p:cNvPr>
            <p:cNvGrpSpPr/>
            <p:nvPr/>
          </p:nvGrpSpPr>
          <p:grpSpPr>
            <a:xfrm>
              <a:off x="16559416" y="3811513"/>
              <a:ext cx="359398" cy="359860"/>
              <a:chOff x="11476462" y="12432545"/>
              <a:chExt cx="719077" cy="720000"/>
            </a:xfrm>
          </p:grpSpPr>
          <p:sp>
            <p:nvSpPr>
              <p:cNvPr id="56" name="Rounded Rectangle 55">
                <a:extLst>
                  <a:ext uri="{FF2B5EF4-FFF2-40B4-BE49-F238E27FC236}">
                    <a16:creationId xmlns:a16="http://schemas.microsoft.com/office/drawing/2014/main" id="{ACDEF533-6BF8-F1DB-4566-875287E04A2F}"/>
                  </a:ext>
                </a:extLst>
              </p:cNvPr>
              <p:cNvSpPr>
                <a:spLocks noChangeAspect="1"/>
              </p:cNvSpPr>
              <p:nvPr/>
            </p:nvSpPr>
            <p:spPr bwMode="auto">
              <a:xfrm>
                <a:off x="11476462" y="12432545"/>
                <a:ext cx="719077" cy="720000"/>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3" tIns="45703" rIns="45703" bIns="45703" numCol="1" rtlCol="0" anchor="t" anchorCtr="0" compatLnSpc="1">
                <a:prstTxWarp prst="textNoShape">
                  <a:avLst/>
                </a:prstTxWarp>
              </a:bodyPr>
              <a:lstStyle/>
              <a:p>
                <a:pPr marL="0" marR="0" lvl="0" indent="0" algn="l" defTabSz="457023" rtl="0" eaLnBrk="1" fontAlgn="base" latinLnBrk="0" hangingPunct="1">
                  <a:lnSpc>
                    <a:spcPct val="100000"/>
                  </a:lnSpc>
                  <a:spcBef>
                    <a:spcPct val="0"/>
                  </a:spcBef>
                  <a:spcAft>
                    <a:spcPct val="0"/>
                  </a:spcAft>
                  <a:buClrTx/>
                  <a:buSzTx/>
                  <a:buFontTx/>
                  <a:buNone/>
                  <a:tabLst/>
                  <a:defRPr/>
                </a:pPr>
                <a:endParaRPr kumimoji="0" lang="en-US" sz="900" u="none" strike="noStrike" kern="1200" cap="none" spc="0" normalizeH="0" baseline="0" noProof="0" dirty="0">
                  <a:ln>
                    <a:noFill/>
                  </a:ln>
                  <a:solidFill>
                    <a:srgbClr val="FFFFFF"/>
                  </a:solidFill>
                  <a:effectLst/>
                  <a:uLnTx/>
                  <a:uFillTx/>
                  <a:ea typeface="IBM Plex Sans Light"/>
                  <a:cs typeface="IBM Plex Sans Light"/>
                </a:endParaRPr>
              </a:p>
            </p:txBody>
          </p:sp>
          <p:pic>
            <p:nvPicPr>
              <p:cNvPr id="57" name="Graphic 56">
                <a:extLst>
                  <a:ext uri="{FF2B5EF4-FFF2-40B4-BE49-F238E27FC236}">
                    <a16:creationId xmlns:a16="http://schemas.microsoft.com/office/drawing/2014/main" id="{81F06139-3BA9-E501-4AEB-F8E7453593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38000" y="12594545"/>
                <a:ext cx="396000" cy="396000"/>
              </a:xfrm>
              <a:prstGeom prst="rect">
                <a:avLst/>
              </a:prstGeom>
            </p:spPr>
          </p:pic>
        </p:grpSp>
        <p:sp>
          <p:nvSpPr>
            <p:cNvPr id="58" name="Text Placeholder 3">
              <a:extLst>
                <a:ext uri="{FF2B5EF4-FFF2-40B4-BE49-F238E27FC236}">
                  <a16:creationId xmlns:a16="http://schemas.microsoft.com/office/drawing/2014/main" id="{A8622A03-DF00-EB17-A388-E08C1443C41B}"/>
                </a:ext>
              </a:extLst>
            </p:cNvPr>
            <p:cNvSpPr txBox="1">
              <a:spLocks/>
            </p:cNvSpPr>
            <p:nvPr/>
          </p:nvSpPr>
          <p:spPr>
            <a:xfrm>
              <a:off x="18201703" y="4238968"/>
              <a:ext cx="1114135" cy="350354"/>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marL="0" marR="0" lvl="0" indent="0" algn="ctr" defTabSz="914335" rtl="0" eaLnBrk="1" fontAlgn="auto" latinLnBrk="0" hangingPunct="1">
                <a:lnSpc>
                  <a:spcPct val="11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000000"/>
                  </a:solidFill>
                  <a:effectLst/>
                  <a:uLnTx/>
                  <a:uFillTx/>
                  <a:latin typeface="+mn-lt"/>
                  <a:ea typeface="IBM Plex Sans Light"/>
                  <a:cs typeface="IBM Plex Sans Light"/>
                </a:rPr>
                <a:t> Reasoning</a:t>
              </a:r>
            </a:p>
          </p:txBody>
        </p:sp>
        <p:grpSp>
          <p:nvGrpSpPr>
            <p:cNvPr id="59" name="Group 58">
              <a:extLst>
                <a:ext uri="{FF2B5EF4-FFF2-40B4-BE49-F238E27FC236}">
                  <a16:creationId xmlns:a16="http://schemas.microsoft.com/office/drawing/2014/main" id="{665B5D0E-C599-85A5-9C86-3AAF8A9EF176}"/>
                </a:ext>
              </a:extLst>
            </p:cNvPr>
            <p:cNvGrpSpPr/>
            <p:nvPr/>
          </p:nvGrpSpPr>
          <p:grpSpPr>
            <a:xfrm>
              <a:off x="18562989" y="3811513"/>
              <a:ext cx="359398" cy="359860"/>
              <a:chOff x="11476462" y="12432545"/>
              <a:chExt cx="719077" cy="720000"/>
            </a:xfrm>
          </p:grpSpPr>
          <p:sp>
            <p:nvSpPr>
              <p:cNvPr id="60" name="Rounded Rectangle 59">
                <a:extLst>
                  <a:ext uri="{FF2B5EF4-FFF2-40B4-BE49-F238E27FC236}">
                    <a16:creationId xmlns:a16="http://schemas.microsoft.com/office/drawing/2014/main" id="{EE76F3EE-CAB3-67E6-82D8-06A2B458FE17}"/>
                  </a:ext>
                </a:extLst>
              </p:cNvPr>
              <p:cNvSpPr>
                <a:spLocks noChangeAspect="1"/>
              </p:cNvSpPr>
              <p:nvPr/>
            </p:nvSpPr>
            <p:spPr bwMode="auto">
              <a:xfrm>
                <a:off x="11476462" y="12432545"/>
                <a:ext cx="719077" cy="720000"/>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3" tIns="45703" rIns="45703" bIns="45703" numCol="1" rtlCol="0" anchor="t" anchorCtr="0" compatLnSpc="1">
                <a:prstTxWarp prst="textNoShape">
                  <a:avLst/>
                </a:prstTxWarp>
              </a:bodyPr>
              <a:lstStyle/>
              <a:p>
                <a:pPr marL="0" marR="0" lvl="0" indent="0" algn="l" defTabSz="457023" rtl="0" eaLnBrk="1" fontAlgn="base" latinLnBrk="0" hangingPunct="1">
                  <a:lnSpc>
                    <a:spcPct val="100000"/>
                  </a:lnSpc>
                  <a:spcBef>
                    <a:spcPct val="0"/>
                  </a:spcBef>
                  <a:spcAft>
                    <a:spcPct val="0"/>
                  </a:spcAft>
                  <a:buClrTx/>
                  <a:buSzTx/>
                  <a:buFontTx/>
                  <a:buNone/>
                  <a:tabLst/>
                  <a:defRPr/>
                </a:pPr>
                <a:endParaRPr kumimoji="0" lang="en-US" sz="900" u="none" strike="noStrike" kern="1200" cap="none" spc="0" normalizeH="0" baseline="0" noProof="0" dirty="0">
                  <a:ln>
                    <a:noFill/>
                  </a:ln>
                  <a:solidFill>
                    <a:srgbClr val="FFFFFF"/>
                  </a:solidFill>
                  <a:effectLst/>
                  <a:uLnTx/>
                  <a:uFillTx/>
                  <a:ea typeface="IBM Plex Sans Light"/>
                  <a:cs typeface="IBM Plex Sans Light"/>
                </a:endParaRPr>
              </a:p>
            </p:txBody>
          </p:sp>
          <p:pic>
            <p:nvPicPr>
              <p:cNvPr id="61" name="Graphic 60">
                <a:extLst>
                  <a:ext uri="{FF2B5EF4-FFF2-40B4-BE49-F238E27FC236}">
                    <a16:creationId xmlns:a16="http://schemas.microsoft.com/office/drawing/2014/main" id="{54A2FEA3-4636-DECC-680F-D8771A9310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38000" y="12594545"/>
                <a:ext cx="396000" cy="396000"/>
              </a:xfrm>
              <a:prstGeom prst="rect">
                <a:avLst/>
              </a:prstGeom>
            </p:spPr>
          </p:pic>
        </p:grpSp>
        <p:sp>
          <p:nvSpPr>
            <p:cNvPr id="62" name="Text Placeholder 3">
              <a:extLst>
                <a:ext uri="{FF2B5EF4-FFF2-40B4-BE49-F238E27FC236}">
                  <a16:creationId xmlns:a16="http://schemas.microsoft.com/office/drawing/2014/main" id="{41B0CE41-3246-7373-961D-B113E0ADB304}"/>
                </a:ext>
              </a:extLst>
            </p:cNvPr>
            <p:cNvSpPr txBox="1">
              <a:spLocks/>
            </p:cNvSpPr>
            <p:nvPr/>
          </p:nvSpPr>
          <p:spPr>
            <a:xfrm>
              <a:off x="19198628" y="4238968"/>
              <a:ext cx="1114135" cy="350354"/>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marL="0" marR="0" lvl="0" indent="0" algn="ctr" defTabSz="914335" rtl="0" eaLnBrk="1" fontAlgn="auto" latinLnBrk="0" hangingPunct="1">
                <a:lnSpc>
                  <a:spcPct val="11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000000"/>
                  </a:solidFill>
                  <a:effectLst/>
                  <a:uLnTx/>
                  <a:uFillTx/>
                  <a:latin typeface="+mn-lt"/>
                  <a:ea typeface="IBM Plex Sans Light"/>
                  <a:cs typeface="IBM Plex Sans Light"/>
                </a:rPr>
                <a:t>Planning</a:t>
              </a:r>
            </a:p>
          </p:txBody>
        </p:sp>
        <p:grpSp>
          <p:nvGrpSpPr>
            <p:cNvPr id="63" name="Group 62">
              <a:extLst>
                <a:ext uri="{FF2B5EF4-FFF2-40B4-BE49-F238E27FC236}">
                  <a16:creationId xmlns:a16="http://schemas.microsoft.com/office/drawing/2014/main" id="{7C0CC38A-D82E-BCFE-BFBB-BE84156698B0}"/>
                </a:ext>
              </a:extLst>
            </p:cNvPr>
            <p:cNvGrpSpPr/>
            <p:nvPr/>
          </p:nvGrpSpPr>
          <p:grpSpPr>
            <a:xfrm>
              <a:off x="19564774" y="3811513"/>
              <a:ext cx="359398" cy="359860"/>
              <a:chOff x="11476462" y="12432545"/>
              <a:chExt cx="719077" cy="720000"/>
            </a:xfrm>
          </p:grpSpPr>
          <p:sp>
            <p:nvSpPr>
              <p:cNvPr id="64" name="Rounded Rectangle 63">
                <a:extLst>
                  <a:ext uri="{FF2B5EF4-FFF2-40B4-BE49-F238E27FC236}">
                    <a16:creationId xmlns:a16="http://schemas.microsoft.com/office/drawing/2014/main" id="{7E9B8B83-C788-AE36-4D09-86A0EEB913F1}"/>
                  </a:ext>
                </a:extLst>
              </p:cNvPr>
              <p:cNvSpPr>
                <a:spLocks noChangeAspect="1"/>
              </p:cNvSpPr>
              <p:nvPr/>
            </p:nvSpPr>
            <p:spPr bwMode="auto">
              <a:xfrm>
                <a:off x="11476462" y="12432545"/>
                <a:ext cx="719077" cy="720000"/>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3" tIns="45703" rIns="45703" bIns="45703" numCol="1" rtlCol="0" anchor="t" anchorCtr="0" compatLnSpc="1">
                <a:prstTxWarp prst="textNoShape">
                  <a:avLst/>
                </a:prstTxWarp>
              </a:bodyPr>
              <a:lstStyle/>
              <a:p>
                <a:pPr marL="0" marR="0" lvl="0" indent="0" algn="l" defTabSz="457023" rtl="0" eaLnBrk="1" fontAlgn="base" latinLnBrk="0" hangingPunct="1">
                  <a:lnSpc>
                    <a:spcPct val="100000"/>
                  </a:lnSpc>
                  <a:spcBef>
                    <a:spcPct val="0"/>
                  </a:spcBef>
                  <a:spcAft>
                    <a:spcPct val="0"/>
                  </a:spcAft>
                  <a:buClrTx/>
                  <a:buSzTx/>
                  <a:buFontTx/>
                  <a:buNone/>
                  <a:tabLst/>
                  <a:defRPr/>
                </a:pPr>
                <a:endParaRPr kumimoji="0" lang="en-US" sz="900" u="none" strike="noStrike" kern="1200" cap="none" spc="0" normalizeH="0" baseline="0" noProof="0" dirty="0">
                  <a:ln>
                    <a:noFill/>
                  </a:ln>
                  <a:solidFill>
                    <a:srgbClr val="FFFFFF"/>
                  </a:solidFill>
                  <a:effectLst/>
                  <a:uLnTx/>
                  <a:uFillTx/>
                  <a:ea typeface="IBM Plex Sans Light"/>
                  <a:cs typeface="IBM Plex Sans Light"/>
                </a:endParaRPr>
              </a:p>
            </p:txBody>
          </p:sp>
          <p:pic>
            <p:nvPicPr>
              <p:cNvPr id="65" name="Graphic 64">
                <a:extLst>
                  <a:ext uri="{FF2B5EF4-FFF2-40B4-BE49-F238E27FC236}">
                    <a16:creationId xmlns:a16="http://schemas.microsoft.com/office/drawing/2014/main" id="{346B73C4-2E32-3485-38F0-37B499EC2C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38000" y="12594545"/>
                <a:ext cx="396000" cy="396000"/>
              </a:xfrm>
              <a:prstGeom prst="rect">
                <a:avLst/>
              </a:prstGeom>
            </p:spPr>
          </p:pic>
        </p:grpSp>
      </p:grpSp>
      <p:sp>
        <p:nvSpPr>
          <p:cNvPr id="66" name="TextBox 65">
            <a:extLst>
              <a:ext uri="{FF2B5EF4-FFF2-40B4-BE49-F238E27FC236}">
                <a16:creationId xmlns:a16="http://schemas.microsoft.com/office/drawing/2014/main" id="{EE9B78CA-7CF1-4907-06C4-CD5CB8BB8D52}"/>
              </a:ext>
            </a:extLst>
          </p:cNvPr>
          <p:cNvSpPr txBox="1"/>
          <p:nvPr/>
        </p:nvSpPr>
        <p:spPr>
          <a:xfrm>
            <a:off x="14642849" y="7372452"/>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465" marR="0" lvl="0" indent="-446749" algn="l" defTabSz="2438400"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dirty="0">
              <a:ln>
                <a:noFill/>
              </a:ln>
              <a:solidFill>
                <a:srgbClr val="000000"/>
              </a:solidFill>
              <a:effectLst/>
              <a:uLnTx/>
              <a:uFillTx/>
              <a:ea typeface="IBM Plex Sans Light"/>
              <a:cs typeface="IBM Plex Sans Light"/>
              <a:sym typeface="IBM Plex Sans Light"/>
            </a:endParaRPr>
          </a:p>
        </p:txBody>
      </p:sp>
      <p:pic>
        <p:nvPicPr>
          <p:cNvPr id="68" name="Picture 67" descr="User, Blue 60 pictogram">
            <a:extLst>
              <a:ext uri="{FF2B5EF4-FFF2-40B4-BE49-F238E27FC236}">
                <a16:creationId xmlns:a16="http://schemas.microsoft.com/office/drawing/2014/main" id="{4E04322D-4814-FBFB-CDF1-F503CD26F1CB}"/>
              </a:ext>
            </a:extLst>
          </p:cNvPr>
          <p:cNvPicPr>
            <a:picLocks noChangeAspect="1"/>
          </p:cNvPicPr>
          <p:nvPr/>
        </p:nvPicPr>
        <p:blipFill>
          <a:blip r:embed="rId9"/>
          <a:srcRect/>
          <a:stretch/>
        </p:blipFill>
        <p:spPr>
          <a:xfrm>
            <a:off x="17982242" y="3302409"/>
            <a:ext cx="933570" cy="933570"/>
          </a:xfrm>
          <a:prstGeom prst="rect">
            <a:avLst/>
          </a:prstGeom>
        </p:spPr>
      </p:pic>
      <p:pic>
        <p:nvPicPr>
          <p:cNvPr id="69" name="Picture 68" descr="User, Blue 60 pictogram">
            <a:extLst>
              <a:ext uri="{FF2B5EF4-FFF2-40B4-BE49-F238E27FC236}">
                <a16:creationId xmlns:a16="http://schemas.microsoft.com/office/drawing/2014/main" id="{0FC1B9BC-0FDC-AAC3-4D4E-6C5D939D796E}"/>
              </a:ext>
            </a:extLst>
          </p:cNvPr>
          <p:cNvPicPr>
            <a:picLocks noChangeAspect="1"/>
          </p:cNvPicPr>
          <p:nvPr/>
        </p:nvPicPr>
        <p:blipFill>
          <a:blip r:embed="rId9"/>
          <a:srcRect/>
          <a:stretch/>
        </p:blipFill>
        <p:spPr>
          <a:xfrm>
            <a:off x="5556320" y="3985427"/>
            <a:ext cx="933570" cy="933570"/>
          </a:xfrm>
          <a:prstGeom prst="rect">
            <a:avLst/>
          </a:prstGeom>
        </p:spPr>
      </p:pic>
      <p:cxnSp>
        <p:nvCxnSpPr>
          <p:cNvPr id="71" name="Straight Arrow Connector 70">
            <a:extLst>
              <a:ext uri="{FF2B5EF4-FFF2-40B4-BE49-F238E27FC236}">
                <a16:creationId xmlns:a16="http://schemas.microsoft.com/office/drawing/2014/main" id="{803662E0-5A76-659D-ADE2-966BFE453088}"/>
              </a:ext>
            </a:extLst>
          </p:cNvPr>
          <p:cNvCxnSpPr>
            <a:cxnSpLocks/>
            <a:endCxn id="14" idx="0"/>
          </p:cNvCxnSpPr>
          <p:nvPr/>
        </p:nvCxnSpPr>
        <p:spPr bwMode="auto">
          <a:xfrm flipH="1">
            <a:off x="3875956" y="5105818"/>
            <a:ext cx="1949342" cy="1318811"/>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FEC03F72-9F41-24D3-2F5F-8B16CCB03FF9}"/>
              </a:ext>
            </a:extLst>
          </p:cNvPr>
          <p:cNvCxnSpPr>
            <a:cxnSpLocks/>
            <a:endCxn id="19" idx="0"/>
          </p:cNvCxnSpPr>
          <p:nvPr/>
        </p:nvCxnSpPr>
        <p:spPr bwMode="auto">
          <a:xfrm flipH="1">
            <a:off x="5968668" y="5096708"/>
            <a:ext cx="41028" cy="1327921"/>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C75B9B84-0210-10B0-A783-77B43EE40FDA}"/>
              </a:ext>
            </a:extLst>
          </p:cNvPr>
          <p:cNvCxnSpPr>
            <a:cxnSpLocks/>
            <a:endCxn id="23" idx="0"/>
          </p:cNvCxnSpPr>
          <p:nvPr/>
        </p:nvCxnSpPr>
        <p:spPr bwMode="auto">
          <a:xfrm>
            <a:off x="6153066" y="5096708"/>
            <a:ext cx="1908314" cy="1327921"/>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AA4C98F1-6FE6-7058-2835-CEE35B3F7570}"/>
              </a:ext>
            </a:extLst>
          </p:cNvPr>
          <p:cNvCxnSpPr>
            <a:cxnSpLocks/>
            <a:stCxn id="68" idx="2"/>
          </p:cNvCxnSpPr>
          <p:nvPr/>
        </p:nvCxnSpPr>
        <p:spPr bwMode="auto">
          <a:xfrm>
            <a:off x="18449027" y="4235979"/>
            <a:ext cx="0" cy="1067347"/>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84" name="TextBox 83">
            <a:extLst>
              <a:ext uri="{FF2B5EF4-FFF2-40B4-BE49-F238E27FC236}">
                <a16:creationId xmlns:a16="http://schemas.microsoft.com/office/drawing/2014/main" id="{5BD3C4DC-2039-D8C5-8900-579083794DB6}"/>
              </a:ext>
            </a:extLst>
          </p:cNvPr>
          <p:cNvSpPr txBox="1"/>
          <p:nvPr/>
        </p:nvSpPr>
        <p:spPr>
          <a:xfrm>
            <a:off x="2102616" y="3604427"/>
            <a:ext cx="2708785" cy="3810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1800" b="0" i="0" u="none" strike="noStrike" kern="0" cap="none" spc="0" normalizeH="0" baseline="0" noProof="0" dirty="0">
                <a:ln>
                  <a:noFill/>
                </a:ln>
                <a:solidFill>
                  <a:srgbClr val="000000"/>
                </a:solidFill>
                <a:effectLst/>
                <a:uLnTx/>
                <a:uFillTx/>
                <a:ea typeface="IBM Plex Sans Light"/>
                <a:cs typeface="IBM Plex Sans Light"/>
                <a:sym typeface="IBM Plex Sans Light"/>
              </a:rPr>
              <a:t>Multiple entry points, fragmented experience</a:t>
            </a:r>
          </a:p>
        </p:txBody>
      </p:sp>
      <p:sp>
        <p:nvSpPr>
          <p:cNvPr id="85" name="TextBox 84">
            <a:extLst>
              <a:ext uri="{FF2B5EF4-FFF2-40B4-BE49-F238E27FC236}">
                <a16:creationId xmlns:a16="http://schemas.microsoft.com/office/drawing/2014/main" id="{BD606D08-AF20-3F49-8D75-A611906348B0}"/>
              </a:ext>
            </a:extLst>
          </p:cNvPr>
          <p:cNvSpPr txBox="1"/>
          <p:nvPr/>
        </p:nvSpPr>
        <p:spPr>
          <a:xfrm>
            <a:off x="13783793" y="3769418"/>
            <a:ext cx="2708785" cy="3810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orm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1800" b="0" i="0" u="none" strike="noStrike" kern="0" cap="none" spc="0" normalizeH="0" baseline="0" noProof="0" dirty="0">
                <a:ln>
                  <a:noFill/>
                </a:ln>
                <a:solidFill>
                  <a:srgbClr val="000000"/>
                </a:solidFill>
                <a:effectLst/>
                <a:uLnTx/>
                <a:uFillTx/>
                <a:ea typeface="IBM Plex Sans Light"/>
                <a:cs typeface="IBM Plex Sans Light"/>
                <a:sym typeface="IBM Plex Sans Light"/>
              </a:rPr>
              <a:t>Unified experience</a:t>
            </a:r>
          </a:p>
        </p:txBody>
      </p:sp>
      <p:sp>
        <p:nvSpPr>
          <p:cNvPr id="86" name="TextBox 85">
            <a:extLst>
              <a:ext uri="{FF2B5EF4-FFF2-40B4-BE49-F238E27FC236}">
                <a16:creationId xmlns:a16="http://schemas.microsoft.com/office/drawing/2014/main" id="{A434A6A1-0D86-6B4A-6B2E-D6C5EE687164}"/>
              </a:ext>
            </a:extLst>
          </p:cNvPr>
          <p:cNvSpPr txBox="1"/>
          <p:nvPr/>
        </p:nvSpPr>
        <p:spPr>
          <a:xfrm>
            <a:off x="11845098" y="7653053"/>
            <a:ext cx="1982592" cy="58964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oAutofit/>
          </a:bodyPr>
          <a:lstStyle/>
          <a:p>
            <a:pPr marL="0" marR="0" lvl="0" indent="0" algn="r" defTabSz="2438400" rtl="0" eaLnBrk="1" fontAlgn="auto" latinLnBrk="0" hangingPunct="1">
              <a:lnSpc>
                <a:spcPct val="100000"/>
              </a:lnSpc>
              <a:spcBef>
                <a:spcPts val="2900"/>
              </a:spcBef>
              <a:spcAft>
                <a:spcPts val="0"/>
              </a:spcAft>
              <a:buClrTx/>
              <a:buSzPct val="100000"/>
              <a:buFontTx/>
              <a:buNone/>
              <a:tabLst/>
              <a:defRPr/>
            </a:pPr>
            <a:r>
              <a:rPr kumimoji="0" lang="en-US" sz="1800" b="0" i="0" u="none" strike="noStrike" kern="0" cap="none" spc="0" normalizeH="0" baseline="0" noProof="0" dirty="0">
                <a:ln>
                  <a:noFill/>
                </a:ln>
                <a:solidFill>
                  <a:srgbClr val="000000"/>
                </a:solidFill>
                <a:effectLst/>
                <a:uLnTx/>
                <a:uFillTx/>
                <a:ea typeface="IBM Plex Sans Light"/>
                <a:cs typeface="IBM Plex Sans Light"/>
                <a:sym typeface="IBM Plex Sans Light"/>
              </a:rPr>
              <a:t>LLM agent facilitates the UX</a:t>
            </a:r>
          </a:p>
        </p:txBody>
      </p:sp>
      <p:pic>
        <p:nvPicPr>
          <p:cNvPr id="43" name="Picture 42" descr="Intelligence, Blue 60 pictogram">
            <a:extLst>
              <a:ext uri="{FF2B5EF4-FFF2-40B4-BE49-F238E27FC236}">
                <a16:creationId xmlns:a16="http://schemas.microsoft.com/office/drawing/2014/main" id="{79173745-4DFA-EC6B-56C0-AB88FCF527A8}"/>
              </a:ext>
            </a:extLst>
          </p:cNvPr>
          <p:cNvPicPr>
            <a:picLocks noChangeAspect="1"/>
          </p:cNvPicPr>
          <p:nvPr/>
        </p:nvPicPr>
        <p:blipFill>
          <a:blip r:embed="rId10"/>
          <a:srcRect/>
          <a:stretch/>
        </p:blipFill>
        <p:spPr>
          <a:xfrm>
            <a:off x="22227940" y="7635386"/>
            <a:ext cx="562406" cy="562406"/>
          </a:xfrm>
          <a:prstGeom prst="rect">
            <a:avLst/>
          </a:prstGeom>
        </p:spPr>
      </p:pic>
      <p:grpSp>
        <p:nvGrpSpPr>
          <p:cNvPr id="132" name="Group 131">
            <a:extLst>
              <a:ext uri="{FF2B5EF4-FFF2-40B4-BE49-F238E27FC236}">
                <a16:creationId xmlns:a16="http://schemas.microsoft.com/office/drawing/2014/main" id="{29967A4C-BDB6-2559-2004-E06993D81CC3}"/>
              </a:ext>
            </a:extLst>
          </p:cNvPr>
          <p:cNvGrpSpPr/>
          <p:nvPr/>
        </p:nvGrpSpPr>
        <p:grpSpPr>
          <a:xfrm>
            <a:off x="17950556" y="5429868"/>
            <a:ext cx="1042445" cy="1043785"/>
            <a:chOff x="7021939" y="4829951"/>
            <a:chExt cx="1042445" cy="1043785"/>
          </a:xfrm>
        </p:grpSpPr>
        <p:sp>
          <p:nvSpPr>
            <p:cNvPr id="133" name="Rounded Rectangle 132">
              <a:extLst>
                <a:ext uri="{FF2B5EF4-FFF2-40B4-BE49-F238E27FC236}">
                  <a16:creationId xmlns:a16="http://schemas.microsoft.com/office/drawing/2014/main" id="{9A2DDC52-B408-D326-E0FA-ABDAB81A6088}"/>
                </a:ext>
              </a:extLst>
            </p:cNvPr>
            <p:cNvSpPr>
              <a:spLocks noChangeAspect="1"/>
            </p:cNvSpPr>
            <p:nvPr/>
          </p:nvSpPr>
          <p:spPr bwMode="auto">
            <a:xfrm>
              <a:off x="7021939" y="4829951"/>
              <a:ext cx="1042445" cy="1043785"/>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9" tIns="45709" rIns="45709" bIns="45709" numCol="1" rtlCol="0" anchor="t" anchorCtr="0" compatLnSpc="1">
              <a:prstTxWarp prst="textNoShape">
                <a:avLst/>
              </a:prstTxWarp>
            </a:bodyPr>
            <a:lstStyle/>
            <a:p>
              <a:pPr marL="0" marR="0" lvl="0" indent="0" algn="l" defTabSz="457114" rtl="0" eaLnBrk="1" fontAlgn="base" latinLnBrk="0" hangingPunct="1">
                <a:lnSpc>
                  <a:spcPct val="100000"/>
                </a:lnSpc>
                <a:spcBef>
                  <a:spcPct val="0"/>
                </a:spcBef>
                <a:spcAft>
                  <a:spcPct val="0"/>
                </a:spcAft>
                <a:buClrTx/>
                <a:buSzTx/>
                <a:buFontTx/>
                <a:buNone/>
                <a:tabLst/>
                <a:defRPr/>
              </a:pPr>
              <a:endParaRPr kumimoji="0" lang="en-US" sz="900" u="none" strike="noStrike" kern="1200" cap="none" spc="0" normalizeH="0" baseline="0" noProof="0" dirty="0">
                <a:ln>
                  <a:noFill/>
                </a:ln>
                <a:solidFill>
                  <a:srgbClr val="FFFFFF"/>
                </a:solidFill>
                <a:effectLst/>
                <a:uLnTx/>
                <a:uFillTx/>
                <a:ea typeface="IBM Plex Sans Light"/>
                <a:cs typeface="IBM Plex Sans Light"/>
              </a:endParaRPr>
            </a:p>
          </p:txBody>
        </p:sp>
        <p:pic>
          <p:nvPicPr>
            <p:cNvPr id="134" name="Graphic 133">
              <a:extLst>
                <a:ext uri="{FF2B5EF4-FFF2-40B4-BE49-F238E27FC236}">
                  <a16:creationId xmlns:a16="http://schemas.microsoft.com/office/drawing/2014/main" id="{F6ED9AF2-7AA5-9797-786A-AF23633C4F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9139" y="5016773"/>
              <a:ext cx="648047" cy="648047"/>
            </a:xfrm>
            <a:prstGeom prst="rect">
              <a:avLst/>
            </a:prstGeom>
          </p:spPr>
        </p:pic>
      </p:grpSp>
      <p:sp>
        <p:nvSpPr>
          <p:cNvPr id="135" name="Text Placeholder 3">
            <a:extLst>
              <a:ext uri="{FF2B5EF4-FFF2-40B4-BE49-F238E27FC236}">
                <a16:creationId xmlns:a16="http://schemas.microsoft.com/office/drawing/2014/main" id="{449B4140-CAE2-9FE4-99E5-5AC7DA5EFD8A}"/>
              </a:ext>
            </a:extLst>
          </p:cNvPr>
          <p:cNvSpPr txBox="1">
            <a:spLocks/>
          </p:cNvSpPr>
          <p:nvPr/>
        </p:nvSpPr>
        <p:spPr>
          <a:xfrm>
            <a:off x="18430750" y="5745585"/>
            <a:ext cx="2331209" cy="381000"/>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marL="0" marR="0" lvl="0" indent="0" algn="ctr" defTabSz="914518" rtl="0" eaLnBrk="1" fontAlgn="auto" latinLnBrk="0" hangingPunct="1">
              <a:lnSpc>
                <a:spcPct val="11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000000"/>
                </a:solidFill>
                <a:effectLst/>
                <a:uLnTx/>
                <a:uFillTx/>
                <a:latin typeface="+mn-lt"/>
                <a:ea typeface="IBM Plex Sans Light"/>
                <a:cs typeface="IBM Plex Sans Light"/>
              </a:rPr>
              <a:t>Unified</a:t>
            </a:r>
            <a:br>
              <a:rPr kumimoji="0" lang="en-US" sz="1600" u="none" strike="noStrike" kern="1200" cap="none" spc="0" normalizeH="0" baseline="0" noProof="0" dirty="0">
                <a:ln>
                  <a:noFill/>
                </a:ln>
                <a:solidFill>
                  <a:srgbClr val="000000"/>
                </a:solidFill>
                <a:effectLst/>
                <a:uLnTx/>
                <a:uFillTx/>
                <a:latin typeface="+mn-lt"/>
                <a:ea typeface="IBM Plex Sans Light"/>
                <a:cs typeface="IBM Plex Sans Light"/>
              </a:rPr>
            </a:br>
            <a:r>
              <a:rPr kumimoji="0" lang="en-US" sz="1600" u="none" strike="noStrike" kern="1200" cap="none" spc="0" normalizeH="0" baseline="0" noProof="0" dirty="0">
                <a:ln>
                  <a:noFill/>
                </a:ln>
                <a:solidFill>
                  <a:srgbClr val="000000"/>
                </a:solidFill>
                <a:effectLst/>
                <a:uLnTx/>
                <a:uFillTx/>
                <a:latin typeface="+mn-lt"/>
                <a:ea typeface="IBM Plex Sans Light"/>
                <a:cs typeface="IBM Plex Sans Light"/>
              </a:rPr>
              <a:t>Assistant</a:t>
            </a:r>
          </a:p>
        </p:txBody>
      </p:sp>
      <p:cxnSp>
        <p:nvCxnSpPr>
          <p:cNvPr id="136" name="Straight Arrow Connector 135">
            <a:extLst>
              <a:ext uri="{FF2B5EF4-FFF2-40B4-BE49-F238E27FC236}">
                <a16:creationId xmlns:a16="http://schemas.microsoft.com/office/drawing/2014/main" id="{4EA8F603-6037-1A1A-21AC-D1D07CB88C22}"/>
              </a:ext>
            </a:extLst>
          </p:cNvPr>
          <p:cNvCxnSpPr>
            <a:cxnSpLocks/>
            <a:stCxn id="133" idx="2"/>
          </p:cNvCxnSpPr>
          <p:nvPr/>
        </p:nvCxnSpPr>
        <p:spPr bwMode="auto">
          <a:xfrm flipH="1">
            <a:off x="18467206" y="6473653"/>
            <a:ext cx="4573" cy="720279"/>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29" name="Straight Connector 228">
            <a:extLst>
              <a:ext uri="{FF2B5EF4-FFF2-40B4-BE49-F238E27FC236}">
                <a16:creationId xmlns:a16="http://schemas.microsoft.com/office/drawing/2014/main" id="{787FCDD8-2882-CBB3-CA14-8F847DD9D90C}"/>
              </a:ext>
            </a:extLst>
          </p:cNvPr>
          <p:cNvCxnSpPr>
            <a:cxnSpLocks/>
          </p:cNvCxnSpPr>
          <p:nvPr/>
        </p:nvCxnSpPr>
        <p:spPr bwMode="auto">
          <a:xfrm>
            <a:off x="11194822" y="2570413"/>
            <a:ext cx="0" cy="10359923"/>
          </a:xfrm>
          <a:prstGeom prst="line">
            <a:avLst/>
          </a:prstGeom>
          <a:ln w="12700">
            <a:solidFill>
              <a:schemeClr val="bg1">
                <a:lumMod val="6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50" name="TextBox 249">
            <a:extLst>
              <a:ext uri="{FF2B5EF4-FFF2-40B4-BE49-F238E27FC236}">
                <a16:creationId xmlns:a16="http://schemas.microsoft.com/office/drawing/2014/main" id="{B43BA2FC-EAFB-9591-FB52-75251C047461}"/>
              </a:ext>
            </a:extLst>
          </p:cNvPr>
          <p:cNvSpPr txBox="1"/>
          <p:nvPr/>
        </p:nvSpPr>
        <p:spPr>
          <a:xfrm>
            <a:off x="2097453" y="3136873"/>
            <a:ext cx="2708785" cy="3810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ormAutofit/>
          </a:bodyPr>
          <a:lstStyle/>
          <a:p>
            <a:pPr marL="0" marR="0" lvl="0" indent="0" defTabSz="2438400" rtl="0" eaLnBrk="1" fontAlgn="auto" latinLnBrk="0" hangingPunct="1">
              <a:lnSpc>
                <a:spcPct val="100000"/>
              </a:lnSpc>
              <a:spcBef>
                <a:spcPts val="2900"/>
              </a:spcBef>
              <a:spcAft>
                <a:spcPts val="0"/>
              </a:spcAft>
              <a:buClrTx/>
              <a:buSzPct val="100000"/>
              <a:buFontTx/>
              <a:buNone/>
              <a:tabLst/>
              <a:defRPr/>
            </a:pPr>
            <a:r>
              <a:rPr kumimoji="0" lang="en-US" sz="1800" b="1" i="0" u="none" strike="noStrike" kern="0" cap="none" spc="0" normalizeH="0" baseline="0" noProof="0" dirty="0">
                <a:ln>
                  <a:noFill/>
                </a:ln>
                <a:solidFill>
                  <a:schemeClr val="accent1"/>
                </a:solidFill>
                <a:effectLst/>
                <a:uLnTx/>
                <a:uFillTx/>
                <a:ea typeface="IBM Plex Sans Light"/>
                <a:cs typeface="IBM Plex Sans Light"/>
                <a:sym typeface="IBM Plex Sans Light"/>
              </a:rPr>
              <a:t>No orchestration</a:t>
            </a:r>
          </a:p>
        </p:txBody>
      </p:sp>
      <p:sp>
        <p:nvSpPr>
          <p:cNvPr id="251" name="TextBox 250">
            <a:extLst>
              <a:ext uri="{FF2B5EF4-FFF2-40B4-BE49-F238E27FC236}">
                <a16:creationId xmlns:a16="http://schemas.microsoft.com/office/drawing/2014/main" id="{837C30C1-B67D-1B65-B14E-1AB79521539D}"/>
              </a:ext>
            </a:extLst>
          </p:cNvPr>
          <p:cNvSpPr txBox="1"/>
          <p:nvPr/>
        </p:nvSpPr>
        <p:spPr>
          <a:xfrm>
            <a:off x="13513993" y="3277377"/>
            <a:ext cx="2708785" cy="3810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orm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800" b="1" i="0" u="none" strike="noStrike" kern="0" cap="none" spc="0" normalizeH="0" baseline="0" noProof="0" dirty="0">
                <a:ln>
                  <a:noFill/>
                </a:ln>
                <a:solidFill>
                  <a:schemeClr val="accent1"/>
                </a:solidFill>
                <a:effectLst/>
                <a:uLnTx/>
                <a:uFillTx/>
                <a:ea typeface="IBM Plex Sans Light"/>
                <a:cs typeface="IBM Plex Sans Light"/>
                <a:sym typeface="IBM Plex Sans Light"/>
              </a:rPr>
              <a:t>Agentic orchestration</a:t>
            </a:r>
          </a:p>
        </p:txBody>
      </p:sp>
      <p:sp>
        <p:nvSpPr>
          <p:cNvPr id="7" name="TextBox 6">
            <a:extLst>
              <a:ext uri="{FF2B5EF4-FFF2-40B4-BE49-F238E27FC236}">
                <a16:creationId xmlns:a16="http://schemas.microsoft.com/office/drawing/2014/main" id="{EF985E10-B3B4-6A07-4F00-442FBAB51496}"/>
              </a:ext>
            </a:extLst>
          </p:cNvPr>
          <p:cNvSpPr txBox="1"/>
          <p:nvPr/>
        </p:nvSpPr>
        <p:spPr>
          <a:xfrm>
            <a:off x="633417" y="517890"/>
            <a:ext cx="8273560" cy="138499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2438372" rtl="0" eaLnBrk="1" fontAlgn="auto" latinLnBrk="0" hangingPunct="1">
              <a:lnSpc>
                <a:spcPct val="100000"/>
              </a:lnSpc>
              <a:spcBef>
                <a:spcPts val="0"/>
              </a:spcBef>
              <a:spcAft>
                <a:spcPts val="0"/>
              </a:spcAft>
              <a:buClrTx/>
              <a:buSzTx/>
              <a:buFontTx/>
              <a:buNone/>
              <a:tabLst/>
              <a:defRPr/>
            </a:pPr>
            <a:r>
              <a:rPr lang="en-US" sz="4200" noProof="0" dirty="0"/>
              <a:t>Why agent orchestration matters: A side-by-side comparison</a:t>
            </a:r>
            <a:endParaRPr kumimoji="0" lang="en-US" sz="4200" b="0" i="0" u="none" strike="noStrike" kern="0" cap="none" spc="0" normalizeH="0" baseline="0" noProof="0" dirty="0">
              <a:ln>
                <a:noFill/>
              </a:ln>
              <a:effectLst/>
              <a:uLnTx/>
              <a:uFillTx/>
              <a:ea typeface="IBM Plex Sans Light"/>
              <a:cs typeface="IBM Plex Sans Light"/>
            </a:endParaRPr>
          </a:p>
        </p:txBody>
      </p:sp>
      <p:sp>
        <p:nvSpPr>
          <p:cNvPr id="28" name="TextBox 27">
            <a:extLst>
              <a:ext uri="{FF2B5EF4-FFF2-40B4-BE49-F238E27FC236}">
                <a16:creationId xmlns:a16="http://schemas.microsoft.com/office/drawing/2014/main" id="{FBDBE3E1-26EA-402D-53E5-C684DB467FE5}"/>
              </a:ext>
            </a:extLst>
          </p:cNvPr>
          <p:cNvSpPr txBox="1"/>
          <p:nvPr/>
        </p:nvSpPr>
        <p:spPr>
          <a:xfrm>
            <a:off x="1804114" y="9463095"/>
            <a:ext cx="7484618" cy="224676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285750" indent="-285750">
              <a:buFont typeface="IBM Plex Sans Light" panose="020B0604020202020204" pitchFamily="34" charset="0"/>
              <a:buChar char="•"/>
              <a:defRPr sz="1400"/>
            </a:pPr>
            <a:r>
              <a:rPr lang="en-US" sz="2800" noProof="0" dirty="0"/>
              <a:t>Limited to single-agent use cases</a:t>
            </a:r>
          </a:p>
          <a:p>
            <a:pPr marL="285750" indent="-285750">
              <a:buFont typeface="IBM Plex Sans Light" panose="020B0604020202020204" pitchFamily="34" charset="0"/>
              <a:buChar char="•"/>
              <a:defRPr sz="1400"/>
            </a:pPr>
            <a:r>
              <a:rPr lang="en-US" sz="2800" noProof="0" dirty="0"/>
              <a:t>Minimal coordination with backend tools</a:t>
            </a:r>
          </a:p>
          <a:p>
            <a:pPr marL="285750" indent="-285750">
              <a:buFont typeface="IBM Plex Sans Light" panose="020B0604020202020204" pitchFamily="34" charset="0"/>
              <a:buChar char="•"/>
              <a:defRPr sz="1400"/>
            </a:pPr>
            <a:r>
              <a:rPr lang="en-US" sz="2800" noProof="0" dirty="0"/>
              <a:t>Static, task-specific interaction flows</a:t>
            </a:r>
          </a:p>
          <a:p>
            <a:pPr marL="285750" indent="-285750">
              <a:buFont typeface="IBM Plex Sans Light" panose="020B0604020202020204" pitchFamily="34" charset="0"/>
              <a:buChar char="•"/>
              <a:defRPr sz="1400"/>
            </a:pPr>
            <a:r>
              <a:rPr lang="en-US" sz="2800" noProof="0" dirty="0"/>
              <a:t>Difficult to scale across business units</a:t>
            </a:r>
          </a:p>
          <a:p>
            <a:pPr marL="285750" indent="-285750">
              <a:buFont typeface="IBM Plex Sans Light" panose="020B0604020202020204" pitchFamily="34" charset="0"/>
              <a:buChar char="•"/>
              <a:defRPr sz="1400"/>
            </a:pPr>
            <a:r>
              <a:rPr lang="en-US" sz="2800" noProof="0" dirty="0"/>
              <a:t>ROI limited to surface-level engagement</a:t>
            </a:r>
          </a:p>
        </p:txBody>
      </p:sp>
      <p:sp>
        <p:nvSpPr>
          <p:cNvPr id="30" name="TextBox 29">
            <a:extLst>
              <a:ext uri="{FF2B5EF4-FFF2-40B4-BE49-F238E27FC236}">
                <a16:creationId xmlns:a16="http://schemas.microsoft.com/office/drawing/2014/main" id="{8D583344-9BEC-08CA-2A5F-B72A03A1A253}"/>
              </a:ext>
            </a:extLst>
          </p:cNvPr>
          <p:cNvSpPr txBox="1"/>
          <p:nvPr/>
        </p:nvSpPr>
        <p:spPr>
          <a:xfrm>
            <a:off x="14690184" y="9413667"/>
            <a:ext cx="7908378" cy="224676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marL="285750" indent="-285750">
              <a:buFont typeface="IBM Plex Sans Light" panose="020B0604020202020204" pitchFamily="34" charset="0"/>
              <a:buChar char="•"/>
              <a:defRPr sz="2800"/>
            </a:lvl1pPr>
          </a:lstStyle>
          <a:p>
            <a:r>
              <a:rPr lang="en-US" noProof="0" dirty="0"/>
              <a:t>Multi-agent collaboration across systems</a:t>
            </a:r>
          </a:p>
          <a:p>
            <a:r>
              <a:rPr lang="en-US" noProof="0" dirty="0"/>
              <a:t>Centralized task routing &amp; supervision</a:t>
            </a:r>
          </a:p>
          <a:p>
            <a:r>
              <a:rPr lang="en-US" noProof="0" dirty="0"/>
              <a:t>Dynamic, multi-turn conversations</a:t>
            </a:r>
          </a:p>
          <a:p>
            <a:r>
              <a:rPr lang="en-US" noProof="0" dirty="0"/>
              <a:t>Seamless integration with enterprise tools</a:t>
            </a:r>
          </a:p>
          <a:p>
            <a:r>
              <a:rPr lang="en-US" noProof="0" dirty="0"/>
              <a:t>Fast time-to-value and high scalability</a:t>
            </a:r>
          </a:p>
        </p:txBody>
      </p:sp>
    </p:spTree>
    <p:extLst>
      <p:ext uri="{BB962C8B-B14F-4D97-AF65-F5344CB8AC3E}">
        <p14:creationId xmlns:p14="http://schemas.microsoft.com/office/powerpoint/2010/main" val="126177467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B3733-6373-CA5D-D0E0-39D5035483E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922F8D2-5139-B334-A43A-12464DEC416B}"/>
              </a:ext>
            </a:extLst>
          </p:cNvPr>
          <p:cNvSpPr/>
          <p:nvPr/>
        </p:nvSpPr>
        <p:spPr bwMode="auto">
          <a:xfrm>
            <a:off x="664674" y="2658324"/>
            <a:ext cx="15226498" cy="2560320"/>
          </a:xfrm>
          <a:prstGeom prst="rect">
            <a:avLst/>
          </a:prstGeom>
          <a:solidFill>
            <a:schemeClr val="accent1">
              <a:lumMod val="20000"/>
              <a:lumOff val="80000"/>
            </a:schemeClr>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endParaRPr>
          </a:p>
        </p:txBody>
      </p:sp>
      <p:sp>
        <p:nvSpPr>
          <p:cNvPr id="7" name="Text Placeholder 3">
            <a:extLst>
              <a:ext uri="{FF2B5EF4-FFF2-40B4-BE49-F238E27FC236}">
                <a16:creationId xmlns:a16="http://schemas.microsoft.com/office/drawing/2014/main" id="{289B8484-30B4-E266-5E28-FF7D06B341F6}"/>
              </a:ext>
            </a:extLst>
          </p:cNvPr>
          <p:cNvSpPr txBox="1">
            <a:spLocks/>
          </p:cNvSpPr>
          <p:nvPr/>
        </p:nvSpPr>
        <p:spPr>
          <a:xfrm>
            <a:off x="1317296" y="3114301"/>
            <a:ext cx="14831842" cy="5396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200" b="1" noProof="0" dirty="0">
                <a:solidFill>
                  <a:srgbClr val="000000"/>
                </a:solidFill>
                <a:latin typeface="+mn-lt"/>
              </a:rPr>
              <a:t>Orchestrator for Tools and Agents </a:t>
            </a:r>
          </a:p>
        </p:txBody>
      </p:sp>
      <p:sp>
        <p:nvSpPr>
          <p:cNvPr id="8" name="Rectangle 7">
            <a:extLst>
              <a:ext uri="{FF2B5EF4-FFF2-40B4-BE49-F238E27FC236}">
                <a16:creationId xmlns:a16="http://schemas.microsoft.com/office/drawing/2014/main" id="{82EEA49A-4D40-C6A7-DD86-E58DA3601AD7}"/>
              </a:ext>
            </a:extLst>
          </p:cNvPr>
          <p:cNvSpPr/>
          <p:nvPr/>
        </p:nvSpPr>
        <p:spPr bwMode="auto">
          <a:xfrm>
            <a:off x="664676" y="5566874"/>
            <a:ext cx="15226498" cy="2560320"/>
          </a:xfrm>
          <a:prstGeom prst="rect">
            <a:avLst/>
          </a:prstGeom>
          <a:solidFill>
            <a:srgbClr val="E5F6FF"/>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endParaRPr>
          </a:p>
        </p:txBody>
      </p:sp>
      <p:sp>
        <p:nvSpPr>
          <p:cNvPr id="9" name="Text Placeholder 3">
            <a:extLst>
              <a:ext uri="{FF2B5EF4-FFF2-40B4-BE49-F238E27FC236}">
                <a16:creationId xmlns:a16="http://schemas.microsoft.com/office/drawing/2014/main" id="{7E1784F7-76FE-73DB-6910-3F80CBB01811}"/>
              </a:ext>
            </a:extLst>
          </p:cNvPr>
          <p:cNvSpPr txBox="1">
            <a:spLocks/>
          </p:cNvSpPr>
          <p:nvPr/>
        </p:nvSpPr>
        <p:spPr>
          <a:xfrm>
            <a:off x="1317298" y="5991381"/>
            <a:ext cx="14831842" cy="5396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200" b="1" noProof="0" dirty="0">
                <a:solidFill>
                  <a:srgbClr val="000000"/>
                </a:solidFill>
                <a:latin typeface="+mn-lt"/>
              </a:rPr>
              <a:t>Agent Catalog and Prebuilt AI Agents</a:t>
            </a:r>
          </a:p>
        </p:txBody>
      </p:sp>
      <p:sp>
        <p:nvSpPr>
          <p:cNvPr id="13" name="Text Placeholder 3">
            <a:extLst>
              <a:ext uri="{FF2B5EF4-FFF2-40B4-BE49-F238E27FC236}">
                <a16:creationId xmlns:a16="http://schemas.microsoft.com/office/drawing/2014/main" id="{C668D4F9-5999-5D51-BF50-EFBB40A23352}"/>
              </a:ext>
            </a:extLst>
          </p:cNvPr>
          <p:cNvSpPr txBox="1">
            <a:spLocks/>
          </p:cNvSpPr>
          <p:nvPr/>
        </p:nvSpPr>
        <p:spPr>
          <a:xfrm>
            <a:off x="1335572" y="6784533"/>
            <a:ext cx="14831842" cy="5396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424">
              <a:defRPr/>
            </a:pPr>
            <a:r>
              <a:rPr lang="en-US" noProof="0" dirty="0">
                <a:solidFill>
                  <a:srgbClr val="000000"/>
                </a:solidFill>
                <a:latin typeface="+mn-lt"/>
              </a:rPr>
              <a:t>Accelerate AI Agents with pre-built utility agents and domain agents.</a:t>
            </a:r>
            <a:br>
              <a:rPr lang="en-US" noProof="0" dirty="0">
                <a:solidFill>
                  <a:srgbClr val="000000"/>
                </a:solidFill>
                <a:latin typeface="+mn-lt"/>
              </a:rPr>
            </a:br>
            <a:r>
              <a:rPr lang="en-US" noProof="0" dirty="0">
                <a:solidFill>
                  <a:srgbClr val="000000"/>
                </a:solidFill>
                <a:latin typeface="+mn-lt"/>
              </a:rPr>
              <a:t>Provide an easily searchable catalog of AI agents and tools. </a:t>
            </a:r>
          </a:p>
        </p:txBody>
      </p:sp>
      <p:sp>
        <p:nvSpPr>
          <p:cNvPr id="17" name="Rectangle 16">
            <a:extLst>
              <a:ext uri="{FF2B5EF4-FFF2-40B4-BE49-F238E27FC236}">
                <a16:creationId xmlns:a16="http://schemas.microsoft.com/office/drawing/2014/main" id="{70329187-9177-46CD-151C-BC98AB08DB41}"/>
              </a:ext>
            </a:extLst>
          </p:cNvPr>
          <p:cNvSpPr/>
          <p:nvPr/>
        </p:nvSpPr>
        <p:spPr bwMode="auto">
          <a:xfrm>
            <a:off x="676640" y="8472230"/>
            <a:ext cx="15226498" cy="2560320"/>
          </a:xfrm>
          <a:prstGeom prst="rect">
            <a:avLst/>
          </a:prstGeom>
          <a:solidFill>
            <a:srgbClr val="BAE6FF"/>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endParaRPr>
          </a:p>
        </p:txBody>
      </p:sp>
      <p:sp>
        <p:nvSpPr>
          <p:cNvPr id="21" name="Text Placeholder 3">
            <a:extLst>
              <a:ext uri="{FF2B5EF4-FFF2-40B4-BE49-F238E27FC236}">
                <a16:creationId xmlns:a16="http://schemas.microsoft.com/office/drawing/2014/main" id="{F7535298-C2B6-9A3B-060F-978CF0C6D598}"/>
              </a:ext>
            </a:extLst>
          </p:cNvPr>
          <p:cNvSpPr txBox="1">
            <a:spLocks/>
          </p:cNvSpPr>
          <p:nvPr/>
        </p:nvSpPr>
        <p:spPr>
          <a:xfrm>
            <a:off x="1203432" y="8783355"/>
            <a:ext cx="14831842" cy="5396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200" b="1" noProof="0" dirty="0">
                <a:solidFill>
                  <a:srgbClr val="000000"/>
                </a:solidFill>
                <a:latin typeface="+mn-lt"/>
              </a:rPr>
              <a:t>Build Your Own Agents</a:t>
            </a:r>
          </a:p>
        </p:txBody>
      </p:sp>
      <p:sp>
        <p:nvSpPr>
          <p:cNvPr id="22" name="Text Placeholder 3">
            <a:extLst>
              <a:ext uri="{FF2B5EF4-FFF2-40B4-BE49-F238E27FC236}">
                <a16:creationId xmlns:a16="http://schemas.microsoft.com/office/drawing/2014/main" id="{F6CCC9CF-18DB-07F1-B0BF-91D109E8C821}"/>
              </a:ext>
            </a:extLst>
          </p:cNvPr>
          <p:cNvSpPr txBox="1">
            <a:spLocks/>
          </p:cNvSpPr>
          <p:nvPr/>
        </p:nvSpPr>
        <p:spPr>
          <a:xfrm>
            <a:off x="1203432" y="9451291"/>
            <a:ext cx="14831842" cy="5396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424">
              <a:defRPr/>
            </a:pPr>
            <a:r>
              <a:rPr lang="en-US" noProof="0" dirty="0">
                <a:solidFill>
                  <a:srgbClr val="000000"/>
                </a:solidFill>
                <a:latin typeface="+mn-lt"/>
              </a:rPr>
              <a:t>Build custom designed agents with pro-code to no-code tooling</a:t>
            </a:r>
          </a:p>
          <a:p>
            <a:pPr defTabSz="2437424">
              <a:defRPr/>
            </a:pPr>
            <a:r>
              <a:rPr lang="en-US" noProof="0" dirty="0">
                <a:solidFill>
                  <a:srgbClr val="000000"/>
                </a:solidFill>
                <a:latin typeface="+mn-lt"/>
              </a:rPr>
              <a:t>Integrate 3</a:t>
            </a:r>
            <a:r>
              <a:rPr lang="en-US" baseline="30000" noProof="0" dirty="0">
                <a:solidFill>
                  <a:srgbClr val="000000"/>
                </a:solidFill>
                <a:latin typeface="+mn-lt"/>
              </a:rPr>
              <a:t>rd</a:t>
            </a:r>
            <a:r>
              <a:rPr lang="en-US" noProof="0" dirty="0">
                <a:solidFill>
                  <a:srgbClr val="000000"/>
                </a:solidFill>
                <a:latin typeface="+mn-lt"/>
              </a:rPr>
              <a:t> party agents built in any tool or framework</a:t>
            </a:r>
          </a:p>
        </p:txBody>
      </p:sp>
      <p:sp>
        <p:nvSpPr>
          <p:cNvPr id="23" name="Rectangle 22">
            <a:extLst>
              <a:ext uri="{FF2B5EF4-FFF2-40B4-BE49-F238E27FC236}">
                <a16:creationId xmlns:a16="http://schemas.microsoft.com/office/drawing/2014/main" id="{198DC337-746D-5920-5B81-F6D92E54FC71}"/>
              </a:ext>
            </a:extLst>
          </p:cNvPr>
          <p:cNvSpPr/>
          <p:nvPr/>
        </p:nvSpPr>
        <p:spPr bwMode="auto">
          <a:xfrm rot="16200000">
            <a:off x="14376624" y="4585393"/>
            <a:ext cx="8374226" cy="4520086"/>
          </a:xfrm>
          <a:prstGeom prst="rect">
            <a:avLst/>
          </a:prstGeom>
          <a:solidFill>
            <a:schemeClr val="accent1">
              <a:lumMod val="40000"/>
              <a:lumOff val="60000"/>
            </a:schemeClr>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endParaRPr>
          </a:p>
        </p:txBody>
      </p:sp>
      <p:pic>
        <p:nvPicPr>
          <p:cNvPr id="26" name="Graphic 25">
            <a:extLst>
              <a:ext uri="{FF2B5EF4-FFF2-40B4-BE49-F238E27FC236}">
                <a16:creationId xmlns:a16="http://schemas.microsoft.com/office/drawing/2014/main" id="{F819511E-2695-61C4-6F02-C239D76AB0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32361" y="2929114"/>
            <a:ext cx="1649040" cy="1649040"/>
          </a:xfrm>
          <a:prstGeom prst="rect">
            <a:avLst/>
          </a:prstGeom>
        </p:spPr>
      </p:pic>
      <p:pic>
        <p:nvPicPr>
          <p:cNvPr id="27" name="Graphic 26">
            <a:extLst>
              <a:ext uri="{FF2B5EF4-FFF2-40B4-BE49-F238E27FC236}">
                <a16:creationId xmlns:a16="http://schemas.microsoft.com/office/drawing/2014/main" id="{2515EF7D-C56F-AE9D-E5D6-6E9BF727E0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32361" y="5866074"/>
            <a:ext cx="1649040" cy="1649040"/>
          </a:xfrm>
          <a:prstGeom prst="rect">
            <a:avLst/>
          </a:prstGeom>
        </p:spPr>
      </p:pic>
      <p:pic>
        <p:nvPicPr>
          <p:cNvPr id="28" name="Graphic 27">
            <a:extLst>
              <a:ext uri="{FF2B5EF4-FFF2-40B4-BE49-F238E27FC236}">
                <a16:creationId xmlns:a16="http://schemas.microsoft.com/office/drawing/2014/main" id="{92B5ABA6-184D-2D29-43D3-2E8E8F31F1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132361" y="8691006"/>
            <a:ext cx="1649040" cy="1649040"/>
          </a:xfrm>
          <a:prstGeom prst="rect">
            <a:avLst/>
          </a:prstGeom>
        </p:spPr>
      </p:pic>
      <p:pic>
        <p:nvPicPr>
          <p:cNvPr id="30" name="Graphic 29">
            <a:extLst>
              <a:ext uri="{FF2B5EF4-FFF2-40B4-BE49-F238E27FC236}">
                <a16:creationId xmlns:a16="http://schemas.microsoft.com/office/drawing/2014/main" id="{C503BB05-A252-DFDD-A471-5395ED38AC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29637" y="8472230"/>
            <a:ext cx="1649040" cy="1649040"/>
          </a:xfrm>
          <a:prstGeom prst="rect">
            <a:avLst/>
          </a:prstGeom>
        </p:spPr>
      </p:pic>
      <p:sp>
        <p:nvSpPr>
          <p:cNvPr id="3" name="TextBox 2">
            <a:extLst>
              <a:ext uri="{FF2B5EF4-FFF2-40B4-BE49-F238E27FC236}">
                <a16:creationId xmlns:a16="http://schemas.microsoft.com/office/drawing/2014/main" id="{F3F1AA2F-3EF2-F05C-ED6B-F4E0D4B0B5C4}"/>
              </a:ext>
            </a:extLst>
          </p:cNvPr>
          <p:cNvSpPr txBox="1"/>
          <p:nvPr/>
        </p:nvSpPr>
        <p:spPr>
          <a:xfrm>
            <a:off x="1203431" y="3724310"/>
            <a:ext cx="10990156" cy="954107"/>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defTabSz="1828800"/>
            <a:r>
              <a:rPr lang="en-US" sz="2800" kern="100" noProof="0" dirty="0">
                <a:solidFill>
                  <a:srgbClr val="000000"/>
                </a:solidFill>
                <a:ea typeface="IBM Plex Sans Light" panose="020B0503050203000203" pitchFamily="34" charset="0"/>
                <a:cs typeface="IBM Plex Sans Light" panose="020B0503050203000203" pitchFamily="34" charset="0"/>
              </a:rPr>
              <a:t>Multi-agent, multi-tool supervisor, router, and planner which facilitates complex task execution</a:t>
            </a:r>
            <a:endParaRPr lang="en-US" sz="2800" noProof="0" dirty="0">
              <a:solidFill>
                <a:srgbClr val="000000"/>
              </a:solidFill>
            </a:endParaRPr>
          </a:p>
        </p:txBody>
      </p:sp>
      <p:sp>
        <p:nvSpPr>
          <p:cNvPr id="2" name="Rectangle 1">
            <a:extLst>
              <a:ext uri="{FF2B5EF4-FFF2-40B4-BE49-F238E27FC236}">
                <a16:creationId xmlns:a16="http://schemas.microsoft.com/office/drawing/2014/main" id="{E9BDF9EA-3355-636A-349A-9248649EC640}"/>
              </a:ext>
            </a:extLst>
          </p:cNvPr>
          <p:cNvSpPr/>
          <p:nvPr/>
        </p:nvSpPr>
        <p:spPr bwMode="auto">
          <a:xfrm>
            <a:off x="522086" y="8252501"/>
            <a:ext cx="15513188" cy="4200756"/>
          </a:xfrm>
          <a:prstGeom prst="rect">
            <a:avLst/>
          </a:prstGeom>
          <a:solidFill>
            <a:schemeClr val="bg1">
              <a:alpha val="8432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noProof="0" dirty="0">
              <a:solidFill>
                <a:schemeClr val="bg1"/>
              </a:solidFill>
            </a:endParaRPr>
          </a:p>
        </p:txBody>
      </p:sp>
      <p:sp>
        <p:nvSpPr>
          <p:cNvPr id="4" name="Rectangle 3">
            <a:extLst>
              <a:ext uri="{FF2B5EF4-FFF2-40B4-BE49-F238E27FC236}">
                <a16:creationId xmlns:a16="http://schemas.microsoft.com/office/drawing/2014/main" id="{B36218AA-A1F9-63F5-EA71-921F02179D17}"/>
              </a:ext>
            </a:extLst>
          </p:cNvPr>
          <p:cNvSpPr/>
          <p:nvPr/>
        </p:nvSpPr>
        <p:spPr bwMode="auto">
          <a:xfrm>
            <a:off x="16189828" y="2195061"/>
            <a:ext cx="5855193" cy="10164161"/>
          </a:xfrm>
          <a:prstGeom prst="rect">
            <a:avLst/>
          </a:prstGeom>
          <a:solidFill>
            <a:schemeClr val="bg1">
              <a:alpha val="8432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noProof="0" dirty="0">
              <a:solidFill>
                <a:schemeClr val="bg1"/>
              </a:solidFill>
            </a:endParaRPr>
          </a:p>
        </p:txBody>
      </p:sp>
      <p:sp>
        <p:nvSpPr>
          <p:cNvPr id="16" name="Title 1">
            <a:extLst>
              <a:ext uri="{FF2B5EF4-FFF2-40B4-BE49-F238E27FC236}">
                <a16:creationId xmlns:a16="http://schemas.microsoft.com/office/drawing/2014/main" id="{F2D41804-BE85-CF1E-B155-D51094AB318E}"/>
              </a:ext>
            </a:extLst>
          </p:cNvPr>
          <p:cNvSpPr>
            <a:spLocks noGrp="1"/>
          </p:cNvSpPr>
          <p:nvPr>
            <p:ph type="title"/>
          </p:nvPr>
        </p:nvSpPr>
        <p:spPr>
          <a:xfrm>
            <a:off x="562404" y="911363"/>
            <a:ext cx="10118991" cy="1563840"/>
          </a:xfrm>
        </p:spPr>
        <p:txBody>
          <a:bodyPr lIns="0" tIns="0" rIns="0" bIns="0" anchor="t"/>
          <a:lstStyle/>
          <a:p>
            <a:r>
              <a:rPr lang="en-US" sz="4200" noProof="0" dirty="0">
                <a:latin typeface="+mn-lt"/>
              </a:rPr>
              <a:t>Agentic AI in </a:t>
            </a:r>
            <a:r>
              <a:rPr lang="en-US" sz="4200" b="1" noProof="0" dirty="0">
                <a:latin typeface="+mn-lt"/>
              </a:rPr>
              <a:t>watson</a:t>
            </a:r>
            <a:r>
              <a:rPr lang="en-US" sz="4200" b="1" noProof="0" dirty="0">
                <a:solidFill>
                  <a:schemeClr val="accent1"/>
                </a:solidFill>
                <a:latin typeface="+mn-lt"/>
              </a:rPr>
              <a:t>x</a:t>
            </a:r>
            <a:r>
              <a:rPr lang="en-US" sz="4200" b="1" noProof="0" dirty="0">
                <a:latin typeface="+mn-lt"/>
              </a:rPr>
              <a:t> Orchestrate </a:t>
            </a:r>
          </a:p>
        </p:txBody>
      </p:sp>
      <p:sp>
        <p:nvSpPr>
          <p:cNvPr id="18" name="Title 1">
            <a:extLst>
              <a:ext uri="{FF2B5EF4-FFF2-40B4-BE49-F238E27FC236}">
                <a16:creationId xmlns:a16="http://schemas.microsoft.com/office/drawing/2014/main" id="{B136CB95-C2BC-EFD7-DDB1-176BFEE6F725}"/>
              </a:ext>
            </a:extLst>
          </p:cNvPr>
          <p:cNvSpPr txBox="1">
            <a:spLocks/>
          </p:cNvSpPr>
          <p:nvPr/>
        </p:nvSpPr>
        <p:spPr>
          <a:xfrm>
            <a:off x="591902" y="293556"/>
            <a:ext cx="6739274" cy="7866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marL="0" marR="0" indent="0" algn="l" defTabSz="1218956" rtl="0" eaLnBrk="1" latinLnBrk="0" hangingPunct="1">
              <a:lnSpc>
                <a:spcPct val="100000"/>
              </a:lnSpc>
              <a:spcBef>
                <a:spcPts val="0"/>
              </a:spcBef>
              <a:spcAft>
                <a:spcPts val="0"/>
              </a:spcAft>
              <a:buClrTx/>
              <a:buSzTx/>
              <a:buFontTx/>
              <a:buNone/>
              <a:tabLst/>
              <a:defRPr sz="3399" b="0" i="0" u="none" strike="noStrike" cap="none" spc="0" baseline="0">
                <a:solidFill>
                  <a:schemeClr val="tx2"/>
                </a:solidFill>
                <a:uFillTx/>
                <a:latin typeface="IBM Plex Sans Light"/>
                <a:ea typeface="IBM Plex Sans Light"/>
                <a:cs typeface="IBM Plex Sans Light"/>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2800" b="1" kern="0" noProof="0" dirty="0">
                <a:solidFill>
                  <a:schemeClr val="accent1"/>
                </a:solidFill>
                <a:latin typeface="+mn-lt"/>
              </a:rPr>
              <a:t>IBM’s Unique Approach</a:t>
            </a:r>
            <a:endParaRPr lang="en-US" sz="2200" b="1" kern="0" noProof="0" dirty="0">
              <a:solidFill>
                <a:schemeClr val="accent1"/>
              </a:solidFill>
              <a:latin typeface="+mn-lt"/>
            </a:endParaRPr>
          </a:p>
        </p:txBody>
      </p:sp>
      <p:sp>
        <p:nvSpPr>
          <p:cNvPr id="19" name="Text Placeholder 3">
            <a:extLst>
              <a:ext uri="{FF2B5EF4-FFF2-40B4-BE49-F238E27FC236}">
                <a16:creationId xmlns:a16="http://schemas.microsoft.com/office/drawing/2014/main" id="{BE13E0EC-C571-486C-F22E-135525ACA4AD}"/>
              </a:ext>
            </a:extLst>
          </p:cNvPr>
          <p:cNvSpPr txBox="1">
            <a:spLocks/>
          </p:cNvSpPr>
          <p:nvPr/>
        </p:nvSpPr>
        <p:spPr>
          <a:xfrm>
            <a:off x="16907243" y="3422145"/>
            <a:ext cx="3397576" cy="5396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200" b="1" noProof="0" dirty="0">
                <a:solidFill>
                  <a:srgbClr val="000000"/>
                </a:solidFill>
                <a:latin typeface="+mn-lt"/>
              </a:rPr>
              <a:t>AI </a:t>
            </a:r>
            <a:r>
              <a:rPr lang="en-US" sz="3200" b="1" noProof="0" dirty="0" err="1">
                <a:solidFill>
                  <a:srgbClr val="000000"/>
                </a:solidFill>
                <a:latin typeface="+mn-lt"/>
              </a:rPr>
              <a:t>AgentOps</a:t>
            </a:r>
            <a:endParaRPr lang="en-US" sz="3200" b="1" noProof="0" dirty="0">
              <a:solidFill>
                <a:srgbClr val="000000"/>
              </a:solidFill>
              <a:latin typeface="+mn-lt"/>
            </a:endParaRPr>
          </a:p>
        </p:txBody>
      </p:sp>
      <p:sp>
        <p:nvSpPr>
          <p:cNvPr id="20" name="Text Placeholder 3">
            <a:extLst>
              <a:ext uri="{FF2B5EF4-FFF2-40B4-BE49-F238E27FC236}">
                <a16:creationId xmlns:a16="http://schemas.microsoft.com/office/drawing/2014/main" id="{583D7679-D1EB-82B8-F10C-93B11F5A5A6A}"/>
              </a:ext>
            </a:extLst>
          </p:cNvPr>
          <p:cNvSpPr txBox="1">
            <a:spLocks/>
          </p:cNvSpPr>
          <p:nvPr/>
        </p:nvSpPr>
        <p:spPr>
          <a:xfrm>
            <a:off x="16883179" y="4150217"/>
            <a:ext cx="3666758" cy="2885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424">
              <a:defRPr/>
            </a:pPr>
            <a:r>
              <a:rPr lang="en-US" kern="100" noProof="0" dirty="0">
                <a:solidFill>
                  <a:srgbClr val="000000"/>
                </a:solidFill>
                <a:latin typeface="+mn-lt"/>
                <a:ea typeface="IBM Plex Sans Light" panose="020B0503050203000203" pitchFamily="34" charset="0"/>
                <a:cs typeface="IBM Plex Sans Light" panose="020B0503050203000203" pitchFamily="34" charset="0"/>
              </a:rPr>
              <a:t>Discover, manage, monitor </a:t>
            </a:r>
            <a:r>
              <a:rPr lang="en-US" kern="100" dirty="0">
                <a:solidFill>
                  <a:srgbClr val="000000"/>
                </a:solidFill>
                <a:latin typeface="+mn-lt"/>
                <a:ea typeface="IBM Plex Sans Light" panose="020B0503050203000203" pitchFamily="34" charset="0"/>
                <a:cs typeface="IBM Plex Sans Light" panose="020B0503050203000203" pitchFamily="34" charset="0"/>
              </a:rPr>
              <a:t>&amp;</a:t>
            </a:r>
            <a:r>
              <a:rPr lang="en-US" kern="100" noProof="0" dirty="0">
                <a:solidFill>
                  <a:srgbClr val="000000"/>
                </a:solidFill>
                <a:latin typeface="+mn-lt"/>
                <a:ea typeface="IBM Plex Sans Light" panose="020B0503050203000203" pitchFamily="34" charset="0"/>
                <a:cs typeface="IBM Plex Sans Light" panose="020B0503050203000203" pitchFamily="34" charset="0"/>
              </a:rPr>
              <a:t> optimize autonomous AI agents</a:t>
            </a:r>
            <a:endParaRPr lang="en-US" noProof="0" dirty="0">
              <a:solidFill>
                <a:srgbClr val="000000"/>
              </a:solidFill>
              <a:latin typeface="+mn-lt"/>
            </a:endParaRPr>
          </a:p>
        </p:txBody>
      </p:sp>
      <p:sp>
        <p:nvSpPr>
          <p:cNvPr id="6" name="Rectangle 5">
            <a:extLst>
              <a:ext uri="{FF2B5EF4-FFF2-40B4-BE49-F238E27FC236}">
                <a16:creationId xmlns:a16="http://schemas.microsoft.com/office/drawing/2014/main" id="{45A249D3-B16F-84E6-45B2-4A9CC175D93E}"/>
              </a:ext>
            </a:extLst>
          </p:cNvPr>
          <p:cNvSpPr/>
          <p:nvPr/>
        </p:nvSpPr>
        <p:spPr bwMode="auto">
          <a:xfrm>
            <a:off x="464669" y="2195061"/>
            <a:ext cx="15513188" cy="3216476"/>
          </a:xfrm>
          <a:prstGeom prst="rect">
            <a:avLst/>
          </a:prstGeom>
          <a:solidFill>
            <a:schemeClr val="bg1">
              <a:alpha val="8432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noProof="0" dirty="0">
              <a:solidFill>
                <a:schemeClr val="bg1"/>
              </a:solidFill>
            </a:endParaRPr>
          </a:p>
        </p:txBody>
      </p:sp>
    </p:spTree>
    <p:extLst>
      <p:ext uri="{BB962C8B-B14F-4D97-AF65-F5344CB8AC3E}">
        <p14:creationId xmlns:p14="http://schemas.microsoft.com/office/powerpoint/2010/main" val="5567306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8B559-7BF9-67E5-5223-B8F5902143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828A52-612D-726E-E612-31328071D89E}"/>
              </a:ext>
            </a:extLst>
          </p:cNvPr>
          <p:cNvSpPr>
            <a:spLocks noGrp="1"/>
          </p:cNvSpPr>
          <p:nvPr>
            <p:ph type="title"/>
          </p:nvPr>
        </p:nvSpPr>
        <p:spPr>
          <a:xfrm>
            <a:off x="572267" y="641605"/>
            <a:ext cx="3483329" cy="1368758"/>
          </a:xfrm>
        </p:spPr>
        <p:txBody>
          <a:bodyPr lIns="0" tIns="0" rIns="0" bIns="0" anchor="t"/>
          <a:lstStyle/>
          <a:p>
            <a:r>
              <a:rPr lang="en-US" sz="4200" noProof="0" dirty="0"/>
              <a:t>AI Agent &amp; Tool Catalog</a:t>
            </a:r>
          </a:p>
        </p:txBody>
      </p:sp>
      <p:pic>
        <p:nvPicPr>
          <p:cNvPr id="28" name="Picture 27" descr="A screenshot of a web page&#10;&#10;AI-generated content may be incorrect.">
            <a:extLst>
              <a:ext uri="{FF2B5EF4-FFF2-40B4-BE49-F238E27FC236}">
                <a16:creationId xmlns:a16="http://schemas.microsoft.com/office/drawing/2014/main" id="{996508D9-2F31-BB07-1279-A48D0B41071C}"/>
              </a:ext>
            </a:extLst>
          </p:cNvPr>
          <p:cNvPicPr>
            <a:picLocks noChangeAspect="1"/>
          </p:cNvPicPr>
          <p:nvPr/>
        </p:nvPicPr>
        <p:blipFill>
          <a:blip r:embed="rId3"/>
          <a:stretch>
            <a:fillRect/>
          </a:stretch>
        </p:blipFill>
        <p:spPr>
          <a:xfrm>
            <a:off x="7392042" y="5325096"/>
            <a:ext cx="15544800" cy="7752722"/>
          </a:xfrm>
          <a:prstGeom prst="rect">
            <a:avLst/>
          </a:prstGeom>
          <a:ln>
            <a:solidFill>
              <a:schemeClr val="bg1">
                <a:lumMod val="50000"/>
              </a:schemeClr>
            </a:solidFill>
          </a:ln>
        </p:spPr>
      </p:pic>
      <p:grpSp>
        <p:nvGrpSpPr>
          <p:cNvPr id="29" name="Group 28">
            <a:extLst>
              <a:ext uri="{FF2B5EF4-FFF2-40B4-BE49-F238E27FC236}">
                <a16:creationId xmlns:a16="http://schemas.microsoft.com/office/drawing/2014/main" id="{183D4864-111A-A147-6067-8A4F07C02AC5}"/>
              </a:ext>
            </a:extLst>
          </p:cNvPr>
          <p:cNvGrpSpPr/>
          <p:nvPr/>
        </p:nvGrpSpPr>
        <p:grpSpPr>
          <a:xfrm>
            <a:off x="7077716" y="499269"/>
            <a:ext cx="11255730" cy="4214058"/>
            <a:chOff x="2636622" y="485952"/>
            <a:chExt cx="5627865" cy="2107029"/>
          </a:xfrm>
        </p:grpSpPr>
        <p:sp>
          <p:nvSpPr>
            <p:cNvPr id="30" name="Text Placeholder 8">
              <a:extLst>
                <a:ext uri="{FF2B5EF4-FFF2-40B4-BE49-F238E27FC236}">
                  <a16:creationId xmlns:a16="http://schemas.microsoft.com/office/drawing/2014/main" id="{C2280693-CE9B-964F-8725-F5DD0E025AD6}"/>
                </a:ext>
              </a:extLst>
            </p:cNvPr>
            <p:cNvSpPr txBox="1">
              <a:spLocks/>
            </p:cNvSpPr>
            <p:nvPr/>
          </p:nvSpPr>
          <p:spPr>
            <a:xfrm>
              <a:off x="2636622" y="485952"/>
              <a:ext cx="3532632" cy="367895"/>
            </a:xfrm>
            <a:prstGeom prst="rect">
              <a:avLst/>
            </a:prstGeom>
          </p:spPr>
          <p:txBody>
            <a:bodyPr lIns="182880" tIns="91440" rIns="182880" bIns="9144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600" kern="0" noProof="0" dirty="0">
                  <a:solidFill>
                    <a:srgbClr val="0F62FE"/>
                  </a:solidFill>
                </a:rPr>
                <a:t>Overview</a:t>
              </a:r>
            </a:p>
          </p:txBody>
        </p:sp>
        <p:cxnSp>
          <p:nvCxnSpPr>
            <p:cNvPr id="46" name="Straight Connector 45">
              <a:extLst>
                <a:ext uri="{FF2B5EF4-FFF2-40B4-BE49-F238E27FC236}">
                  <a16:creationId xmlns:a16="http://schemas.microsoft.com/office/drawing/2014/main" id="{7B5003F1-383F-8DD7-DA58-CA05FB3D772C}"/>
                </a:ext>
              </a:extLst>
            </p:cNvPr>
            <p:cNvCxnSpPr/>
            <p:nvPr/>
          </p:nvCxnSpPr>
          <p:spPr bwMode="auto">
            <a:xfrm>
              <a:off x="6229549" y="547768"/>
              <a:ext cx="0" cy="204521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8" name="Text Placeholder 9">
              <a:extLst>
                <a:ext uri="{FF2B5EF4-FFF2-40B4-BE49-F238E27FC236}">
                  <a16:creationId xmlns:a16="http://schemas.microsoft.com/office/drawing/2014/main" id="{4AD2A057-AC9F-2296-D71E-0B7BB02E03EC}"/>
                </a:ext>
              </a:extLst>
            </p:cNvPr>
            <p:cNvSpPr txBox="1">
              <a:spLocks/>
            </p:cNvSpPr>
            <p:nvPr/>
          </p:nvSpPr>
          <p:spPr>
            <a:xfrm>
              <a:off x="6522823" y="488678"/>
              <a:ext cx="1741664" cy="365169"/>
            </a:xfrm>
            <a:prstGeom prst="rect">
              <a:avLst/>
            </a:prstGeom>
          </p:spPr>
          <p:txBody>
            <a:bodyPr lIns="182880" tIns="91440" rIns="182880" bIns="9144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600" kern="0" noProof="0" dirty="0">
                  <a:solidFill>
                    <a:srgbClr val="0F62FE"/>
                  </a:solidFill>
                </a:rPr>
                <a:t>Benefits</a:t>
              </a:r>
            </a:p>
            <a:p>
              <a:pPr defTabSz="2437912">
                <a:defRPr/>
              </a:pPr>
              <a:endParaRPr lang="en-US" sz="2800" kern="0" noProof="0" dirty="0">
                <a:solidFill>
                  <a:srgbClr val="000000"/>
                </a:solidFill>
              </a:endParaRPr>
            </a:p>
            <a:p>
              <a:pPr defTabSz="2437912">
                <a:defRPr/>
              </a:pPr>
              <a:endParaRPr lang="en-US" sz="2800" kern="0" noProof="0" dirty="0">
                <a:solidFill>
                  <a:srgbClr val="000000"/>
                </a:solidFill>
              </a:endParaRPr>
            </a:p>
            <a:p>
              <a:pPr defTabSz="2437912">
                <a:defRPr/>
              </a:pPr>
              <a:endParaRPr lang="en-US" sz="3600" kern="0" noProof="0" dirty="0">
                <a:solidFill>
                  <a:srgbClr val="000000"/>
                </a:solidFill>
              </a:endParaRPr>
            </a:p>
          </p:txBody>
        </p:sp>
      </p:grpSp>
      <p:sp>
        <p:nvSpPr>
          <p:cNvPr id="50" name="Text Placeholder 9">
            <a:extLst>
              <a:ext uri="{FF2B5EF4-FFF2-40B4-BE49-F238E27FC236}">
                <a16:creationId xmlns:a16="http://schemas.microsoft.com/office/drawing/2014/main" id="{0871C586-2E72-2D14-E368-C377910D087D}"/>
              </a:ext>
            </a:extLst>
          </p:cNvPr>
          <p:cNvSpPr txBox="1">
            <a:spLocks/>
          </p:cNvSpPr>
          <p:nvPr/>
        </p:nvSpPr>
        <p:spPr>
          <a:xfrm>
            <a:off x="7077716" y="1394124"/>
            <a:ext cx="6870311" cy="2165940"/>
          </a:xfrm>
          <a:prstGeom prst="rect">
            <a:avLst/>
          </a:prstGeom>
        </p:spPr>
        <p:txBody>
          <a:bodyPr lIns="182880" tIns="91440" rIns="182880" bIns="9144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2400" noProof="0" dirty="0">
                <a:solidFill>
                  <a:srgbClr val="000000"/>
                </a:solidFill>
              </a:rPr>
              <a:t>The </a:t>
            </a:r>
            <a:r>
              <a:rPr lang="en-US" sz="2400" b="1" noProof="0" dirty="0">
                <a:solidFill>
                  <a:srgbClr val="000000"/>
                </a:solidFill>
              </a:rPr>
              <a:t>Agent and tool catalog</a:t>
            </a:r>
            <a:r>
              <a:rPr lang="en-US" sz="2400" noProof="0" dirty="0">
                <a:solidFill>
                  <a:srgbClr val="000000"/>
                </a:solidFill>
              </a:rPr>
              <a:t> allows agent builders to discover and connect to a multitude of agents, collaborators and tools to enhance agent capabilities in an easily searchable and intuitive interface.</a:t>
            </a:r>
            <a:endParaRPr lang="en-US" sz="2400" kern="0" noProof="0" dirty="0">
              <a:solidFill>
                <a:srgbClr val="000000"/>
              </a:solidFill>
            </a:endParaRPr>
          </a:p>
          <a:p>
            <a:pPr defTabSz="2437912">
              <a:defRPr/>
            </a:pPr>
            <a:endParaRPr lang="en-US" sz="2400" kern="0" noProof="0" dirty="0">
              <a:solidFill>
                <a:srgbClr val="000000"/>
              </a:solidFill>
            </a:endParaRPr>
          </a:p>
        </p:txBody>
      </p:sp>
      <p:sp>
        <p:nvSpPr>
          <p:cNvPr id="51" name="Text Placeholder 9">
            <a:extLst>
              <a:ext uri="{FF2B5EF4-FFF2-40B4-BE49-F238E27FC236}">
                <a16:creationId xmlns:a16="http://schemas.microsoft.com/office/drawing/2014/main" id="{5C8BFBA8-4A83-2D88-98FE-7104664395AC}"/>
              </a:ext>
            </a:extLst>
          </p:cNvPr>
          <p:cNvSpPr txBox="1">
            <a:spLocks/>
          </p:cNvSpPr>
          <p:nvPr/>
        </p:nvSpPr>
        <p:spPr>
          <a:xfrm>
            <a:off x="14850118" y="1394124"/>
            <a:ext cx="7326744" cy="3001072"/>
          </a:xfrm>
          <a:prstGeom prst="rect">
            <a:avLst/>
          </a:prstGeom>
        </p:spPr>
        <p:txBody>
          <a:bodyPr lIns="182880" tIns="91440" rIns="182880" bIns="9144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2400" b="1" noProof="0" dirty="0">
                <a:solidFill>
                  <a:srgbClr val="000000"/>
                </a:solidFill>
              </a:rPr>
              <a:t>Easily discover </a:t>
            </a:r>
            <a:r>
              <a:rPr lang="en-US" sz="2400" noProof="0" dirty="0">
                <a:solidFill>
                  <a:srgbClr val="000000"/>
                </a:solidFill>
              </a:rPr>
              <a:t>and connect to IBM, partner, and client-built agents and tools</a:t>
            </a:r>
          </a:p>
          <a:p>
            <a:pPr defTabSz="2437912">
              <a:defRPr/>
            </a:pPr>
            <a:endParaRPr lang="en-US" sz="2400" noProof="0" dirty="0">
              <a:solidFill>
                <a:srgbClr val="000000"/>
              </a:solidFill>
            </a:endParaRPr>
          </a:p>
          <a:p>
            <a:pPr defTabSz="2437912">
              <a:defRPr/>
            </a:pPr>
            <a:r>
              <a:rPr lang="en-US" sz="2400" b="1" noProof="0" dirty="0">
                <a:solidFill>
                  <a:srgbClr val="000000"/>
                </a:solidFill>
              </a:rPr>
              <a:t>Click into agents</a:t>
            </a:r>
            <a:r>
              <a:rPr lang="en-US" sz="2400" noProof="0" dirty="0">
                <a:solidFill>
                  <a:srgbClr val="000000"/>
                </a:solidFill>
              </a:rPr>
              <a:t> to see what tools they use and edit based on desired characteristics</a:t>
            </a:r>
          </a:p>
          <a:p>
            <a:pPr defTabSz="2437912">
              <a:defRPr/>
            </a:pPr>
            <a:endParaRPr lang="en-US" sz="2400" kern="0" noProof="0" dirty="0">
              <a:solidFill>
                <a:srgbClr val="000000"/>
              </a:solidFill>
            </a:endParaRPr>
          </a:p>
          <a:p>
            <a:pPr defTabSz="2437912">
              <a:defRPr/>
            </a:pPr>
            <a:r>
              <a:rPr lang="en-US" sz="2400" b="1" kern="0" noProof="0" dirty="0">
                <a:solidFill>
                  <a:srgbClr val="000000"/>
                </a:solidFill>
              </a:rPr>
              <a:t>Use agents as templates</a:t>
            </a:r>
            <a:r>
              <a:rPr lang="en-US" sz="2400" kern="0" noProof="0" dirty="0">
                <a:solidFill>
                  <a:srgbClr val="000000"/>
                </a:solidFill>
              </a:rPr>
              <a:t> for faster customization and deployment</a:t>
            </a:r>
          </a:p>
          <a:p>
            <a:pPr defTabSz="2437912">
              <a:defRPr/>
            </a:pPr>
            <a:endParaRPr lang="en-US" sz="2400" kern="0" noProof="0" dirty="0">
              <a:solidFill>
                <a:srgbClr val="000000"/>
              </a:solidFill>
            </a:endParaRPr>
          </a:p>
          <a:p>
            <a:pPr defTabSz="2437912">
              <a:defRPr/>
            </a:pPr>
            <a:endParaRPr lang="en-US" sz="2400" kern="0" noProof="0" dirty="0">
              <a:solidFill>
                <a:srgbClr val="000000"/>
              </a:solidFill>
            </a:endParaRPr>
          </a:p>
          <a:p>
            <a:pPr defTabSz="2437912">
              <a:defRPr/>
            </a:pPr>
            <a:endParaRPr lang="en-US" sz="2400" kern="0" noProof="0" dirty="0">
              <a:solidFill>
                <a:srgbClr val="000000"/>
              </a:solidFill>
            </a:endParaRPr>
          </a:p>
        </p:txBody>
      </p:sp>
    </p:spTree>
    <p:extLst>
      <p:ext uri="{BB962C8B-B14F-4D97-AF65-F5344CB8AC3E}">
        <p14:creationId xmlns:p14="http://schemas.microsoft.com/office/powerpoint/2010/main" val="219933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6">
            <a:extLst>
              <a:ext uri="{FF2B5EF4-FFF2-40B4-BE49-F238E27FC236}">
                <a16:creationId xmlns:a16="http://schemas.microsoft.com/office/drawing/2014/main" id="{AC29CE69-45A2-1C11-F52B-C354543A5B50}"/>
              </a:ext>
            </a:extLst>
          </p:cNvPr>
          <p:cNvSpPr/>
          <p:nvPr/>
        </p:nvSpPr>
        <p:spPr>
          <a:xfrm>
            <a:off x="-29945" y="16070"/>
            <a:ext cx="5238049" cy="13716001"/>
          </a:xfrm>
          <a:prstGeom prst="rect">
            <a:avLst/>
          </a:prstGeom>
          <a:solidFill>
            <a:srgbClr val="E5F6FF"/>
          </a:solidFill>
          <a:ln w="19050">
            <a:solidFill>
              <a:srgbClr val="E5F6FF"/>
            </a:solidFill>
          </a:ln>
        </p:spPr>
        <p:txBody>
          <a:bodyPr tIns="91439" bIns="91439"/>
          <a:lstStyle/>
          <a:p>
            <a:pPr defTabSz="2438430">
              <a:defRPr sz="3700"/>
            </a:pPr>
            <a:endParaRPr lang="en-US" sz="3700" noProof="0" dirty="0"/>
          </a:p>
        </p:txBody>
      </p:sp>
      <p:sp>
        <p:nvSpPr>
          <p:cNvPr id="5" name="Text Placeholder 3">
            <a:extLst>
              <a:ext uri="{FF2B5EF4-FFF2-40B4-BE49-F238E27FC236}">
                <a16:creationId xmlns:a16="http://schemas.microsoft.com/office/drawing/2014/main" id="{29423B44-211E-5CCE-C60D-84FB7D6F75C0}"/>
              </a:ext>
            </a:extLst>
          </p:cNvPr>
          <p:cNvSpPr txBox="1">
            <a:spLocks/>
          </p:cNvSpPr>
          <p:nvPr/>
        </p:nvSpPr>
        <p:spPr>
          <a:xfrm>
            <a:off x="576000" y="3932927"/>
            <a:ext cx="4091250" cy="75501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76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8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64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457200" indent="-457200">
              <a:buFont typeface="IBM Plex Sans Light" panose="020B0604020202020204" pitchFamily="34" charset="0"/>
              <a:buChar char="•"/>
            </a:pPr>
            <a:r>
              <a:rPr lang="en-US" sz="2400" kern="0" noProof="0" dirty="0"/>
              <a:t>Discover and connect to existing agents and tools</a:t>
            </a:r>
          </a:p>
          <a:p>
            <a:endParaRPr lang="en-US" sz="2400" kern="0" noProof="0" dirty="0"/>
          </a:p>
          <a:p>
            <a:pPr marL="457200" indent="-457200">
              <a:buFont typeface="IBM Plex Sans Light" panose="020B0604020202020204" pitchFamily="34" charset="0"/>
              <a:buChar char="•"/>
            </a:pPr>
            <a:r>
              <a:rPr lang="en-US" sz="2400" kern="0" noProof="0" dirty="0"/>
              <a:t>Use existing agents </a:t>
            </a:r>
            <a:br>
              <a:rPr lang="en-US" sz="2400" kern="0" noProof="0" dirty="0"/>
            </a:br>
            <a:r>
              <a:rPr lang="en-US" sz="2400" kern="0" noProof="0" dirty="0"/>
              <a:t>as templates with customization for </a:t>
            </a:r>
            <a:br>
              <a:rPr lang="en-US" sz="2400" kern="0" noProof="0" dirty="0"/>
            </a:br>
            <a:r>
              <a:rPr lang="en-US" sz="2400" kern="0" noProof="0" dirty="0"/>
              <a:t>faster deployment</a:t>
            </a:r>
          </a:p>
          <a:p>
            <a:pPr marL="457200" indent="-457200">
              <a:buFont typeface="IBM Plex Sans Light" panose="020B0604020202020204" pitchFamily="34" charset="0"/>
              <a:buChar char="•"/>
            </a:pPr>
            <a:endParaRPr lang="en-US" sz="2400" kern="0" noProof="0" dirty="0"/>
          </a:p>
          <a:p>
            <a:pPr marL="457200" indent="-457200">
              <a:buFont typeface="IBM Plex Sans Light" panose="020B0604020202020204" pitchFamily="34" charset="0"/>
              <a:buChar char="•"/>
            </a:pPr>
            <a:endParaRPr lang="en-US" sz="2400" kern="0" noProof="0" dirty="0"/>
          </a:p>
        </p:txBody>
      </p:sp>
      <p:sp>
        <p:nvSpPr>
          <p:cNvPr id="7" name="Title 1">
            <a:extLst>
              <a:ext uri="{FF2B5EF4-FFF2-40B4-BE49-F238E27FC236}">
                <a16:creationId xmlns:a16="http://schemas.microsoft.com/office/drawing/2014/main" id="{D1C1136B-F531-2B82-4D68-90034625A867}"/>
              </a:ext>
            </a:extLst>
          </p:cNvPr>
          <p:cNvSpPr txBox="1">
            <a:spLocks/>
          </p:cNvSpPr>
          <p:nvPr/>
        </p:nvSpPr>
        <p:spPr>
          <a:xfrm>
            <a:off x="576000" y="576000"/>
            <a:ext cx="17141825" cy="8832850"/>
          </a:xfrm>
          <a:prstGeom prst="rect">
            <a:avLst/>
          </a:prstGeom>
        </p:spPr>
        <p:txBody>
          <a:bodyPr lIns="0" tIns="0" rIns="0" bIns="0" anchor="t"/>
          <a:lstStyle>
            <a:lvl1pPr marL="0" marR="0" indent="0" algn="l" defTabSz="2438400" rtl="0" eaLnBrk="1" latinLnBrk="0" hangingPunct="1">
              <a:lnSpc>
                <a:spcPct val="100000"/>
              </a:lnSpc>
              <a:spcBef>
                <a:spcPts val="0"/>
              </a:spcBef>
              <a:spcAft>
                <a:spcPts val="0"/>
              </a:spcAft>
              <a:buClrTx/>
              <a:buSzTx/>
              <a:buFontTx/>
              <a:buNone/>
              <a:tabLst/>
              <a:defRPr sz="6800" b="0" i="0" u="none" strike="noStrike" cap="none" spc="0" baseline="0">
                <a:solidFill>
                  <a:schemeClr val="tx2"/>
                </a:solidFill>
                <a:uFillTx/>
                <a:latin typeface="IBM Plex Sans Light"/>
                <a:ea typeface="IBM Plex Sans Light"/>
                <a:cs typeface="IBM Plex Sans Light"/>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9pPr>
          </a:lstStyle>
          <a:p>
            <a:r>
              <a:rPr lang="en-US" sz="4800" kern="0" noProof="0" dirty="0">
                <a:solidFill>
                  <a:schemeClr val="accent1"/>
                </a:solidFill>
              </a:rPr>
              <a:t>Demo</a:t>
            </a:r>
            <a:br>
              <a:rPr lang="en-US" sz="4800" kern="0" noProof="0" dirty="0"/>
            </a:br>
            <a:r>
              <a:rPr lang="en-US" sz="4800" kern="0" noProof="0" dirty="0"/>
              <a:t>Agent Catalog</a:t>
            </a:r>
            <a:endParaRPr lang="en-US" sz="5600" kern="0" noProof="0" dirty="0"/>
          </a:p>
        </p:txBody>
      </p:sp>
      <p:pic>
        <p:nvPicPr>
          <p:cNvPr id="2" name="Catalog video - HR_Builder_Flow sl39">
            <a:hlinkClick r:id="" action="ppaction://media"/>
            <a:extLst>
              <a:ext uri="{FF2B5EF4-FFF2-40B4-BE49-F238E27FC236}">
                <a16:creationId xmlns:a16="http://schemas.microsoft.com/office/drawing/2014/main" id="{2F93E330-4CE5-2FBB-A9A7-81012819E77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85474" y="1767733"/>
            <a:ext cx="17997126" cy="10123383"/>
          </a:xfrm>
          <a:prstGeom prst="rect">
            <a:avLst/>
          </a:prstGeom>
          <a:ln>
            <a:solidFill>
              <a:schemeClr val="bg1">
                <a:lumMod val="50000"/>
              </a:schemeClr>
            </a:solidFill>
          </a:ln>
        </p:spPr>
      </p:pic>
    </p:spTree>
    <p:extLst>
      <p:ext uri="{BB962C8B-B14F-4D97-AF65-F5344CB8AC3E}">
        <p14:creationId xmlns:p14="http://schemas.microsoft.com/office/powerpoint/2010/main" val="19949842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4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741FD-AE92-69BC-4C17-E0D79B746C4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B92301A-2497-1DCD-6D71-5EB545FBAF9E}"/>
              </a:ext>
            </a:extLst>
          </p:cNvPr>
          <p:cNvSpPr/>
          <p:nvPr/>
        </p:nvSpPr>
        <p:spPr>
          <a:xfrm>
            <a:off x="953355" y="2395339"/>
            <a:ext cx="10937059" cy="9578790"/>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noProof="0" dirty="0"/>
          </a:p>
        </p:txBody>
      </p:sp>
      <p:sp>
        <p:nvSpPr>
          <p:cNvPr id="45" name="Title 1">
            <a:extLst>
              <a:ext uri="{FF2B5EF4-FFF2-40B4-BE49-F238E27FC236}">
                <a16:creationId xmlns:a16="http://schemas.microsoft.com/office/drawing/2014/main" id="{67A1BDD3-2842-8EE4-6E0D-D6FCA97BE9B8}"/>
              </a:ext>
            </a:extLst>
          </p:cNvPr>
          <p:cNvSpPr txBox="1">
            <a:spLocks/>
          </p:cNvSpPr>
          <p:nvPr/>
        </p:nvSpPr>
        <p:spPr>
          <a:xfrm>
            <a:off x="13076411" y="7594850"/>
            <a:ext cx="4437640" cy="271967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lstStyle>
            <a:lvl1pPr marL="0" marR="0" indent="0" algn="l" defTabSz="1218956" rtl="0" eaLnBrk="1" latinLnBrk="0" hangingPunct="1">
              <a:lnSpc>
                <a:spcPct val="100000"/>
              </a:lnSpc>
              <a:spcBef>
                <a:spcPts val="0"/>
              </a:spcBef>
              <a:spcAft>
                <a:spcPts val="0"/>
              </a:spcAft>
              <a:buClrTx/>
              <a:buSzTx/>
              <a:buFontTx/>
              <a:buNone/>
              <a:tabLst/>
              <a:defRPr sz="3198" b="0" i="0" u="none" strike="noStrike" cap="none" spc="0" baseline="0">
                <a:solidFill>
                  <a:schemeClr val="tx2"/>
                </a:solidFill>
                <a:uFillTx/>
                <a:latin typeface="IBM Plex Sans Light"/>
                <a:ea typeface="IBM Plex Sans Light"/>
                <a:cs typeface="IBM Plex Sans Light"/>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9pPr>
          </a:lstStyle>
          <a:p>
            <a:endParaRPr lang="en-US" sz="4800" kern="0" noProof="0" dirty="0">
              <a:latin typeface="+mn-lt"/>
            </a:endParaRPr>
          </a:p>
        </p:txBody>
      </p:sp>
      <p:grpSp>
        <p:nvGrpSpPr>
          <p:cNvPr id="8" name="Group 7">
            <a:extLst>
              <a:ext uri="{FF2B5EF4-FFF2-40B4-BE49-F238E27FC236}">
                <a16:creationId xmlns:a16="http://schemas.microsoft.com/office/drawing/2014/main" id="{A8FF8D66-473E-75FB-7A20-DBD0F273C7DF}"/>
              </a:ext>
            </a:extLst>
          </p:cNvPr>
          <p:cNvGrpSpPr/>
          <p:nvPr/>
        </p:nvGrpSpPr>
        <p:grpSpPr>
          <a:xfrm>
            <a:off x="14675222" y="2470115"/>
            <a:ext cx="3072970" cy="1705184"/>
            <a:chOff x="556381" y="1170963"/>
            <a:chExt cx="1536485" cy="852592"/>
          </a:xfrm>
        </p:grpSpPr>
        <p:sp>
          <p:nvSpPr>
            <p:cNvPr id="9" name="TextBox 8">
              <a:extLst>
                <a:ext uri="{FF2B5EF4-FFF2-40B4-BE49-F238E27FC236}">
                  <a16:creationId xmlns:a16="http://schemas.microsoft.com/office/drawing/2014/main" id="{075F5443-F6E4-131F-39DD-D910A0EE1B53}"/>
                </a:ext>
              </a:extLst>
            </p:cNvPr>
            <p:cNvSpPr txBox="1"/>
            <p:nvPr/>
          </p:nvSpPr>
          <p:spPr>
            <a:xfrm>
              <a:off x="556381" y="1784628"/>
              <a:ext cx="1536485" cy="238927"/>
            </a:xfrm>
            <a:prstGeom prst="rect">
              <a:avLst/>
            </a:prstGeom>
          </p:spPr>
          <p:txBody>
            <a:bodyPr wrap="square" lIns="0" tIns="0" rIns="0" bIns="0" rtlCol="0">
              <a:noAutofit/>
            </a:bodyPr>
            <a:lstStyle/>
            <a:p>
              <a:pPr algn="ctr" defTabSz="1625514">
                <a:lnSpc>
                  <a:spcPct val="105000"/>
                </a:lnSpc>
                <a:spcBef>
                  <a:spcPts val="2370"/>
                </a:spcBef>
                <a:defRPr/>
              </a:pPr>
              <a:r>
                <a:rPr lang="en-US" sz="2846" noProof="0" dirty="0">
                  <a:solidFill>
                    <a:schemeClr val="tx2">
                      <a:lumMod val="50000"/>
                      <a:lumOff val="50000"/>
                    </a:schemeClr>
                  </a:solidFill>
                  <a:ea typeface="IBM Plex Sans Light" charset="0"/>
                  <a:cs typeface="IBM Plex Sans Light" charset="0"/>
                </a:rPr>
                <a:t>Partner agent</a:t>
              </a:r>
            </a:p>
            <a:p>
              <a:pPr defTabSz="1625514">
                <a:lnSpc>
                  <a:spcPct val="105000"/>
                </a:lnSpc>
                <a:spcBef>
                  <a:spcPts val="2370"/>
                </a:spcBef>
                <a:defRPr/>
              </a:pPr>
              <a:endParaRPr lang="en-US" sz="2846" noProof="0" dirty="0">
                <a:solidFill>
                  <a:schemeClr val="tx2">
                    <a:lumMod val="50000"/>
                    <a:lumOff val="50000"/>
                  </a:schemeClr>
                </a:solidFill>
                <a:ea typeface="IBM Plex Sans Light" charset="0"/>
                <a:cs typeface="IBM Plex Sans Light" charset="0"/>
              </a:endParaRPr>
            </a:p>
            <a:p>
              <a:pPr defTabSz="1625514">
                <a:lnSpc>
                  <a:spcPct val="105000"/>
                </a:lnSpc>
                <a:spcBef>
                  <a:spcPts val="2370"/>
                </a:spcBef>
                <a:defRPr/>
              </a:pPr>
              <a:endParaRPr lang="en-US" sz="2846" noProof="0" dirty="0">
                <a:solidFill>
                  <a:srgbClr val="0F62FE"/>
                </a:solidFill>
                <a:ea typeface="IBM Plex Sans Light" charset="0"/>
                <a:cs typeface="IBM Plex Sans Light" charset="0"/>
              </a:endParaRPr>
            </a:p>
          </p:txBody>
        </p:sp>
        <p:pic>
          <p:nvPicPr>
            <p:cNvPr id="10" name="Graphic 9">
              <a:extLst>
                <a:ext uri="{FF2B5EF4-FFF2-40B4-BE49-F238E27FC236}">
                  <a16:creationId xmlns:a16="http://schemas.microsoft.com/office/drawing/2014/main" id="{B69811F5-A898-B3E4-2399-A9B92B4361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2038" y="1170963"/>
              <a:ext cx="525172" cy="525172"/>
            </a:xfrm>
            <a:prstGeom prst="rect">
              <a:avLst/>
            </a:prstGeom>
          </p:spPr>
        </p:pic>
      </p:grpSp>
      <p:grpSp>
        <p:nvGrpSpPr>
          <p:cNvPr id="15" name="Group 14">
            <a:extLst>
              <a:ext uri="{FF2B5EF4-FFF2-40B4-BE49-F238E27FC236}">
                <a16:creationId xmlns:a16="http://schemas.microsoft.com/office/drawing/2014/main" id="{9988577A-80E3-EB8A-175A-21F979F0E798}"/>
              </a:ext>
            </a:extLst>
          </p:cNvPr>
          <p:cNvGrpSpPr/>
          <p:nvPr/>
        </p:nvGrpSpPr>
        <p:grpSpPr>
          <a:xfrm>
            <a:off x="18935007" y="3537148"/>
            <a:ext cx="2851302" cy="1676664"/>
            <a:chOff x="2376770" y="1647428"/>
            <a:chExt cx="1425651" cy="838332"/>
          </a:xfrm>
        </p:grpSpPr>
        <p:sp>
          <p:nvSpPr>
            <p:cNvPr id="13" name="TextBox 12">
              <a:extLst>
                <a:ext uri="{FF2B5EF4-FFF2-40B4-BE49-F238E27FC236}">
                  <a16:creationId xmlns:a16="http://schemas.microsoft.com/office/drawing/2014/main" id="{D9F6EC16-4C2F-6CC2-3A00-A646982FA0BD}"/>
                </a:ext>
              </a:extLst>
            </p:cNvPr>
            <p:cNvSpPr txBox="1"/>
            <p:nvPr/>
          </p:nvSpPr>
          <p:spPr>
            <a:xfrm>
              <a:off x="2376770" y="2294727"/>
              <a:ext cx="1425651" cy="191033"/>
            </a:xfrm>
            <a:prstGeom prst="rect">
              <a:avLst/>
            </a:prstGeom>
          </p:spPr>
          <p:txBody>
            <a:bodyPr wrap="square" lIns="0" tIns="0" rIns="0" bIns="0" rtlCol="0" anchor="t">
              <a:noAutofit/>
            </a:bodyPr>
            <a:lstStyle/>
            <a:p>
              <a:pPr algn="ctr" defTabSz="1625908">
                <a:lnSpc>
                  <a:spcPct val="105000"/>
                </a:lnSpc>
                <a:spcBef>
                  <a:spcPts val="2370"/>
                </a:spcBef>
                <a:defRPr/>
              </a:pPr>
              <a:r>
                <a:rPr lang="en-US" sz="2800" noProof="0" dirty="0">
                  <a:solidFill>
                    <a:schemeClr val="tx2">
                      <a:lumMod val="50000"/>
                      <a:lumOff val="50000"/>
                    </a:schemeClr>
                  </a:solidFill>
                  <a:ea typeface="IBM Plex Sans Light" charset="0"/>
                  <a:cs typeface="IBM Plex Sans Light" charset="0"/>
                </a:rPr>
                <a:t>Test &amp; self-</a:t>
              </a:r>
              <a:br>
                <a:rPr lang="en-US" sz="2800" noProof="0" dirty="0">
                  <a:solidFill>
                    <a:schemeClr val="tx2">
                      <a:lumMod val="50000"/>
                      <a:lumOff val="50000"/>
                    </a:schemeClr>
                  </a:solidFill>
                  <a:ea typeface="IBM Plex Sans Light" charset="0"/>
                  <a:cs typeface="IBM Plex Sans Light" charset="0"/>
                </a:rPr>
              </a:br>
              <a:r>
                <a:rPr lang="en-US" sz="2800" noProof="0" dirty="0">
                  <a:solidFill>
                    <a:schemeClr val="tx2">
                      <a:lumMod val="50000"/>
                      <a:lumOff val="50000"/>
                    </a:schemeClr>
                  </a:solidFill>
                  <a:ea typeface="IBM Plex Sans Light" charset="0"/>
                  <a:cs typeface="IBM Plex Sans Light" charset="0"/>
                </a:rPr>
                <a:t>certify agent</a:t>
              </a:r>
              <a:endParaRPr lang="en-US" sz="2846" noProof="0" dirty="0">
                <a:solidFill>
                  <a:schemeClr val="tx2">
                    <a:lumMod val="50000"/>
                    <a:lumOff val="50000"/>
                  </a:schemeClr>
                </a:solidFill>
                <a:ea typeface="IBM Plex Sans Light" charset="0"/>
                <a:cs typeface="IBM Plex Sans Light" charset="0"/>
              </a:endParaRPr>
            </a:p>
          </p:txBody>
        </p:sp>
        <p:pic>
          <p:nvPicPr>
            <p:cNvPr id="14" name="Picture 13">
              <a:extLst>
                <a:ext uri="{FF2B5EF4-FFF2-40B4-BE49-F238E27FC236}">
                  <a16:creationId xmlns:a16="http://schemas.microsoft.com/office/drawing/2014/main" id="{4FB09341-FA82-5910-FDEE-30E25067BA3C}"/>
                </a:ext>
              </a:extLst>
            </p:cNvPr>
            <p:cNvPicPr>
              <a:picLocks noChangeAspect="1"/>
            </p:cNvPicPr>
            <p:nvPr/>
          </p:nvPicPr>
          <p:blipFill>
            <a:blip r:embed="rId5"/>
            <a:stretch>
              <a:fillRect/>
            </a:stretch>
          </p:blipFill>
          <p:spPr>
            <a:xfrm>
              <a:off x="2732377" y="1647428"/>
              <a:ext cx="609269" cy="535419"/>
            </a:xfrm>
            <a:prstGeom prst="rect">
              <a:avLst/>
            </a:prstGeom>
          </p:spPr>
        </p:pic>
      </p:grpSp>
      <p:grpSp>
        <p:nvGrpSpPr>
          <p:cNvPr id="16" name="Group 15">
            <a:extLst>
              <a:ext uri="{FF2B5EF4-FFF2-40B4-BE49-F238E27FC236}">
                <a16:creationId xmlns:a16="http://schemas.microsoft.com/office/drawing/2014/main" id="{F85ABBAC-EB31-3518-CD39-F19F808761F1}"/>
              </a:ext>
            </a:extLst>
          </p:cNvPr>
          <p:cNvGrpSpPr/>
          <p:nvPr/>
        </p:nvGrpSpPr>
        <p:grpSpPr>
          <a:xfrm>
            <a:off x="14494314" y="6030050"/>
            <a:ext cx="3434782" cy="2513150"/>
            <a:chOff x="5058081" y="1239083"/>
            <a:chExt cx="1717391" cy="1256575"/>
          </a:xfrm>
        </p:grpSpPr>
        <p:pic>
          <p:nvPicPr>
            <p:cNvPr id="17" name="Graphic 16">
              <a:extLst>
                <a:ext uri="{FF2B5EF4-FFF2-40B4-BE49-F238E27FC236}">
                  <a16:creationId xmlns:a16="http://schemas.microsoft.com/office/drawing/2014/main" id="{9FDC69E4-CBFF-B589-32F1-0980B96ED5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4429" y="1239083"/>
              <a:ext cx="411571" cy="411571"/>
            </a:xfrm>
            <a:prstGeom prst="rect">
              <a:avLst/>
            </a:prstGeom>
          </p:spPr>
        </p:pic>
        <p:sp>
          <p:nvSpPr>
            <p:cNvPr id="18" name="TextBox 17">
              <a:extLst>
                <a:ext uri="{FF2B5EF4-FFF2-40B4-BE49-F238E27FC236}">
                  <a16:creationId xmlns:a16="http://schemas.microsoft.com/office/drawing/2014/main" id="{2922A96C-81FE-4D07-65C9-374524B699EE}"/>
                </a:ext>
              </a:extLst>
            </p:cNvPr>
            <p:cNvSpPr txBox="1"/>
            <p:nvPr/>
          </p:nvSpPr>
          <p:spPr>
            <a:xfrm>
              <a:off x="5058081" y="1720514"/>
              <a:ext cx="1717391" cy="775144"/>
            </a:xfrm>
            <a:prstGeom prst="rect">
              <a:avLst/>
            </a:prstGeom>
          </p:spPr>
          <p:txBody>
            <a:bodyPr wrap="square" lIns="0" tIns="0" rIns="0" bIns="0" rtlCol="0">
              <a:noAutofit/>
            </a:bodyPr>
            <a:lstStyle/>
            <a:p>
              <a:pPr algn="ctr" defTabSz="1625514">
                <a:lnSpc>
                  <a:spcPct val="105000"/>
                </a:lnSpc>
                <a:spcBef>
                  <a:spcPts val="2370"/>
                </a:spcBef>
                <a:defRPr/>
              </a:pPr>
              <a:r>
                <a:rPr lang="en-US" sz="2846" noProof="0" dirty="0">
                  <a:solidFill>
                    <a:schemeClr val="tx2">
                      <a:lumMod val="50000"/>
                      <a:lumOff val="50000"/>
                    </a:schemeClr>
                  </a:solidFill>
                  <a:ea typeface="IBM Plex Sans Light" charset="0"/>
                  <a:cs typeface="IBM Plex Sans Light" charset="0"/>
                </a:rPr>
                <a:t>Submit for publication in </a:t>
              </a:r>
              <a:br>
                <a:rPr lang="en-US" sz="2846" noProof="0" dirty="0">
                  <a:solidFill>
                    <a:schemeClr val="tx2">
                      <a:lumMod val="50000"/>
                      <a:lumOff val="50000"/>
                    </a:schemeClr>
                  </a:solidFill>
                  <a:ea typeface="IBM Plex Sans Light" charset="0"/>
                  <a:cs typeface="IBM Plex Sans Light" charset="0"/>
                </a:rPr>
              </a:br>
              <a:r>
                <a:rPr lang="en-US" sz="2846" noProof="0" dirty="0">
                  <a:solidFill>
                    <a:schemeClr val="tx2">
                      <a:lumMod val="50000"/>
                      <a:lumOff val="50000"/>
                    </a:schemeClr>
                  </a:solidFill>
                  <a:ea typeface="IBM Plex Sans Light" charset="0"/>
                  <a:cs typeface="IBM Plex Sans Light" charset="0"/>
                </a:rPr>
                <a:t>Agent Catalog</a:t>
              </a:r>
            </a:p>
          </p:txBody>
        </p:sp>
      </p:grpSp>
      <p:grpSp>
        <p:nvGrpSpPr>
          <p:cNvPr id="19" name="Group 18">
            <a:extLst>
              <a:ext uri="{FF2B5EF4-FFF2-40B4-BE49-F238E27FC236}">
                <a16:creationId xmlns:a16="http://schemas.microsoft.com/office/drawing/2014/main" id="{B2E36B99-EDB5-4DFA-3845-04380FAEF865}"/>
              </a:ext>
            </a:extLst>
          </p:cNvPr>
          <p:cNvGrpSpPr/>
          <p:nvPr/>
        </p:nvGrpSpPr>
        <p:grpSpPr>
          <a:xfrm>
            <a:off x="18821516" y="7286626"/>
            <a:ext cx="3296134" cy="2241618"/>
            <a:chOff x="7302360" y="1239083"/>
            <a:chExt cx="1648067" cy="1120809"/>
          </a:xfrm>
        </p:grpSpPr>
        <p:sp>
          <p:nvSpPr>
            <p:cNvPr id="20" name="TextBox 19">
              <a:extLst>
                <a:ext uri="{FF2B5EF4-FFF2-40B4-BE49-F238E27FC236}">
                  <a16:creationId xmlns:a16="http://schemas.microsoft.com/office/drawing/2014/main" id="{1B779CE5-C01B-D9BE-B4C6-A665EC97C804}"/>
                </a:ext>
              </a:extLst>
            </p:cNvPr>
            <p:cNvSpPr txBox="1"/>
            <p:nvPr/>
          </p:nvSpPr>
          <p:spPr>
            <a:xfrm>
              <a:off x="7302360" y="1784628"/>
              <a:ext cx="1648067" cy="575264"/>
            </a:xfrm>
            <a:prstGeom prst="rect">
              <a:avLst/>
            </a:prstGeom>
          </p:spPr>
          <p:txBody>
            <a:bodyPr wrap="square" lIns="0" tIns="0" rIns="0" bIns="0" rtlCol="0">
              <a:noAutofit/>
            </a:bodyPr>
            <a:lstStyle/>
            <a:p>
              <a:pPr algn="ctr" defTabSz="1625514">
                <a:lnSpc>
                  <a:spcPct val="105000"/>
                </a:lnSpc>
                <a:spcBef>
                  <a:spcPts val="2370"/>
                </a:spcBef>
                <a:defRPr/>
              </a:pPr>
              <a:r>
                <a:rPr lang="en-US" sz="2846" noProof="0" dirty="0">
                  <a:solidFill>
                    <a:schemeClr val="tx2">
                      <a:lumMod val="50000"/>
                      <a:lumOff val="50000"/>
                    </a:schemeClr>
                  </a:solidFill>
                  <a:ea typeface="IBM Plex Sans Light" charset="0"/>
                  <a:cs typeface="IBM Plex Sans Light" charset="0"/>
                </a:rPr>
                <a:t> Publish to </a:t>
              </a:r>
              <a:br>
                <a:rPr lang="en-US" sz="2846" noProof="0" dirty="0">
                  <a:solidFill>
                    <a:schemeClr val="tx2">
                      <a:lumMod val="50000"/>
                      <a:lumOff val="50000"/>
                    </a:schemeClr>
                  </a:solidFill>
                  <a:ea typeface="IBM Plex Sans Light" charset="0"/>
                  <a:cs typeface="IBM Plex Sans Light" charset="0"/>
                </a:rPr>
              </a:br>
              <a:r>
                <a:rPr lang="en-US" sz="2846" noProof="0" dirty="0">
                  <a:solidFill>
                    <a:schemeClr val="tx2">
                      <a:lumMod val="50000"/>
                      <a:lumOff val="50000"/>
                    </a:schemeClr>
                  </a:solidFill>
                  <a:ea typeface="IBM Plex Sans Light" charset="0"/>
                  <a:cs typeface="IBM Plex Sans Light" charset="0"/>
                </a:rPr>
                <a:t>Agent Catalog</a:t>
              </a:r>
            </a:p>
          </p:txBody>
        </p:sp>
        <p:pic>
          <p:nvPicPr>
            <p:cNvPr id="21" name="Graphic 20" descr="Books on shelf outline">
              <a:extLst>
                <a:ext uri="{FF2B5EF4-FFF2-40B4-BE49-F238E27FC236}">
                  <a16:creationId xmlns:a16="http://schemas.microsoft.com/office/drawing/2014/main" id="{DB8F28CB-3D94-DC3A-B07E-E637DDB7FE45}"/>
                </a:ext>
              </a:extLst>
            </p:cNvPr>
            <p:cNvPicPr>
              <a:picLocks noChangeAspect="1"/>
            </p:cNvPicPr>
            <p:nvPr/>
          </p:nvPicPr>
          <p:blipFill>
            <a:blip r:embed="rId8">
              <a:alphaModFix amt="58000"/>
              <a:extLst>
                <a:ext uri="{96DAC541-7B7A-43D3-8B79-37D633B846F1}">
                  <asvg:svgBlip xmlns:asvg="http://schemas.microsoft.com/office/drawing/2016/SVG/main" r:embed="rId9"/>
                </a:ext>
              </a:extLst>
            </a:blip>
            <a:stretch>
              <a:fillRect/>
            </a:stretch>
          </p:blipFill>
          <p:spPr>
            <a:xfrm>
              <a:off x="7826780" y="1239083"/>
              <a:ext cx="558001" cy="558001"/>
            </a:xfrm>
            <a:prstGeom prst="rect">
              <a:avLst/>
            </a:prstGeom>
          </p:spPr>
        </p:pic>
      </p:grpSp>
      <p:grpSp>
        <p:nvGrpSpPr>
          <p:cNvPr id="22" name="Group 21">
            <a:extLst>
              <a:ext uri="{FF2B5EF4-FFF2-40B4-BE49-F238E27FC236}">
                <a16:creationId xmlns:a16="http://schemas.microsoft.com/office/drawing/2014/main" id="{836BCA3E-D0F7-4DA2-2F66-DDF630924E37}"/>
              </a:ext>
            </a:extLst>
          </p:cNvPr>
          <p:cNvGrpSpPr/>
          <p:nvPr/>
        </p:nvGrpSpPr>
        <p:grpSpPr>
          <a:xfrm>
            <a:off x="15340952" y="10418601"/>
            <a:ext cx="3480564" cy="1884420"/>
            <a:chOff x="9609116" y="1214573"/>
            <a:chExt cx="1740282" cy="942210"/>
          </a:xfrm>
        </p:grpSpPr>
        <p:sp>
          <p:nvSpPr>
            <p:cNvPr id="23" name="TextBox 22">
              <a:extLst>
                <a:ext uri="{FF2B5EF4-FFF2-40B4-BE49-F238E27FC236}">
                  <a16:creationId xmlns:a16="http://schemas.microsoft.com/office/drawing/2014/main" id="{D02AFF88-253E-B741-9027-BBC85FBAFEBB}"/>
                </a:ext>
              </a:extLst>
            </p:cNvPr>
            <p:cNvSpPr txBox="1"/>
            <p:nvPr/>
          </p:nvSpPr>
          <p:spPr>
            <a:xfrm>
              <a:off x="9609116" y="1797084"/>
              <a:ext cx="1740282" cy="359699"/>
            </a:xfrm>
            <a:prstGeom prst="rect">
              <a:avLst/>
            </a:prstGeom>
          </p:spPr>
          <p:txBody>
            <a:bodyPr wrap="square" lIns="0" tIns="0" rIns="0" bIns="0" rtlCol="0">
              <a:noAutofit/>
            </a:bodyPr>
            <a:lstStyle/>
            <a:p>
              <a:pPr algn="ctr" defTabSz="1625908">
                <a:lnSpc>
                  <a:spcPct val="105000"/>
                </a:lnSpc>
                <a:spcBef>
                  <a:spcPts val="2370"/>
                </a:spcBef>
                <a:defRPr/>
              </a:pPr>
              <a:r>
                <a:rPr lang="en-US" sz="2846" noProof="0" dirty="0">
                  <a:solidFill>
                    <a:schemeClr val="tx2">
                      <a:lumMod val="50000"/>
                      <a:lumOff val="50000"/>
                    </a:schemeClr>
                  </a:solidFill>
                  <a:ea typeface="IBM Plex Sans Light" charset="0"/>
                  <a:cs typeface="IBM Plex Sans Light" charset="0"/>
                </a:rPr>
                <a:t>Partner agents available for use</a:t>
              </a:r>
            </a:p>
          </p:txBody>
        </p:sp>
        <p:pic>
          <p:nvPicPr>
            <p:cNvPr id="24" name="Graphic 23">
              <a:extLst>
                <a:ext uri="{FF2B5EF4-FFF2-40B4-BE49-F238E27FC236}">
                  <a16:creationId xmlns:a16="http://schemas.microsoft.com/office/drawing/2014/main" id="{A6C47D18-EF7A-BDD5-7FE4-D0B778E422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89213" y="1214573"/>
              <a:ext cx="460588" cy="460588"/>
            </a:xfrm>
            <a:prstGeom prst="rect">
              <a:avLst/>
            </a:prstGeom>
          </p:spPr>
        </p:pic>
      </p:grpSp>
      <p:sp>
        <p:nvSpPr>
          <p:cNvPr id="25" name="Arc 24">
            <a:extLst>
              <a:ext uri="{FF2B5EF4-FFF2-40B4-BE49-F238E27FC236}">
                <a16:creationId xmlns:a16="http://schemas.microsoft.com/office/drawing/2014/main" id="{6072B5BF-DA7B-07DE-5121-43412BD05182}"/>
              </a:ext>
            </a:extLst>
          </p:cNvPr>
          <p:cNvSpPr/>
          <p:nvPr/>
        </p:nvSpPr>
        <p:spPr bwMode="auto">
          <a:xfrm rot="15508666" flipV="1">
            <a:off x="13728306" y="4325172"/>
            <a:ext cx="8156246" cy="5306462"/>
          </a:xfrm>
          <a:prstGeom prst="arc">
            <a:avLst>
              <a:gd name="adj1" fmla="val 19516102"/>
              <a:gd name="adj2" fmla="val 21329426"/>
            </a:avLst>
          </a:prstGeom>
          <a:ln w="25400" cap="rnd">
            <a:solidFill>
              <a:schemeClr val="tx1">
                <a:lumMod val="50000"/>
                <a:lumOff val="50000"/>
              </a:schemeClr>
            </a:solidFill>
            <a:prstDash val="sysDot"/>
            <a:headEnd type="triangle" w="med" len="med"/>
            <a:tailEnd type="none"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1828694" hangingPunct="0"/>
            <a:endParaRPr lang="en-US" sz="9596" kern="0" noProof="0" dirty="0">
              <a:solidFill>
                <a:srgbClr val="000000"/>
              </a:solidFill>
              <a:sym typeface="IBM Plex Sans Light"/>
            </a:endParaRPr>
          </a:p>
        </p:txBody>
      </p:sp>
      <p:sp>
        <p:nvSpPr>
          <p:cNvPr id="26" name="Arc 25">
            <a:extLst>
              <a:ext uri="{FF2B5EF4-FFF2-40B4-BE49-F238E27FC236}">
                <a16:creationId xmlns:a16="http://schemas.microsoft.com/office/drawing/2014/main" id="{408E11A8-0952-A07B-8BF1-ECA53DB2BC4F}"/>
              </a:ext>
            </a:extLst>
          </p:cNvPr>
          <p:cNvSpPr/>
          <p:nvPr/>
        </p:nvSpPr>
        <p:spPr bwMode="auto">
          <a:xfrm rot="15508666">
            <a:off x="14829583" y="5934364"/>
            <a:ext cx="8793916" cy="5774070"/>
          </a:xfrm>
          <a:prstGeom prst="arc">
            <a:avLst>
              <a:gd name="adj1" fmla="val 19837094"/>
              <a:gd name="adj2" fmla="val 265799"/>
            </a:avLst>
          </a:prstGeom>
          <a:ln w="25400" cap="rnd">
            <a:solidFill>
              <a:schemeClr val="tx1">
                <a:lumMod val="50000"/>
                <a:lumOff val="50000"/>
              </a:schemeClr>
            </a:solidFill>
            <a:prstDash val="sysDot"/>
            <a:headEnd type="triangle" w="med" len="med"/>
            <a:tailEnd type="none"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1828694" hangingPunct="0"/>
            <a:endParaRPr lang="en-US" sz="9596" kern="0" noProof="0" dirty="0">
              <a:solidFill>
                <a:srgbClr val="000000"/>
              </a:solidFill>
              <a:sym typeface="IBM Plex Sans Light"/>
            </a:endParaRPr>
          </a:p>
        </p:txBody>
      </p:sp>
      <p:sp>
        <p:nvSpPr>
          <p:cNvPr id="27" name="Arc 26">
            <a:extLst>
              <a:ext uri="{FF2B5EF4-FFF2-40B4-BE49-F238E27FC236}">
                <a16:creationId xmlns:a16="http://schemas.microsoft.com/office/drawing/2014/main" id="{5AAC8BAB-5990-20FD-568C-3136EBDD627C}"/>
              </a:ext>
            </a:extLst>
          </p:cNvPr>
          <p:cNvSpPr/>
          <p:nvPr/>
        </p:nvSpPr>
        <p:spPr bwMode="auto">
          <a:xfrm rot="15508666" flipV="1">
            <a:off x="14174518" y="7821630"/>
            <a:ext cx="8156246" cy="5306462"/>
          </a:xfrm>
          <a:prstGeom prst="arc">
            <a:avLst>
              <a:gd name="adj1" fmla="val 19516102"/>
              <a:gd name="adj2" fmla="val 21329426"/>
            </a:avLst>
          </a:prstGeom>
          <a:ln w="25400" cap="rnd">
            <a:solidFill>
              <a:schemeClr val="tx1">
                <a:lumMod val="50000"/>
                <a:lumOff val="50000"/>
              </a:schemeClr>
            </a:solidFill>
            <a:prstDash val="sysDot"/>
            <a:headEnd type="triangle" w="med" len="med"/>
            <a:tailEnd type="none"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1828694" hangingPunct="0"/>
            <a:endParaRPr lang="en-US" sz="9596" kern="0" noProof="0" dirty="0">
              <a:solidFill>
                <a:srgbClr val="000000"/>
              </a:solidFill>
              <a:sym typeface="IBM Plex Sans Light"/>
            </a:endParaRPr>
          </a:p>
        </p:txBody>
      </p:sp>
      <p:sp>
        <p:nvSpPr>
          <p:cNvPr id="28" name="Arc 27">
            <a:extLst>
              <a:ext uri="{FF2B5EF4-FFF2-40B4-BE49-F238E27FC236}">
                <a16:creationId xmlns:a16="http://schemas.microsoft.com/office/drawing/2014/main" id="{EEB06715-6C14-EA2C-4D50-D53EE9A553E7}"/>
              </a:ext>
            </a:extLst>
          </p:cNvPr>
          <p:cNvSpPr/>
          <p:nvPr/>
        </p:nvSpPr>
        <p:spPr bwMode="auto">
          <a:xfrm rot="15508666">
            <a:off x="15814630" y="9673528"/>
            <a:ext cx="8319986" cy="6209624"/>
          </a:xfrm>
          <a:prstGeom prst="arc">
            <a:avLst>
              <a:gd name="adj1" fmla="val 19837094"/>
              <a:gd name="adj2" fmla="val 21147262"/>
            </a:avLst>
          </a:prstGeom>
          <a:ln w="25400" cap="rnd">
            <a:solidFill>
              <a:schemeClr val="tx1">
                <a:lumMod val="50000"/>
                <a:lumOff val="50000"/>
              </a:schemeClr>
            </a:solidFill>
            <a:prstDash val="sysDot"/>
            <a:headEnd type="triangle" w="med" len="med"/>
            <a:tailEnd type="none"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1828694" hangingPunct="0"/>
            <a:endParaRPr lang="en-US" sz="9596" kern="0" noProof="0" dirty="0">
              <a:solidFill>
                <a:srgbClr val="000000"/>
              </a:solidFill>
              <a:sym typeface="IBM Plex Sans Light"/>
            </a:endParaRPr>
          </a:p>
        </p:txBody>
      </p:sp>
      <p:sp>
        <p:nvSpPr>
          <p:cNvPr id="29" name="Rectangle 33">
            <a:extLst>
              <a:ext uri="{FF2B5EF4-FFF2-40B4-BE49-F238E27FC236}">
                <a16:creationId xmlns:a16="http://schemas.microsoft.com/office/drawing/2014/main" id="{75D1823D-7613-B70E-F332-F2726C93327C}"/>
              </a:ext>
            </a:extLst>
          </p:cNvPr>
          <p:cNvSpPr>
            <a:spLocks noChangeArrowheads="1"/>
          </p:cNvSpPr>
          <p:nvPr/>
        </p:nvSpPr>
        <p:spPr bwMode="auto">
          <a:xfrm>
            <a:off x="1348448" y="3159799"/>
            <a:ext cx="9715710" cy="5492510"/>
          </a:xfrm>
          <a:prstGeom prst="rect">
            <a:avLst/>
          </a:prstGeom>
          <a:noFill/>
          <a:ln>
            <a:noFill/>
          </a:ln>
        </p:spPr>
        <p:txBody>
          <a:bodyPr lIns="0" tIns="0" rIns="0" bIns="0">
            <a:noAutofit/>
          </a:bodyPr>
          <a:lstStyle>
            <a:lvl1pPr>
              <a:defRPr sz="1400">
                <a:solidFill>
                  <a:schemeClr val="tx1"/>
                </a:solidFill>
                <a:latin typeface="IBM Plex Sans Light" charset="0"/>
                <a:ea typeface="IBM Plex Sans Light" charset="-128"/>
              </a:defRPr>
            </a:lvl1pPr>
            <a:lvl2pPr marL="742950" indent="-285750">
              <a:defRPr sz="1400">
                <a:solidFill>
                  <a:schemeClr val="tx1"/>
                </a:solidFill>
                <a:latin typeface="IBM Plex Sans Light" charset="0"/>
                <a:ea typeface="IBM Plex Sans Light" charset="-128"/>
              </a:defRPr>
            </a:lvl2pPr>
            <a:lvl3pPr marL="1143000" indent="-228600">
              <a:defRPr sz="1400">
                <a:solidFill>
                  <a:schemeClr val="tx1"/>
                </a:solidFill>
                <a:latin typeface="IBM Plex Sans Light" charset="0"/>
                <a:ea typeface="IBM Plex Sans Light" charset="-128"/>
              </a:defRPr>
            </a:lvl3pPr>
            <a:lvl4pPr marL="1600200" indent="-228600">
              <a:defRPr sz="1400">
                <a:solidFill>
                  <a:schemeClr val="tx1"/>
                </a:solidFill>
                <a:latin typeface="IBM Plex Sans Light" charset="0"/>
                <a:ea typeface="IBM Plex Sans Light" charset="-128"/>
              </a:defRPr>
            </a:lvl4pPr>
            <a:lvl5pPr marL="2057400" indent="-228600">
              <a:defRPr sz="1400">
                <a:solidFill>
                  <a:schemeClr val="tx1"/>
                </a:solidFill>
                <a:latin typeface="IBM Plex Sans Light" charset="0"/>
                <a:ea typeface="IBM Plex Sans Light" charset="-128"/>
              </a:defRPr>
            </a:lvl5pPr>
            <a:lvl6pPr marL="2514600" indent="-228600" eaLnBrk="0" fontAlgn="base" hangingPunct="0">
              <a:spcBef>
                <a:spcPct val="0"/>
              </a:spcBef>
              <a:spcAft>
                <a:spcPct val="0"/>
              </a:spcAft>
              <a:defRPr sz="1400">
                <a:solidFill>
                  <a:schemeClr val="tx1"/>
                </a:solidFill>
                <a:latin typeface="IBM Plex Sans Light" charset="0"/>
                <a:ea typeface="IBM Plex Sans Light" charset="-128"/>
              </a:defRPr>
            </a:lvl6pPr>
            <a:lvl7pPr marL="2971800" indent="-228600" eaLnBrk="0" fontAlgn="base" hangingPunct="0">
              <a:spcBef>
                <a:spcPct val="0"/>
              </a:spcBef>
              <a:spcAft>
                <a:spcPct val="0"/>
              </a:spcAft>
              <a:defRPr sz="1400">
                <a:solidFill>
                  <a:schemeClr val="tx1"/>
                </a:solidFill>
                <a:latin typeface="IBM Plex Sans Light" charset="0"/>
                <a:ea typeface="IBM Plex Sans Light" charset="-128"/>
              </a:defRPr>
            </a:lvl7pPr>
            <a:lvl8pPr marL="3429000" indent="-228600" eaLnBrk="0" fontAlgn="base" hangingPunct="0">
              <a:spcBef>
                <a:spcPct val="0"/>
              </a:spcBef>
              <a:spcAft>
                <a:spcPct val="0"/>
              </a:spcAft>
              <a:defRPr sz="1400">
                <a:solidFill>
                  <a:schemeClr val="tx1"/>
                </a:solidFill>
                <a:latin typeface="IBM Plex Sans Light" charset="0"/>
                <a:ea typeface="IBM Plex Sans Light" charset="-128"/>
              </a:defRPr>
            </a:lvl8pPr>
            <a:lvl9pPr marL="3886200" indent="-228600" eaLnBrk="0" fontAlgn="base" hangingPunct="0">
              <a:spcBef>
                <a:spcPct val="0"/>
              </a:spcBef>
              <a:spcAft>
                <a:spcPct val="0"/>
              </a:spcAft>
              <a:defRPr sz="1400">
                <a:solidFill>
                  <a:schemeClr val="tx1"/>
                </a:solidFill>
                <a:latin typeface="IBM Plex Sans Light" charset="0"/>
                <a:ea typeface="IBM Plex Sans Light" charset="-128"/>
              </a:defRPr>
            </a:lvl9pPr>
          </a:lstStyle>
          <a:p>
            <a:pPr>
              <a:defRPr/>
            </a:pPr>
            <a:endParaRPr lang="en-US" sz="2400" noProof="0" dirty="0">
              <a:latin typeface="+mn-lt"/>
              <a:ea typeface="IBM Plex Sans Light"/>
            </a:endParaRPr>
          </a:p>
        </p:txBody>
      </p:sp>
      <p:sp>
        <p:nvSpPr>
          <p:cNvPr id="30" name="Rectangle 33">
            <a:extLst>
              <a:ext uri="{FF2B5EF4-FFF2-40B4-BE49-F238E27FC236}">
                <a16:creationId xmlns:a16="http://schemas.microsoft.com/office/drawing/2014/main" id="{64A64309-1ED1-C2B1-7FD3-17A3F3BD075B}"/>
              </a:ext>
            </a:extLst>
          </p:cNvPr>
          <p:cNvSpPr>
            <a:spLocks noChangeArrowheads="1"/>
          </p:cNvSpPr>
          <p:nvPr/>
        </p:nvSpPr>
        <p:spPr bwMode="auto">
          <a:xfrm>
            <a:off x="1495569" y="4982291"/>
            <a:ext cx="3271996" cy="5492510"/>
          </a:xfrm>
          <a:prstGeom prst="rect">
            <a:avLst/>
          </a:prstGeom>
          <a:noFill/>
          <a:ln>
            <a:noFill/>
          </a:ln>
        </p:spPr>
        <p:txBody>
          <a:bodyPr lIns="0" tIns="0" rIns="0" bIns="0">
            <a:noAutofit/>
          </a:bodyPr>
          <a:lstStyle>
            <a:lvl1pPr>
              <a:defRPr sz="1400">
                <a:solidFill>
                  <a:schemeClr val="tx1"/>
                </a:solidFill>
                <a:latin typeface="IBM Plex Sans Light" charset="0"/>
                <a:ea typeface="IBM Plex Sans Light" charset="-128"/>
              </a:defRPr>
            </a:lvl1pPr>
            <a:lvl2pPr marL="742950" indent="-285750">
              <a:defRPr sz="1400">
                <a:solidFill>
                  <a:schemeClr val="tx1"/>
                </a:solidFill>
                <a:latin typeface="IBM Plex Sans Light" charset="0"/>
                <a:ea typeface="IBM Plex Sans Light" charset="-128"/>
              </a:defRPr>
            </a:lvl2pPr>
            <a:lvl3pPr marL="1143000" indent="-228600">
              <a:defRPr sz="1400">
                <a:solidFill>
                  <a:schemeClr val="tx1"/>
                </a:solidFill>
                <a:latin typeface="IBM Plex Sans Light" charset="0"/>
                <a:ea typeface="IBM Plex Sans Light" charset="-128"/>
              </a:defRPr>
            </a:lvl3pPr>
            <a:lvl4pPr marL="1600200" indent="-228600">
              <a:defRPr sz="1400">
                <a:solidFill>
                  <a:schemeClr val="tx1"/>
                </a:solidFill>
                <a:latin typeface="IBM Plex Sans Light" charset="0"/>
                <a:ea typeface="IBM Plex Sans Light" charset="-128"/>
              </a:defRPr>
            </a:lvl4pPr>
            <a:lvl5pPr marL="2057400" indent="-228600">
              <a:defRPr sz="1400">
                <a:solidFill>
                  <a:schemeClr val="tx1"/>
                </a:solidFill>
                <a:latin typeface="IBM Plex Sans Light" charset="0"/>
                <a:ea typeface="IBM Plex Sans Light" charset="-128"/>
              </a:defRPr>
            </a:lvl5pPr>
            <a:lvl6pPr marL="2514600" indent="-228600" eaLnBrk="0" fontAlgn="base" hangingPunct="0">
              <a:spcBef>
                <a:spcPct val="0"/>
              </a:spcBef>
              <a:spcAft>
                <a:spcPct val="0"/>
              </a:spcAft>
              <a:defRPr sz="1400">
                <a:solidFill>
                  <a:schemeClr val="tx1"/>
                </a:solidFill>
                <a:latin typeface="IBM Plex Sans Light" charset="0"/>
                <a:ea typeface="IBM Plex Sans Light" charset="-128"/>
              </a:defRPr>
            </a:lvl6pPr>
            <a:lvl7pPr marL="2971800" indent="-228600" eaLnBrk="0" fontAlgn="base" hangingPunct="0">
              <a:spcBef>
                <a:spcPct val="0"/>
              </a:spcBef>
              <a:spcAft>
                <a:spcPct val="0"/>
              </a:spcAft>
              <a:defRPr sz="1400">
                <a:solidFill>
                  <a:schemeClr val="tx1"/>
                </a:solidFill>
                <a:latin typeface="IBM Plex Sans Light" charset="0"/>
                <a:ea typeface="IBM Plex Sans Light" charset="-128"/>
              </a:defRPr>
            </a:lvl7pPr>
            <a:lvl8pPr marL="3429000" indent="-228600" eaLnBrk="0" fontAlgn="base" hangingPunct="0">
              <a:spcBef>
                <a:spcPct val="0"/>
              </a:spcBef>
              <a:spcAft>
                <a:spcPct val="0"/>
              </a:spcAft>
              <a:defRPr sz="1400">
                <a:solidFill>
                  <a:schemeClr val="tx1"/>
                </a:solidFill>
                <a:latin typeface="IBM Plex Sans Light" charset="0"/>
                <a:ea typeface="IBM Plex Sans Light" charset="-128"/>
              </a:defRPr>
            </a:lvl8pPr>
            <a:lvl9pPr marL="3886200" indent="-228600" eaLnBrk="0" fontAlgn="base" hangingPunct="0">
              <a:spcBef>
                <a:spcPct val="0"/>
              </a:spcBef>
              <a:spcAft>
                <a:spcPct val="0"/>
              </a:spcAft>
              <a:defRPr sz="1400">
                <a:solidFill>
                  <a:schemeClr val="tx1"/>
                </a:solidFill>
                <a:latin typeface="IBM Plex Sans Light" charset="0"/>
                <a:ea typeface="IBM Plex Sans Light" charset="-128"/>
              </a:defRPr>
            </a:lvl9pPr>
          </a:lstStyle>
          <a:p>
            <a:pPr>
              <a:defRPr/>
            </a:pPr>
            <a:endParaRPr lang="en-US" sz="2400" noProof="0" dirty="0">
              <a:latin typeface="+mn-lt"/>
              <a:ea typeface="IBM Plex Sans Light"/>
            </a:endParaRPr>
          </a:p>
        </p:txBody>
      </p:sp>
      <p:sp>
        <p:nvSpPr>
          <p:cNvPr id="31" name="Rectangle 33">
            <a:extLst>
              <a:ext uri="{FF2B5EF4-FFF2-40B4-BE49-F238E27FC236}">
                <a16:creationId xmlns:a16="http://schemas.microsoft.com/office/drawing/2014/main" id="{44CEFEC0-3D13-A20E-13D4-5CC69D4248FD}"/>
              </a:ext>
            </a:extLst>
          </p:cNvPr>
          <p:cNvSpPr>
            <a:spLocks noChangeArrowheads="1"/>
          </p:cNvSpPr>
          <p:nvPr/>
        </p:nvSpPr>
        <p:spPr bwMode="auto">
          <a:xfrm>
            <a:off x="2231088" y="3961440"/>
            <a:ext cx="8364646" cy="4235667"/>
          </a:xfrm>
          <a:prstGeom prst="rect">
            <a:avLst/>
          </a:prstGeom>
          <a:noFill/>
          <a:ln>
            <a:noFill/>
          </a:ln>
        </p:spPr>
        <p:txBody>
          <a:bodyPr lIns="0" tIns="0" rIns="0" bIns="0">
            <a:noAutofit/>
          </a:bodyPr>
          <a:lstStyle>
            <a:lvl1pPr>
              <a:defRPr sz="1400">
                <a:solidFill>
                  <a:schemeClr val="tx1"/>
                </a:solidFill>
                <a:latin typeface="IBM Plex Sans Light" charset="0"/>
                <a:ea typeface="IBM Plex Sans Light" charset="-128"/>
              </a:defRPr>
            </a:lvl1pPr>
            <a:lvl2pPr marL="742950" indent="-285750">
              <a:defRPr sz="1400">
                <a:solidFill>
                  <a:schemeClr val="tx1"/>
                </a:solidFill>
                <a:latin typeface="IBM Plex Sans Light" charset="0"/>
                <a:ea typeface="IBM Plex Sans Light" charset="-128"/>
              </a:defRPr>
            </a:lvl2pPr>
            <a:lvl3pPr marL="1143000" indent="-228600">
              <a:defRPr sz="1400">
                <a:solidFill>
                  <a:schemeClr val="tx1"/>
                </a:solidFill>
                <a:latin typeface="IBM Plex Sans Light" charset="0"/>
                <a:ea typeface="IBM Plex Sans Light" charset="-128"/>
              </a:defRPr>
            </a:lvl3pPr>
            <a:lvl4pPr marL="1600200" indent="-228600">
              <a:defRPr sz="1400">
                <a:solidFill>
                  <a:schemeClr val="tx1"/>
                </a:solidFill>
                <a:latin typeface="IBM Plex Sans Light" charset="0"/>
                <a:ea typeface="IBM Plex Sans Light" charset="-128"/>
              </a:defRPr>
            </a:lvl4pPr>
            <a:lvl5pPr marL="2057400" indent="-228600">
              <a:defRPr sz="1400">
                <a:solidFill>
                  <a:schemeClr val="tx1"/>
                </a:solidFill>
                <a:latin typeface="IBM Plex Sans Light" charset="0"/>
                <a:ea typeface="IBM Plex Sans Light" charset="-128"/>
              </a:defRPr>
            </a:lvl5pPr>
            <a:lvl6pPr marL="2514600" indent="-228600" eaLnBrk="0" fontAlgn="base" hangingPunct="0">
              <a:spcBef>
                <a:spcPct val="0"/>
              </a:spcBef>
              <a:spcAft>
                <a:spcPct val="0"/>
              </a:spcAft>
              <a:defRPr sz="1400">
                <a:solidFill>
                  <a:schemeClr val="tx1"/>
                </a:solidFill>
                <a:latin typeface="IBM Plex Sans Light" charset="0"/>
                <a:ea typeface="IBM Plex Sans Light" charset="-128"/>
              </a:defRPr>
            </a:lvl6pPr>
            <a:lvl7pPr marL="2971800" indent="-228600" eaLnBrk="0" fontAlgn="base" hangingPunct="0">
              <a:spcBef>
                <a:spcPct val="0"/>
              </a:spcBef>
              <a:spcAft>
                <a:spcPct val="0"/>
              </a:spcAft>
              <a:defRPr sz="1400">
                <a:solidFill>
                  <a:schemeClr val="tx1"/>
                </a:solidFill>
                <a:latin typeface="IBM Plex Sans Light" charset="0"/>
                <a:ea typeface="IBM Plex Sans Light" charset="-128"/>
              </a:defRPr>
            </a:lvl7pPr>
            <a:lvl8pPr marL="3429000" indent="-228600" eaLnBrk="0" fontAlgn="base" hangingPunct="0">
              <a:spcBef>
                <a:spcPct val="0"/>
              </a:spcBef>
              <a:spcAft>
                <a:spcPct val="0"/>
              </a:spcAft>
              <a:defRPr sz="1400">
                <a:solidFill>
                  <a:schemeClr val="tx1"/>
                </a:solidFill>
                <a:latin typeface="IBM Plex Sans Light" charset="0"/>
                <a:ea typeface="IBM Plex Sans Light" charset="-128"/>
              </a:defRPr>
            </a:lvl8pPr>
            <a:lvl9pPr marL="3886200" indent="-228600" eaLnBrk="0" fontAlgn="base" hangingPunct="0">
              <a:spcBef>
                <a:spcPct val="0"/>
              </a:spcBef>
              <a:spcAft>
                <a:spcPct val="0"/>
              </a:spcAft>
              <a:defRPr sz="1400">
                <a:solidFill>
                  <a:schemeClr val="tx1"/>
                </a:solidFill>
                <a:latin typeface="IBM Plex Sans Light" charset="0"/>
                <a:ea typeface="IBM Plex Sans Light" charset="-128"/>
              </a:defRPr>
            </a:lvl9pPr>
          </a:lstStyle>
          <a:p>
            <a:pPr>
              <a:defRPr/>
            </a:pPr>
            <a:r>
              <a:rPr lang="en-US" sz="3600" noProof="0" dirty="0">
                <a:latin typeface="+mn-lt"/>
                <a:ea typeface="IBM Plex Sans Light"/>
              </a:rPr>
              <a:t>Key Benefits</a:t>
            </a:r>
          </a:p>
          <a:p>
            <a:pPr>
              <a:defRPr/>
            </a:pPr>
            <a:endParaRPr lang="en-US" sz="2400" noProof="0" dirty="0">
              <a:latin typeface="+mn-lt"/>
              <a:ea typeface="IBM Plex Sans Light"/>
            </a:endParaRPr>
          </a:p>
          <a:p>
            <a:pPr marL="571500" indent="-571500">
              <a:buFont typeface="IBM Plex Sans Light" panose="020B0604020202020204" pitchFamily="34" charset="0"/>
              <a:buChar char="•"/>
              <a:defRPr/>
            </a:pPr>
            <a:r>
              <a:rPr lang="en-US" sz="3200" noProof="0" dirty="0">
                <a:latin typeface="+mn-lt"/>
                <a:ea typeface="IBM Plex Sans Light"/>
              </a:rPr>
              <a:t>Framework agnostic</a:t>
            </a:r>
          </a:p>
          <a:p>
            <a:pPr marL="571500" indent="-571500">
              <a:buFont typeface="IBM Plex Sans Light" panose="020B0604020202020204" pitchFamily="34" charset="0"/>
              <a:buChar char="•"/>
              <a:defRPr/>
            </a:pPr>
            <a:r>
              <a:rPr lang="en-US" sz="3200" noProof="0" dirty="0">
                <a:latin typeface="+mn-lt"/>
                <a:ea typeface="IBM Plex Sans Light"/>
              </a:rPr>
              <a:t>Standardized communication </a:t>
            </a:r>
          </a:p>
          <a:p>
            <a:pPr marL="571500" indent="-571500">
              <a:buFont typeface="IBM Plex Sans Light" panose="020B0604020202020204" pitchFamily="34" charset="0"/>
              <a:buChar char="•"/>
              <a:defRPr/>
            </a:pPr>
            <a:r>
              <a:rPr lang="en-US" sz="3200" noProof="0" dirty="0">
                <a:latin typeface="+mn-lt"/>
                <a:ea typeface="IBM Plex Sans Light"/>
              </a:rPr>
              <a:t>Multi-agent collaboration</a:t>
            </a:r>
          </a:p>
          <a:p>
            <a:pPr marL="571500" indent="-571500">
              <a:buFont typeface="IBM Plex Sans Light" panose="020B0604020202020204" pitchFamily="34" charset="0"/>
              <a:buChar char="•"/>
              <a:defRPr/>
            </a:pPr>
            <a:r>
              <a:rPr lang="en-US" sz="3200" noProof="0" dirty="0">
                <a:latin typeface="+mn-lt"/>
                <a:ea typeface="IBM Plex Sans Light"/>
              </a:rPr>
              <a:t>Enterprise integration</a:t>
            </a:r>
          </a:p>
          <a:p>
            <a:pPr marL="571500" indent="-571500">
              <a:buFont typeface="IBM Plex Sans Light" panose="020B0604020202020204" pitchFamily="34" charset="0"/>
              <a:buChar char="•"/>
              <a:defRPr/>
            </a:pPr>
            <a:r>
              <a:rPr lang="en-US" sz="3200" noProof="0" dirty="0">
                <a:latin typeface="+mn-lt"/>
                <a:ea typeface="IBM Plex Sans Light"/>
              </a:rPr>
              <a:t>Simplified development</a:t>
            </a:r>
          </a:p>
        </p:txBody>
      </p:sp>
      <p:sp>
        <p:nvSpPr>
          <p:cNvPr id="32" name="Rectangle 33">
            <a:extLst>
              <a:ext uri="{FF2B5EF4-FFF2-40B4-BE49-F238E27FC236}">
                <a16:creationId xmlns:a16="http://schemas.microsoft.com/office/drawing/2014/main" id="{11911F63-64A4-B355-F009-AAC399A302A6}"/>
              </a:ext>
            </a:extLst>
          </p:cNvPr>
          <p:cNvSpPr>
            <a:spLocks noChangeArrowheads="1"/>
          </p:cNvSpPr>
          <p:nvPr/>
        </p:nvSpPr>
        <p:spPr bwMode="auto">
          <a:xfrm>
            <a:off x="2257880" y="7974425"/>
            <a:ext cx="8364646" cy="3892127"/>
          </a:xfrm>
          <a:prstGeom prst="rect">
            <a:avLst/>
          </a:prstGeom>
          <a:noFill/>
          <a:ln>
            <a:noFill/>
          </a:ln>
        </p:spPr>
        <p:txBody>
          <a:bodyPr lIns="0" tIns="0" rIns="0" bIns="0">
            <a:noAutofit/>
          </a:bodyPr>
          <a:lstStyle>
            <a:lvl1pPr>
              <a:defRPr sz="1400">
                <a:solidFill>
                  <a:schemeClr val="tx1"/>
                </a:solidFill>
                <a:latin typeface="IBM Plex Sans Light" charset="0"/>
                <a:ea typeface="IBM Plex Sans Light" charset="-128"/>
              </a:defRPr>
            </a:lvl1pPr>
            <a:lvl2pPr marL="742950" indent="-285750">
              <a:defRPr sz="1400">
                <a:solidFill>
                  <a:schemeClr val="tx1"/>
                </a:solidFill>
                <a:latin typeface="IBM Plex Sans Light" charset="0"/>
                <a:ea typeface="IBM Plex Sans Light" charset="-128"/>
              </a:defRPr>
            </a:lvl2pPr>
            <a:lvl3pPr marL="1143000" indent="-228600">
              <a:defRPr sz="1400">
                <a:solidFill>
                  <a:schemeClr val="tx1"/>
                </a:solidFill>
                <a:latin typeface="IBM Plex Sans Light" charset="0"/>
                <a:ea typeface="IBM Plex Sans Light" charset="-128"/>
              </a:defRPr>
            </a:lvl3pPr>
            <a:lvl4pPr marL="1600200" indent="-228600">
              <a:defRPr sz="1400">
                <a:solidFill>
                  <a:schemeClr val="tx1"/>
                </a:solidFill>
                <a:latin typeface="IBM Plex Sans Light" charset="0"/>
                <a:ea typeface="IBM Plex Sans Light" charset="-128"/>
              </a:defRPr>
            </a:lvl4pPr>
            <a:lvl5pPr marL="2057400" indent="-228600">
              <a:defRPr sz="1400">
                <a:solidFill>
                  <a:schemeClr val="tx1"/>
                </a:solidFill>
                <a:latin typeface="IBM Plex Sans Light" charset="0"/>
                <a:ea typeface="IBM Plex Sans Light" charset="-128"/>
              </a:defRPr>
            </a:lvl5pPr>
            <a:lvl6pPr marL="2514600" indent="-228600" eaLnBrk="0" fontAlgn="base" hangingPunct="0">
              <a:spcBef>
                <a:spcPct val="0"/>
              </a:spcBef>
              <a:spcAft>
                <a:spcPct val="0"/>
              </a:spcAft>
              <a:defRPr sz="1400">
                <a:solidFill>
                  <a:schemeClr val="tx1"/>
                </a:solidFill>
                <a:latin typeface="IBM Plex Sans Light" charset="0"/>
                <a:ea typeface="IBM Plex Sans Light" charset="-128"/>
              </a:defRPr>
            </a:lvl6pPr>
            <a:lvl7pPr marL="2971800" indent="-228600" eaLnBrk="0" fontAlgn="base" hangingPunct="0">
              <a:spcBef>
                <a:spcPct val="0"/>
              </a:spcBef>
              <a:spcAft>
                <a:spcPct val="0"/>
              </a:spcAft>
              <a:defRPr sz="1400">
                <a:solidFill>
                  <a:schemeClr val="tx1"/>
                </a:solidFill>
                <a:latin typeface="IBM Plex Sans Light" charset="0"/>
                <a:ea typeface="IBM Plex Sans Light" charset="-128"/>
              </a:defRPr>
            </a:lvl7pPr>
            <a:lvl8pPr marL="3429000" indent="-228600" eaLnBrk="0" fontAlgn="base" hangingPunct="0">
              <a:spcBef>
                <a:spcPct val="0"/>
              </a:spcBef>
              <a:spcAft>
                <a:spcPct val="0"/>
              </a:spcAft>
              <a:defRPr sz="1400">
                <a:solidFill>
                  <a:schemeClr val="tx1"/>
                </a:solidFill>
                <a:latin typeface="IBM Plex Sans Light" charset="0"/>
                <a:ea typeface="IBM Plex Sans Light" charset="-128"/>
              </a:defRPr>
            </a:lvl8pPr>
            <a:lvl9pPr marL="3886200" indent="-228600" eaLnBrk="0" fontAlgn="base" hangingPunct="0">
              <a:spcBef>
                <a:spcPct val="0"/>
              </a:spcBef>
              <a:spcAft>
                <a:spcPct val="0"/>
              </a:spcAft>
              <a:defRPr sz="1400">
                <a:solidFill>
                  <a:schemeClr val="tx1"/>
                </a:solidFill>
                <a:latin typeface="IBM Plex Sans Light" charset="0"/>
                <a:ea typeface="IBM Plex Sans Light" charset="-128"/>
              </a:defRPr>
            </a:lvl9pPr>
          </a:lstStyle>
          <a:p>
            <a:pPr>
              <a:defRPr/>
            </a:pPr>
            <a:r>
              <a:rPr lang="en-US" sz="3600" noProof="0" dirty="0">
                <a:latin typeface="+mn-lt"/>
                <a:ea typeface="IBM Plex Sans Light"/>
              </a:rPr>
              <a:t>Use Cases</a:t>
            </a:r>
          </a:p>
          <a:p>
            <a:pPr algn="l"/>
            <a:endParaRPr lang="en-US" sz="3200" noProof="0" dirty="0">
              <a:solidFill>
                <a:srgbClr val="434245"/>
              </a:solidFill>
              <a:latin typeface="+mn-lt"/>
            </a:endParaRPr>
          </a:p>
          <a:p>
            <a:pPr marL="571500" indent="-571500">
              <a:buFont typeface="IBM Plex Sans Light" panose="020B0604020202020204" pitchFamily="34" charset="0"/>
              <a:buChar char="•"/>
              <a:defRPr/>
            </a:pPr>
            <a:r>
              <a:rPr lang="en-US" sz="3200" noProof="0" dirty="0">
                <a:latin typeface="+mn-lt"/>
                <a:ea typeface="IBM Plex Sans Light"/>
              </a:rPr>
              <a:t>Agent specialization</a:t>
            </a:r>
          </a:p>
          <a:p>
            <a:pPr marL="571500" indent="-571500">
              <a:buFont typeface="IBM Plex Sans Light" panose="020B0604020202020204" pitchFamily="34" charset="0"/>
              <a:buChar char="•"/>
              <a:defRPr/>
            </a:pPr>
            <a:r>
              <a:rPr lang="en-US" sz="3200" noProof="0" dirty="0">
                <a:latin typeface="+mn-lt"/>
                <a:ea typeface="IBM Plex Sans Light"/>
              </a:rPr>
              <a:t>Multi-agent workflows</a:t>
            </a:r>
          </a:p>
          <a:p>
            <a:pPr marL="571500" indent="-571500">
              <a:buFont typeface="IBM Plex Sans Light" panose="020B0604020202020204" pitchFamily="34" charset="0"/>
              <a:buChar char="•"/>
              <a:defRPr/>
            </a:pPr>
            <a:r>
              <a:rPr lang="en-US" sz="3200" noProof="0" dirty="0">
                <a:latin typeface="+mn-lt"/>
                <a:ea typeface="IBM Plex Sans Light"/>
              </a:rPr>
              <a:t>Enterprise integration</a:t>
            </a:r>
          </a:p>
          <a:p>
            <a:pPr marL="571500" indent="-571500">
              <a:buFont typeface="IBM Plex Sans Light" panose="020B0604020202020204" pitchFamily="34" charset="0"/>
              <a:buChar char="•"/>
              <a:defRPr/>
            </a:pPr>
            <a:r>
              <a:rPr lang="en-US" sz="3200" noProof="0" dirty="0">
                <a:latin typeface="+mn-lt"/>
                <a:ea typeface="IBM Plex Sans Light"/>
              </a:rPr>
              <a:t>Collaborative problem solving</a:t>
            </a:r>
          </a:p>
          <a:p>
            <a:pPr marL="571500" indent="-571500">
              <a:buFont typeface="IBM Plex Sans Light" panose="020B0604020202020204" pitchFamily="34" charset="0"/>
              <a:buChar char="•"/>
              <a:defRPr/>
            </a:pPr>
            <a:r>
              <a:rPr lang="en-US" sz="3200" noProof="0" dirty="0">
                <a:latin typeface="+mn-lt"/>
                <a:ea typeface="IBM Plex Sans Light"/>
              </a:rPr>
              <a:t>Tool sharing</a:t>
            </a:r>
          </a:p>
        </p:txBody>
      </p:sp>
      <p:sp>
        <p:nvSpPr>
          <p:cNvPr id="4" name="TextBox 3">
            <a:extLst>
              <a:ext uri="{FF2B5EF4-FFF2-40B4-BE49-F238E27FC236}">
                <a16:creationId xmlns:a16="http://schemas.microsoft.com/office/drawing/2014/main" id="{D713F693-2C3B-B933-6EB7-679FEA103A6F}"/>
              </a:ext>
            </a:extLst>
          </p:cNvPr>
          <p:cNvSpPr txBox="1"/>
          <p:nvPr/>
        </p:nvSpPr>
        <p:spPr>
          <a:xfrm>
            <a:off x="872673" y="546170"/>
            <a:ext cx="17747836" cy="7386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sz="4200" noProof="0" dirty="0"/>
              <a:t>With IBM Agent Connect, ISVs can publish to the Agent &amp; Tool Catalog</a:t>
            </a:r>
          </a:p>
        </p:txBody>
      </p:sp>
      <p:sp>
        <p:nvSpPr>
          <p:cNvPr id="12" name="TextBox 11">
            <a:extLst>
              <a:ext uri="{FF2B5EF4-FFF2-40B4-BE49-F238E27FC236}">
                <a16:creationId xmlns:a16="http://schemas.microsoft.com/office/drawing/2014/main" id="{E5C321F9-342F-9DE0-F9E6-08037DAD757D}"/>
              </a:ext>
            </a:extLst>
          </p:cNvPr>
          <p:cNvSpPr txBox="1"/>
          <p:nvPr/>
        </p:nvSpPr>
        <p:spPr>
          <a:xfrm>
            <a:off x="1480249" y="2836633"/>
            <a:ext cx="12192000"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sz="3600" noProof="0" dirty="0"/>
              <a:t>Partnering for scalable AI agent ecosystems</a:t>
            </a:r>
            <a:endParaRPr lang="en-US" noProof="0" dirty="0"/>
          </a:p>
        </p:txBody>
      </p:sp>
      <p:sp>
        <p:nvSpPr>
          <p:cNvPr id="34" name="TextBox 33">
            <a:extLst>
              <a:ext uri="{FF2B5EF4-FFF2-40B4-BE49-F238E27FC236}">
                <a16:creationId xmlns:a16="http://schemas.microsoft.com/office/drawing/2014/main" id="{FA490F06-BC25-430D-0160-F6C2F9A72533}"/>
              </a:ext>
            </a:extLst>
          </p:cNvPr>
          <p:cNvSpPr txBox="1"/>
          <p:nvPr/>
        </p:nvSpPr>
        <p:spPr>
          <a:xfrm>
            <a:off x="1125124" y="12614135"/>
            <a:ext cx="5109696" cy="991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defPPr>
              <a:defRPr lang="en-US"/>
            </a:defPPr>
            <a:lvl1pPr defTabSz="2437912">
              <a:spcBef>
                <a:spcPts val="2900"/>
              </a:spcBef>
              <a:buSzPct val="100000"/>
              <a:defRPr sz="3200" kern="0">
                <a:solidFill>
                  <a:schemeClr val="accent1"/>
                </a:solidFill>
                <a:ea typeface="IBM Plex Sans Light"/>
                <a:cs typeface="IBM Plex Sans Light"/>
              </a:defRPr>
            </a:lvl1pPr>
          </a:lstStyle>
          <a:p>
            <a:r>
              <a:rPr lang="en-US" noProof="0" dirty="0">
                <a:sym typeface="IBM Plex Sans Light"/>
                <a:hlinkClick r:id="rId12">
                  <a:extLst>
                    <a:ext uri="{A12FA001-AC4F-418D-AE19-62706E023703}">
                      <ahyp:hlinkClr xmlns:ahyp="http://schemas.microsoft.com/office/drawing/2018/hyperlinkcolor" val="tx"/>
                    </a:ext>
                  </a:extLst>
                </a:hlinkClick>
              </a:rPr>
              <a:t>Technical documentation</a:t>
            </a:r>
            <a:r>
              <a:rPr lang="en-US" noProof="0" dirty="0">
                <a:sym typeface="IBM Plex Sans Light"/>
              </a:rPr>
              <a:t> </a:t>
            </a:r>
            <a:r>
              <a:rPr lang="en-US" noProof="0" dirty="0"/>
              <a:t>→</a:t>
            </a:r>
            <a:endParaRPr lang="en-US" noProof="0" dirty="0">
              <a:sym typeface="IBM Plex Sans Light"/>
            </a:endParaRPr>
          </a:p>
        </p:txBody>
      </p:sp>
    </p:spTree>
    <p:extLst>
      <p:ext uri="{BB962C8B-B14F-4D97-AF65-F5344CB8AC3E}">
        <p14:creationId xmlns:p14="http://schemas.microsoft.com/office/powerpoint/2010/main" val="241365902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94CCD8F-C998-E6B0-BE07-147FFF98CAF4}"/>
              </a:ext>
            </a:extLst>
          </p:cNvPr>
          <p:cNvGrpSpPr/>
          <p:nvPr/>
        </p:nvGrpSpPr>
        <p:grpSpPr>
          <a:xfrm>
            <a:off x="11142690" y="778671"/>
            <a:ext cx="12133969" cy="12427580"/>
            <a:chOff x="11625200" y="1185191"/>
            <a:chExt cx="12133969" cy="12427580"/>
          </a:xfrm>
        </p:grpSpPr>
        <p:pic>
          <p:nvPicPr>
            <p:cNvPr id="14" name="Image 0" descr="Rectangle 260865233">
              <a:extLst>
                <a:ext uri="{FF2B5EF4-FFF2-40B4-BE49-F238E27FC236}">
                  <a16:creationId xmlns:a16="http://schemas.microsoft.com/office/drawing/2014/main" id="{294BFBA9-F065-C7A9-8E6F-B0FE9C0C3E4B}"/>
                </a:ext>
              </a:extLst>
            </p:cNvPr>
            <p:cNvPicPr>
              <a:picLocks noChangeAspect="1"/>
            </p:cNvPicPr>
            <p:nvPr/>
          </p:nvPicPr>
          <p:blipFill>
            <a:blip r:embed="rId3"/>
            <a:stretch>
              <a:fillRect/>
            </a:stretch>
          </p:blipFill>
          <p:spPr>
            <a:xfrm>
              <a:off x="11625200" y="1185191"/>
              <a:ext cx="12133969" cy="12427580"/>
            </a:xfrm>
            <a:prstGeom prst="rect">
              <a:avLst/>
            </a:prstGeom>
          </p:spPr>
        </p:pic>
        <p:pic>
          <p:nvPicPr>
            <p:cNvPr id="15" name="Image 1" descr="655ead7d0ca0432ba7cee5c7_639bd806bed1edfe2b0c29da_salesforce-logo 1">
              <a:extLst>
                <a:ext uri="{FF2B5EF4-FFF2-40B4-BE49-F238E27FC236}">
                  <a16:creationId xmlns:a16="http://schemas.microsoft.com/office/drawing/2014/main" id="{230BBCB4-D7A6-2E74-20D3-E87F8E93AE7F}"/>
                </a:ext>
              </a:extLst>
            </p:cNvPr>
            <p:cNvPicPr>
              <a:picLocks noChangeAspect="1"/>
            </p:cNvPicPr>
            <p:nvPr/>
          </p:nvPicPr>
          <p:blipFill>
            <a:blip r:embed="rId4"/>
            <a:stretch>
              <a:fillRect/>
            </a:stretch>
          </p:blipFill>
          <p:spPr>
            <a:xfrm>
              <a:off x="18926061" y="3595939"/>
              <a:ext cx="3105622" cy="1345770"/>
            </a:xfrm>
            <a:prstGeom prst="rect">
              <a:avLst/>
            </a:prstGeom>
          </p:spPr>
        </p:pic>
        <p:pic>
          <p:nvPicPr>
            <p:cNvPr id="16" name="Image 2" descr="oracle-2-logo-png-transparent 1">
              <a:extLst>
                <a:ext uri="{FF2B5EF4-FFF2-40B4-BE49-F238E27FC236}">
                  <a16:creationId xmlns:a16="http://schemas.microsoft.com/office/drawing/2014/main" id="{7EE675C3-CB4D-1024-DCCC-E506F6B28814}"/>
                </a:ext>
              </a:extLst>
            </p:cNvPr>
            <p:cNvPicPr>
              <a:picLocks noChangeAspect="1"/>
            </p:cNvPicPr>
            <p:nvPr/>
          </p:nvPicPr>
          <p:blipFill>
            <a:blip r:embed="rId5"/>
            <a:stretch>
              <a:fillRect/>
            </a:stretch>
          </p:blipFill>
          <p:spPr>
            <a:xfrm>
              <a:off x="12719563" y="4566709"/>
              <a:ext cx="2735905" cy="2750694"/>
            </a:xfrm>
            <a:prstGeom prst="rect">
              <a:avLst/>
            </a:prstGeom>
          </p:spPr>
        </p:pic>
        <p:pic>
          <p:nvPicPr>
            <p:cNvPr id="17" name="Image 3" descr="path3051">
              <a:extLst>
                <a:ext uri="{FF2B5EF4-FFF2-40B4-BE49-F238E27FC236}">
                  <a16:creationId xmlns:a16="http://schemas.microsoft.com/office/drawing/2014/main" id="{940006CD-2FEA-B62E-D2B6-779D0E3D04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23083" y="2466717"/>
              <a:ext cx="474332" cy="99316"/>
            </a:xfrm>
            <a:prstGeom prst="rect">
              <a:avLst/>
            </a:prstGeom>
          </p:spPr>
        </p:pic>
        <p:pic>
          <p:nvPicPr>
            <p:cNvPr id="18" name="Image 4" descr="path3053">
              <a:extLst>
                <a:ext uri="{FF2B5EF4-FFF2-40B4-BE49-F238E27FC236}">
                  <a16:creationId xmlns:a16="http://schemas.microsoft.com/office/drawing/2014/main" id="{3D27AEBF-590A-57E0-D1E0-12A008232E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192800" y="2481505"/>
              <a:ext cx="124265" cy="453148"/>
            </a:xfrm>
            <a:prstGeom prst="rect">
              <a:avLst/>
            </a:prstGeom>
          </p:spPr>
        </p:pic>
        <p:pic>
          <p:nvPicPr>
            <p:cNvPr id="19" name="Image 5" descr="path3057">
              <a:extLst>
                <a:ext uri="{FF2B5EF4-FFF2-40B4-BE49-F238E27FC236}">
                  <a16:creationId xmlns:a16="http://schemas.microsoft.com/office/drawing/2014/main" id="{157CBF99-0D8A-2672-AEDF-4F5F8BAC2C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414631" y="2451928"/>
              <a:ext cx="201969" cy="432087"/>
            </a:xfrm>
            <a:prstGeom prst="rect">
              <a:avLst/>
            </a:prstGeom>
          </p:spPr>
        </p:pic>
        <p:pic>
          <p:nvPicPr>
            <p:cNvPr id="20" name="Image 6" descr="path3061">
              <a:extLst>
                <a:ext uri="{FF2B5EF4-FFF2-40B4-BE49-F238E27FC236}">
                  <a16:creationId xmlns:a16="http://schemas.microsoft.com/office/drawing/2014/main" id="{C196BF4C-D4B1-2FB6-7595-DBA6D434E2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680826" y="2377984"/>
              <a:ext cx="285444" cy="499819"/>
            </a:xfrm>
            <a:prstGeom prst="rect">
              <a:avLst/>
            </a:prstGeom>
          </p:spPr>
        </p:pic>
        <p:pic>
          <p:nvPicPr>
            <p:cNvPr id="21" name="Image 7" descr="rect3063">
              <a:extLst>
                <a:ext uri="{FF2B5EF4-FFF2-40B4-BE49-F238E27FC236}">
                  <a16:creationId xmlns:a16="http://schemas.microsoft.com/office/drawing/2014/main" id="{604152CA-486C-D66D-2AF3-32DC18F4B36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035755" y="2540660"/>
              <a:ext cx="61875" cy="344058"/>
            </a:xfrm>
            <a:prstGeom prst="rect">
              <a:avLst/>
            </a:prstGeom>
          </p:spPr>
        </p:pic>
        <p:pic>
          <p:nvPicPr>
            <p:cNvPr id="22" name="Image 8" descr="path3833">
              <a:extLst>
                <a:ext uri="{FF2B5EF4-FFF2-40B4-BE49-F238E27FC236}">
                  <a16:creationId xmlns:a16="http://schemas.microsoft.com/office/drawing/2014/main" id="{6544D2AB-8A37-43DA-A49D-A308C9AE417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139276" y="2525871"/>
              <a:ext cx="223080" cy="355550"/>
            </a:xfrm>
            <a:prstGeom prst="rect">
              <a:avLst/>
            </a:prstGeom>
          </p:spPr>
        </p:pic>
        <p:pic>
          <p:nvPicPr>
            <p:cNvPr id="23" name="Image 9" descr="path3837">
              <a:extLst>
                <a:ext uri="{FF2B5EF4-FFF2-40B4-BE49-F238E27FC236}">
                  <a16:creationId xmlns:a16="http://schemas.microsoft.com/office/drawing/2014/main" id="{C8F16BC3-7CCC-4F37-077B-913EE6D1308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405471" y="2540660"/>
              <a:ext cx="492337" cy="340742"/>
            </a:xfrm>
            <a:prstGeom prst="rect">
              <a:avLst/>
            </a:prstGeom>
          </p:spPr>
        </p:pic>
        <p:pic>
          <p:nvPicPr>
            <p:cNvPr id="24" name="Image 10" descr="path3839">
              <a:extLst>
                <a:ext uri="{FF2B5EF4-FFF2-40B4-BE49-F238E27FC236}">
                  <a16:creationId xmlns:a16="http://schemas.microsoft.com/office/drawing/2014/main" id="{DB99FD59-ADB9-86BF-54A3-8041B967895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5218849" y="2540660"/>
              <a:ext cx="318498" cy="500394"/>
            </a:xfrm>
            <a:prstGeom prst="rect">
              <a:avLst/>
            </a:prstGeom>
          </p:spPr>
        </p:pic>
        <p:pic>
          <p:nvPicPr>
            <p:cNvPr id="25" name="Image 11" descr="Vector">
              <a:extLst>
                <a:ext uri="{FF2B5EF4-FFF2-40B4-BE49-F238E27FC236}">
                  <a16:creationId xmlns:a16="http://schemas.microsoft.com/office/drawing/2014/main" id="{2DF51CE9-2E83-17A2-E8E4-AFAD04E345F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4908287" y="2525871"/>
              <a:ext cx="269265" cy="359322"/>
            </a:xfrm>
            <a:prstGeom prst="rect">
              <a:avLst/>
            </a:prstGeom>
          </p:spPr>
        </p:pic>
        <p:pic>
          <p:nvPicPr>
            <p:cNvPr id="26" name="Image 12" descr="amazon-aws-icon-2048x1224-ug1v1ts2 1">
              <a:extLst>
                <a:ext uri="{FF2B5EF4-FFF2-40B4-BE49-F238E27FC236}">
                  <a16:creationId xmlns:a16="http://schemas.microsoft.com/office/drawing/2014/main" id="{47D270E3-7A44-2841-214C-74987BD43735}"/>
                </a:ext>
              </a:extLst>
            </p:cNvPr>
            <p:cNvPicPr>
              <a:picLocks noChangeAspect="1"/>
            </p:cNvPicPr>
            <p:nvPr/>
          </p:nvPicPr>
          <p:blipFill>
            <a:blip r:embed="rId24"/>
            <a:stretch>
              <a:fillRect/>
            </a:stretch>
          </p:blipFill>
          <p:spPr>
            <a:xfrm>
              <a:off x="15144906" y="9328662"/>
              <a:ext cx="1330981" cy="798588"/>
            </a:xfrm>
            <a:prstGeom prst="rect">
              <a:avLst/>
            </a:prstGeom>
          </p:spPr>
        </p:pic>
        <p:pic>
          <p:nvPicPr>
            <p:cNvPr id="27" name="Image 13" descr="Asana-Logo 1">
              <a:extLst>
                <a:ext uri="{FF2B5EF4-FFF2-40B4-BE49-F238E27FC236}">
                  <a16:creationId xmlns:a16="http://schemas.microsoft.com/office/drawing/2014/main" id="{82879B32-B4E6-D809-94B0-B22BE8697C85}"/>
                </a:ext>
              </a:extLst>
            </p:cNvPr>
            <p:cNvPicPr>
              <a:picLocks noChangeAspect="1"/>
            </p:cNvPicPr>
            <p:nvPr/>
          </p:nvPicPr>
          <p:blipFill>
            <a:blip r:embed="rId25"/>
            <a:stretch>
              <a:fillRect/>
            </a:stretch>
          </p:blipFill>
          <p:spPr>
            <a:xfrm>
              <a:off x="16165324" y="2067421"/>
              <a:ext cx="2336611" cy="1301404"/>
            </a:xfrm>
            <a:prstGeom prst="rect">
              <a:avLst/>
            </a:prstGeom>
          </p:spPr>
        </p:pic>
        <p:pic>
          <p:nvPicPr>
            <p:cNvPr id="28" name="Image 14" descr="Box,_Inc._logo.svg 1">
              <a:extLst>
                <a:ext uri="{FF2B5EF4-FFF2-40B4-BE49-F238E27FC236}">
                  <a16:creationId xmlns:a16="http://schemas.microsoft.com/office/drawing/2014/main" id="{8A123DCD-BFAE-32F8-2F48-8F7BF14576CA}"/>
                </a:ext>
              </a:extLst>
            </p:cNvPr>
            <p:cNvPicPr>
              <a:picLocks noChangeAspect="1"/>
            </p:cNvPicPr>
            <p:nvPr/>
          </p:nvPicPr>
          <p:blipFill>
            <a:blip r:embed="rId26"/>
            <a:stretch>
              <a:fillRect/>
            </a:stretch>
          </p:blipFill>
          <p:spPr>
            <a:xfrm>
              <a:off x="12808295" y="9239930"/>
              <a:ext cx="1360558" cy="739434"/>
            </a:xfrm>
            <a:prstGeom prst="rect">
              <a:avLst/>
            </a:prstGeom>
          </p:spPr>
        </p:pic>
        <p:pic>
          <p:nvPicPr>
            <p:cNvPr id="29" name="Image 15" descr="GitHub_logo_2013 1">
              <a:extLst>
                <a:ext uri="{FF2B5EF4-FFF2-40B4-BE49-F238E27FC236}">
                  <a16:creationId xmlns:a16="http://schemas.microsoft.com/office/drawing/2014/main" id="{3D5DEDB6-4228-B6BB-3AF5-26B171A40AFE}"/>
                </a:ext>
              </a:extLst>
            </p:cNvPr>
            <p:cNvPicPr>
              <a:picLocks noChangeAspect="1"/>
            </p:cNvPicPr>
            <p:nvPr/>
          </p:nvPicPr>
          <p:blipFill>
            <a:blip r:embed="rId27"/>
            <a:stretch>
              <a:fillRect/>
            </a:stretch>
          </p:blipFill>
          <p:spPr>
            <a:xfrm>
              <a:off x="12810975" y="4048181"/>
              <a:ext cx="1833796" cy="517603"/>
            </a:xfrm>
            <a:prstGeom prst="rect">
              <a:avLst/>
            </a:prstGeom>
          </p:spPr>
        </p:pic>
        <p:pic>
          <p:nvPicPr>
            <p:cNvPr id="30" name="Image 16" descr="Vector">
              <a:extLst>
                <a:ext uri="{FF2B5EF4-FFF2-40B4-BE49-F238E27FC236}">
                  <a16:creationId xmlns:a16="http://schemas.microsoft.com/office/drawing/2014/main" id="{3857521C-CA3A-145C-78E0-D7DA5A952EA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2837872" y="4063893"/>
              <a:ext cx="352377" cy="482030"/>
            </a:xfrm>
            <a:prstGeom prst="rect">
              <a:avLst/>
            </a:prstGeom>
          </p:spPr>
        </p:pic>
        <p:pic>
          <p:nvPicPr>
            <p:cNvPr id="31" name="Image 17" descr="Vector">
              <a:extLst>
                <a:ext uri="{FF2B5EF4-FFF2-40B4-BE49-F238E27FC236}">
                  <a16:creationId xmlns:a16="http://schemas.microsoft.com/office/drawing/2014/main" id="{C5A28053-B32B-D3AA-9F6B-DA62D45DD36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3621672" y="4078682"/>
              <a:ext cx="330803" cy="453571"/>
            </a:xfrm>
            <a:prstGeom prst="rect">
              <a:avLst/>
            </a:prstGeom>
          </p:spPr>
        </p:pic>
        <p:pic>
          <p:nvPicPr>
            <p:cNvPr id="32" name="Image 18" descr="Vector">
              <a:extLst>
                <a:ext uri="{FF2B5EF4-FFF2-40B4-BE49-F238E27FC236}">
                  <a16:creationId xmlns:a16="http://schemas.microsoft.com/office/drawing/2014/main" id="{F5CC7A57-BE47-D792-C0C2-77F8CFA8635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3222378" y="4093470"/>
              <a:ext cx="111466" cy="110280"/>
            </a:xfrm>
            <a:prstGeom prst="rect">
              <a:avLst/>
            </a:prstGeom>
          </p:spPr>
        </p:pic>
        <p:pic>
          <p:nvPicPr>
            <p:cNvPr id="33" name="Image 19" descr="Vector">
              <a:extLst>
                <a:ext uri="{FF2B5EF4-FFF2-40B4-BE49-F238E27FC236}">
                  <a16:creationId xmlns:a16="http://schemas.microsoft.com/office/drawing/2014/main" id="{3F3F9746-3AD0-0CA3-61EF-F36BB7E58D5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3237166" y="4226569"/>
              <a:ext cx="100679" cy="309495"/>
            </a:xfrm>
            <a:prstGeom prst="rect">
              <a:avLst/>
            </a:prstGeom>
          </p:spPr>
        </p:pic>
        <p:pic>
          <p:nvPicPr>
            <p:cNvPr id="34" name="Image 20" descr="Vector">
              <a:extLst>
                <a:ext uri="{FF2B5EF4-FFF2-40B4-BE49-F238E27FC236}">
                  <a16:creationId xmlns:a16="http://schemas.microsoft.com/office/drawing/2014/main" id="{DF08E3F5-9A3B-DE54-E67A-79D5B20DE83C}"/>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3991389" y="4226569"/>
              <a:ext cx="287654" cy="318389"/>
            </a:xfrm>
            <a:prstGeom prst="rect">
              <a:avLst/>
            </a:prstGeom>
          </p:spPr>
        </p:pic>
        <p:pic>
          <p:nvPicPr>
            <p:cNvPr id="35" name="Image 21" descr="Vector">
              <a:extLst>
                <a:ext uri="{FF2B5EF4-FFF2-40B4-BE49-F238E27FC236}">
                  <a16:creationId xmlns:a16="http://schemas.microsoft.com/office/drawing/2014/main" id="{FFCA5E24-69A0-11FB-2730-6E6637DF186D}"/>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4331528" y="4078682"/>
              <a:ext cx="298442" cy="464242"/>
            </a:xfrm>
            <a:prstGeom prst="rect">
              <a:avLst/>
            </a:prstGeom>
          </p:spPr>
        </p:pic>
        <p:pic>
          <p:nvPicPr>
            <p:cNvPr id="36" name="Image 22" descr="Vector">
              <a:extLst>
                <a:ext uri="{FF2B5EF4-FFF2-40B4-BE49-F238E27FC236}">
                  <a16:creationId xmlns:a16="http://schemas.microsoft.com/office/drawing/2014/main" id="{18BF2CF7-63BF-7C62-CFD2-2904BDFD9AF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3355475" y="4137836"/>
              <a:ext cx="221134" cy="410881"/>
            </a:xfrm>
            <a:prstGeom prst="rect">
              <a:avLst/>
            </a:prstGeom>
          </p:spPr>
        </p:pic>
        <p:pic>
          <p:nvPicPr>
            <p:cNvPr id="46" name="Image 32" descr="cropped-logo-white-back-w-tagline 1">
              <a:extLst>
                <a:ext uri="{FF2B5EF4-FFF2-40B4-BE49-F238E27FC236}">
                  <a16:creationId xmlns:a16="http://schemas.microsoft.com/office/drawing/2014/main" id="{A92A4C35-7F7C-F6F3-103E-8A3649E6C726}"/>
                </a:ext>
              </a:extLst>
            </p:cNvPr>
            <p:cNvPicPr>
              <a:picLocks noChangeAspect="1"/>
            </p:cNvPicPr>
            <p:nvPr/>
          </p:nvPicPr>
          <p:blipFill>
            <a:blip r:embed="rId42"/>
            <a:stretch>
              <a:fillRect/>
            </a:stretch>
          </p:blipFill>
          <p:spPr>
            <a:xfrm>
              <a:off x="19226580" y="2215309"/>
              <a:ext cx="3010555" cy="1003519"/>
            </a:xfrm>
            <a:prstGeom prst="rect">
              <a:avLst/>
            </a:prstGeom>
          </p:spPr>
        </p:pic>
        <p:pic>
          <p:nvPicPr>
            <p:cNvPr id="47" name="Image 33" descr="Gmail-logo-design-on-transparent-background-PNG 1">
              <a:extLst>
                <a:ext uri="{FF2B5EF4-FFF2-40B4-BE49-F238E27FC236}">
                  <a16:creationId xmlns:a16="http://schemas.microsoft.com/office/drawing/2014/main" id="{57D5C49D-5304-8E16-51FC-1FD7436BEBD5}"/>
                </a:ext>
              </a:extLst>
            </p:cNvPr>
            <p:cNvPicPr>
              <a:picLocks noChangeAspect="1"/>
            </p:cNvPicPr>
            <p:nvPr/>
          </p:nvPicPr>
          <p:blipFill>
            <a:blip r:embed="rId43"/>
            <a:stretch>
              <a:fillRect/>
            </a:stretch>
          </p:blipFill>
          <p:spPr>
            <a:xfrm>
              <a:off x="19566721" y="9188170"/>
              <a:ext cx="1109151" cy="842954"/>
            </a:xfrm>
            <a:prstGeom prst="rect">
              <a:avLst/>
            </a:prstGeom>
          </p:spPr>
        </p:pic>
        <p:pic>
          <p:nvPicPr>
            <p:cNvPr id="48" name="Image 34" descr="jira-icon-2048x2048-r7b7i7ra 1">
              <a:extLst>
                <a:ext uri="{FF2B5EF4-FFF2-40B4-BE49-F238E27FC236}">
                  <a16:creationId xmlns:a16="http://schemas.microsoft.com/office/drawing/2014/main" id="{86040D00-56B0-F576-525D-3E1534D81DBD}"/>
                </a:ext>
              </a:extLst>
            </p:cNvPr>
            <p:cNvPicPr>
              <a:picLocks noChangeAspect="1"/>
            </p:cNvPicPr>
            <p:nvPr/>
          </p:nvPicPr>
          <p:blipFill>
            <a:blip r:embed="rId44"/>
            <a:stretch>
              <a:fillRect/>
            </a:stretch>
          </p:blipFill>
          <p:spPr>
            <a:xfrm>
              <a:off x="17481516" y="9254719"/>
              <a:ext cx="916898" cy="916898"/>
            </a:xfrm>
            <a:prstGeom prst="rect">
              <a:avLst/>
            </a:prstGeom>
          </p:spPr>
        </p:pic>
        <p:pic>
          <p:nvPicPr>
            <p:cNvPr id="49" name="Image 35" descr="linkedin-logo-linkedin-icon-transparent-free-png 1">
              <a:extLst>
                <a:ext uri="{FF2B5EF4-FFF2-40B4-BE49-F238E27FC236}">
                  <a16:creationId xmlns:a16="http://schemas.microsoft.com/office/drawing/2014/main" id="{3045C135-5F81-3ED2-A0BF-15FE5ECF5631}"/>
                </a:ext>
              </a:extLst>
            </p:cNvPr>
            <p:cNvPicPr>
              <a:picLocks noChangeAspect="1"/>
            </p:cNvPicPr>
            <p:nvPr/>
          </p:nvPicPr>
          <p:blipFill>
            <a:blip r:embed="rId45"/>
            <a:stretch>
              <a:fillRect/>
            </a:stretch>
          </p:blipFill>
          <p:spPr>
            <a:xfrm>
              <a:off x="16816026" y="10866685"/>
              <a:ext cx="1464079" cy="1449290"/>
            </a:xfrm>
            <a:prstGeom prst="rect">
              <a:avLst/>
            </a:prstGeom>
          </p:spPr>
        </p:pic>
        <p:pic>
          <p:nvPicPr>
            <p:cNvPr id="50" name="Image 36" descr="marketo_logo_icon_145084 1">
              <a:extLst>
                <a:ext uri="{FF2B5EF4-FFF2-40B4-BE49-F238E27FC236}">
                  <a16:creationId xmlns:a16="http://schemas.microsoft.com/office/drawing/2014/main" id="{91014370-9BD0-2D08-2A92-198E8A8B9B35}"/>
                </a:ext>
              </a:extLst>
            </p:cNvPr>
            <p:cNvPicPr>
              <a:picLocks noChangeAspect="1"/>
            </p:cNvPicPr>
            <p:nvPr/>
          </p:nvPicPr>
          <p:blipFill>
            <a:blip r:embed="rId46"/>
            <a:stretch>
              <a:fillRect/>
            </a:stretch>
          </p:blipFill>
          <p:spPr>
            <a:xfrm>
              <a:off x="18649823" y="7228670"/>
              <a:ext cx="916898" cy="931687"/>
            </a:xfrm>
            <a:prstGeom prst="rect">
              <a:avLst/>
            </a:prstGeom>
          </p:spPr>
        </p:pic>
        <p:pic>
          <p:nvPicPr>
            <p:cNvPr id="51" name="Image 37" descr="microsoft-dynamics-icon-lg 1">
              <a:extLst>
                <a:ext uri="{FF2B5EF4-FFF2-40B4-BE49-F238E27FC236}">
                  <a16:creationId xmlns:a16="http://schemas.microsoft.com/office/drawing/2014/main" id="{EF513A6D-5B08-5E63-7CBD-905C2ED5517D}"/>
                </a:ext>
              </a:extLst>
            </p:cNvPr>
            <p:cNvPicPr>
              <a:picLocks noChangeAspect="1"/>
            </p:cNvPicPr>
            <p:nvPr/>
          </p:nvPicPr>
          <p:blipFill>
            <a:blip r:embed="rId47"/>
            <a:stretch>
              <a:fillRect/>
            </a:stretch>
          </p:blipFill>
          <p:spPr>
            <a:xfrm>
              <a:off x="20217422" y="7125150"/>
              <a:ext cx="1109151" cy="1109151"/>
            </a:xfrm>
            <a:prstGeom prst="rect">
              <a:avLst/>
            </a:prstGeom>
          </p:spPr>
        </p:pic>
        <p:pic>
          <p:nvPicPr>
            <p:cNvPr id="52" name="Image 38" descr="outlook_4096_black 1">
              <a:extLst>
                <a:ext uri="{FF2B5EF4-FFF2-40B4-BE49-F238E27FC236}">
                  <a16:creationId xmlns:a16="http://schemas.microsoft.com/office/drawing/2014/main" id="{EF20A730-FAF0-6D4F-CBAF-2C0AA594E0EE}"/>
                </a:ext>
              </a:extLst>
            </p:cNvPr>
            <p:cNvPicPr>
              <a:picLocks noChangeAspect="1"/>
            </p:cNvPicPr>
            <p:nvPr/>
          </p:nvPicPr>
          <p:blipFill>
            <a:blip r:embed="rId48"/>
            <a:stretch>
              <a:fillRect/>
            </a:stretch>
          </p:blipFill>
          <p:spPr>
            <a:xfrm>
              <a:off x="12512521" y="10851897"/>
              <a:ext cx="1464079" cy="1464079"/>
            </a:xfrm>
            <a:prstGeom prst="rect">
              <a:avLst/>
            </a:prstGeom>
          </p:spPr>
        </p:pic>
        <p:pic>
          <p:nvPicPr>
            <p:cNvPr id="53" name="Image 39" descr="microsoft-sharepoint-g8hn8e5r54d67zfquonuc 1">
              <a:extLst>
                <a:ext uri="{FF2B5EF4-FFF2-40B4-BE49-F238E27FC236}">
                  <a16:creationId xmlns:a16="http://schemas.microsoft.com/office/drawing/2014/main" id="{15D7FB82-AEC9-3C5F-5489-27C3700694A3}"/>
                </a:ext>
              </a:extLst>
            </p:cNvPr>
            <p:cNvPicPr>
              <a:picLocks noChangeAspect="1"/>
            </p:cNvPicPr>
            <p:nvPr/>
          </p:nvPicPr>
          <p:blipFill>
            <a:blip r:embed="rId49"/>
            <a:stretch>
              <a:fillRect/>
            </a:stretch>
          </p:blipFill>
          <p:spPr>
            <a:xfrm>
              <a:off x="14849132" y="7184304"/>
              <a:ext cx="1005630" cy="1020419"/>
            </a:xfrm>
            <a:prstGeom prst="rect">
              <a:avLst/>
            </a:prstGeom>
          </p:spPr>
        </p:pic>
        <p:pic>
          <p:nvPicPr>
            <p:cNvPr id="54" name="Image 40" descr="teams-icon-2048x1905-p0qflprv 1">
              <a:extLst>
                <a:ext uri="{FF2B5EF4-FFF2-40B4-BE49-F238E27FC236}">
                  <a16:creationId xmlns:a16="http://schemas.microsoft.com/office/drawing/2014/main" id="{148B89BA-55FC-3443-5055-E2F3B13CBD53}"/>
                </a:ext>
              </a:extLst>
            </p:cNvPr>
            <p:cNvPicPr>
              <a:picLocks noChangeAspect="1"/>
            </p:cNvPicPr>
            <p:nvPr/>
          </p:nvPicPr>
          <p:blipFill>
            <a:blip r:embed="rId50"/>
            <a:stretch>
              <a:fillRect/>
            </a:stretch>
          </p:blipFill>
          <p:spPr>
            <a:xfrm>
              <a:off x="12808295" y="7184304"/>
              <a:ext cx="1094362" cy="1020419"/>
            </a:xfrm>
            <a:prstGeom prst="rect">
              <a:avLst/>
            </a:prstGeom>
          </p:spPr>
        </p:pic>
        <p:pic>
          <p:nvPicPr>
            <p:cNvPr id="55" name="Image 41" descr="Vector">
              <a:extLst>
                <a:ext uri="{FF2B5EF4-FFF2-40B4-BE49-F238E27FC236}">
                  <a16:creationId xmlns:a16="http://schemas.microsoft.com/office/drawing/2014/main" id="{8764C1A3-87C9-124A-F1ED-CF2A8430F69E}"/>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5886891" y="4004739"/>
              <a:ext cx="2543652" cy="650702"/>
            </a:xfrm>
            <a:prstGeom prst="rect">
              <a:avLst/>
            </a:prstGeom>
          </p:spPr>
        </p:pic>
        <p:pic>
          <p:nvPicPr>
            <p:cNvPr id="56" name="Image 42" descr="Vector">
              <a:extLst>
                <a:ext uri="{FF2B5EF4-FFF2-40B4-BE49-F238E27FC236}">
                  <a16:creationId xmlns:a16="http://schemas.microsoft.com/office/drawing/2014/main" id="{0272DA0B-D3EB-7647-E6CE-D0108347E19C}"/>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4849132" y="11236402"/>
              <a:ext cx="1360558" cy="680279"/>
            </a:xfrm>
            <a:prstGeom prst="rect">
              <a:avLst/>
            </a:prstGeom>
          </p:spPr>
        </p:pic>
        <p:pic>
          <p:nvPicPr>
            <p:cNvPr id="57" name="Image 43" descr="Trello_logo.svg 1">
              <a:extLst>
                <a:ext uri="{FF2B5EF4-FFF2-40B4-BE49-F238E27FC236}">
                  <a16:creationId xmlns:a16="http://schemas.microsoft.com/office/drawing/2014/main" id="{77682670-FC8F-B40B-E2B0-14575D5941CC}"/>
                </a:ext>
              </a:extLst>
            </p:cNvPr>
            <p:cNvPicPr>
              <a:picLocks noChangeAspect="1"/>
            </p:cNvPicPr>
            <p:nvPr/>
          </p:nvPicPr>
          <p:blipFill>
            <a:blip r:embed="rId55"/>
            <a:stretch>
              <a:fillRect/>
            </a:stretch>
          </p:blipFill>
          <p:spPr>
            <a:xfrm>
              <a:off x="16135747" y="5601916"/>
              <a:ext cx="2380977" cy="680279"/>
            </a:xfrm>
            <a:prstGeom prst="rect">
              <a:avLst/>
            </a:prstGeom>
          </p:spPr>
        </p:pic>
        <p:pic>
          <p:nvPicPr>
            <p:cNvPr id="58" name="Image 44" descr="Twilio-Flex 1">
              <a:extLst>
                <a:ext uri="{FF2B5EF4-FFF2-40B4-BE49-F238E27FC236}">
                  <a16:creationId xmlns:a16="http://schemas.microsoft.com/office/drawing/2014/main" id="{3631B547-0762-2E4E-B023-A10BABEB71F0}"/>
                </a:ext>
              </a:extLst>
            </p:cNvPr>
            <p:cNvPicPr>
              <a:picLocks noChangeAspect="1"/>
            </p:cNvPicPr>
            <p:nvPr/>
          </p:nvPicPr>
          <p:blipFill>
            <a:blip r:embed="rId56"/>
            <a:stretch>
              <a:fillRect/>
            </a:stretch>
          </p:blipFill>
          <p:spPr>
            <a:xfrm>
              <a:off x="19004751" y="5513183"/>
              <a:ext cx="2425343" cy="857743"/>
            </a:xfrm>
            <a:prstGeom prst="rect">
              <a:avLst/>
            </a:prstGeom>
          </p:spPr>
        </p:pic>
        <p:pic>
          <p:nvPicPr>
            <p:cNvPr id="59" name="Image 45" descr="Vector">
              <a:extLst>
                <a:ext uri="{FF2B5EF4-FFF2-40B4-BE49-F238E27FC236}">
                  <a16:creationId xmlns:a16="http://schemas.microsoft.com/office/drawing/2014/main" id="{3D6A2431-39B8-A694-57C0-5F77A9E5721F}"/>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16816026" y="7317403"/>
              <a:ext cx="961264" cy="724645"/>
            </a:xfrm>
            <a:prstGeom prst="rect">
              <a:avLst/>
            </a:prstGeom>
          </p:spPr>
        </p:pic>
      </p:grpSp>
      <p:sp>
        <p:nvSpPr>
          <p:cNvPr id="5" name="Callout">
            <a:extLst>
              <a:ext uri="{FF2B5EF4-FFF2-40B4-BE49-F238E27FC236}">
                <a16:creationId xmlns:a16="http://schemas.microsoft.com/office/drawing/2014/main" id="{51CAFAB9-9D69-4EB4-4FCD-F2E050CB1B71}"/>
              </a:ext>
            </a:extLst>
          </p:cNvPr>
          <p:cNvSpPr txBox="1"/>
          <p:nvPr/>
        </p:nvSpPr>
        <p:spPr>
          <a:xfrm>
            <a:off x="1110517" y="1238270"/>
            <a:ext cx="8577652" cy="457482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1218956">
              <a:buSzPct val="100000"/>
            </a:pPr>
            <a:r>
              <a:rPr lang="en-US" sz="6800" kern="0" noProof="0" dirty="0">
                <a:solidFill>
                  <a:schemeClr val="accent1"/>
                </a:solidFill>
                <a:ea typeface="IBM Plex Sans Light"/>
                <a:cs typeface="IBM Plex Sans Light"/>
                <a:sym typeface="IBM Plex Sans Light"/>
              </a:rPr>
              <a:t>A growing ecosystem of agent catalog contributing partners</a:t>
            </a:r>
          </a:p>
        </p:txBody>
      </p:sp>
      <p:sp>
        <p:nvSpPr>
          <p:cNvPr id="60" name="TextBox 59">
            <a:extLst>
              <a:ext uri="{FF2B5EF4-FFF2-40B4-BE49-F238E27FC236}">
                <a16:creationId xmlns:a16="http://schemas.microsoft.com/office/drawing/2014/main" id="{6D405766-4C19-069F-956C-FDBB5562A167}"/>
              </a:ext>
            </a:extLst>
          </p:cNvPr>
          <p:cNvSpPr txBox="1"/>
          <p:nvPr/>
        </p:nvSpPr>
        <p:spPr>
          <a:xfrm>
            <a:off x="26330928" y="4679577"/>
            <a:ext cx="184731" cy="646331"/>
          </a:xfrm>
          <a:prstGeom prst="rect">
            <a:avLst/>
          </a:prstGeom>
          <a:noFill/>
        </p:spPr>
        <p:txBody>
          <a:bodyPr wrap="none" rtlCol="0">
            <a:spAutoFit/>
          </a:bodyPr>
          <a:lstStyle/>
          <a:p>
            <a:endParaRPr lang="en-US" noProof="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0A6B4-4484-04EB-4761-79C26A01D506}"/>
            </a:ext>
          </a:extLst>
        </p:cNvPr>
        <p:cNvGrpSpPr/>
        <p:nvPr/>
      </p:nvGrpSpPr>
      <p:grpSpPr>
        <a:xfrm>
          <a:off x="0" y="0"/>
          <a:ext cx="0" cy="0"/>
          <a:chOff x="0" y="0"/>
          <a:chExt cx="0" cy="0"/>
        </a:xfrm>
      </p:grpSpPr>
      <p:sp>
        <p:nvSpPr>
          <p:cNvPr id="21" name="Text Placeholder 20">
            <a:extLst>
              <a:ext uri="{FF2B5EF4-FFF2-40B4-BE49-F238E27FC236}">
                <a16:creationId xmlns:a16="http://schemas.microsoft.com/office/drawing/2014/main" id="{71EBD501-8958-4330-0518-CA98FC3F82DF}"/>
              </a:ext>
            </a:extLst>
          </p:cNvPr>
          <p:cNvSpPr>
            <a:spLocks noGrp="1"/>
          </p:cNvSpPr>
          <p:nvPr>
            <p:ph type="body" sz="quarter" idx="15"/>
          </p:nvPr>
        </p:nvSpPr>
        <p:spPr>
          <a:xfrm>
            <a:off x="7256062" y="578444"/>
            <a:ext cx="4955530" cy="1260334"/>
          </a:xfrm>
        </p:spPr>
        <p:txBody>
          <a:bodyPr lIns="0" tIns="0" rIns="0" bIns="0" anchor="t"/>
          <a:lstStyle/>
          <a:p>
            <a:r>
              <a:rPr lang="en-US" sz="4000" b="1" noProof="0" dirty="0">
                <a:solidFill>
                  <a:schemeClr val="accent1"/>
                </a:solidFill>
                <a:latin typeface="+mn-lt"/>
              </a:rPr>
              <a:t>Human Resources Agents</a:t>
            </a:r>
            <a:endParaRPr lang="en-US" sz="4000" noProof="0" dirty="0">
              <a:solidFill>
                <a:schemeClr val="accent1"/>
              </a:solidFill>
              <a:latin typeface="+mn-lt"/>
            </a:endParaRPr>
          </a:p>
        </p:txBody>
      </p:sp>
      <p:sp>
        <p:nvSpPr>
          <p:cNvPr id="12" name="Text Placeholder 11">
            <a:extLst>
              <a:ext uri="{FF2B5EF4-FFF2-40B4-BE49-F238E27FC236}">
                <a16:creationId xmlns:a16="http://schemas.microsoft.com/office/drawing/2014/main" id="{F3F0EDB4-E035-7BBA-54A8-1BB8B47465DF}"/>
              </a:ext>
            </a:extLst>
          </p:cNvPr>
          <p:cNvSpPr>
            <a:spLocks noGrp="1"/>
          </p:cNvSpPr>
          <p:nvPr>
            <p:ph type="body" sz="quarter" idx="12"/>
          </p:nvPr>
        </p:nvSpPr>
        <p:spPr>
          <a:xfrm>
            <a:off x="7270445" y="6162364"/>
            <a:ext cx="4950768" cy="6873878"/>
          </a:xfrm>
        </p:spPr>
        <p:txBody>
          <a:bodyPr lIns="0" tIns="0" rIns="0" bIns="0" anchor="t"/>
          <a:lstStyle/>
          <a:p>
            <a:r>
              <a:rPr lang="en-US" sz="2400" b="1" noProof="0" dirty="0">
                <a:latin typeface="+mn-lt"/>
              </a:rPr>
              <a:t>Use cases</a:t>
            </a:r>
          </a:p>
          <a:p>
            <a:pPr marL="685800" indent="-571500">
              <a:buFont typeface="IBM Plex Sans Light" panose="020B0403050203000203" pitchFamily="34" charset="0"/>
              <a:buChar char="−"/>
            </a:pPr>
            <a:r>
              <a:rPr lang="en-US" sz="2400" noProof="0" dirty="0">
                <a:latin typeface="+mn-lt"/>
                <a:cs typeface="IBM Plex Sans Light"/>
              </a:rPr>
              <a:t>Request time off</a:t>
            </a:r>
            <a:endParaRPr lang="en-US" sz="3200" noProof="0" dirty="0">
              <a:latin typeface="+mn-lt"/>
            </a:endParaRPr>
          </a:p>
          <a:p>
            <a:pPr marL="685800" indent="-571500">
              <a:buFont typeface="IBM Plex Sans Light" panose="020B0403050203000203" pitchFamily="34" charset="0"/>
              <a:buChar char="−"/>
            </a:pPr>
            <a:r>
              <a:rPr lang="en-US" sz="2400" noProof="0" dirty="0">
                <a:latin typeface="+mn-lt"/>
                <a:cs typeface="IBM Plex Sans Light"/>
              </a:rPr>
              <a:t>Update home address</a:t>
            </a:r>
            <a:endParaRPr lang="en-US" sz="3200" noProof="0" dirty="0">
              <a:latin typeface="+mn-lt"/>
            </a:endParaRPr>
          </a:p>
          <a:p>
            <a:pPr marL="685800" indent="-571500">
              <a:buFont typeface="IBM Plex Sans Light" panose="020B0403050203000203" pitchFamily="34" charset="0"/>
              <a:buChar char="−"/>
            </a:pPr>
            <a:r>
              <a:rPr lang="en-US" sz="2400" noProof="0" dirty="0">
                <a:latin typeface="+mn-lt"/>
                <a:cs typeface="IBM Plex Sans Light"/>
              </a:rPr>
              <a:t>View compensation history</a:t>
            </a:r>
            <a:endParaRPr lang="en-US" sz="3200" noProof="0" dirty="0">
              <a:latin typeface="+mn-lt"/>
              <a:cs typeface="IBM Plex Sans Light"/>
            </a:endParaRPr>
          </a:p>
          <a:p>
            <a:pPr marL="685800" indent="-571500">
              <a:buFont typeface="IBM Plex Sans Light" panose="020B0403050203000203" pitchFamily="34" charset="0"/>
              <a:buChar char="−"/>
            </a:pPr>
            <a:r>
              <a:rPr lang="en-US" sz="2400" noProof="0" dirty="0">
                <a:latin typeface="+mn-lt"/>
                <a:cs typeface="IBM Plex Sans Light"/>
              </a:rPr>
              <a:t>View benefit enrollments</a:t>
            </a:r>
            <a:endParaRPr lang="en-US" sz="3200" noProof="0" dirty="0">
              <a:latin typeface="+mn-lt"/>
            </a:endParaRPr>
          </a:p>
          <a:p>
            <a:pPr marL="685800" indent="-571500">
              <a:buFont typeface="IBM Plex Sans Light" panose="020B0403050203000203" pitchFamily="34" charset="0"/>
              <a:buChar char="−"/>
            </a:pPr>
            <a:r>
              <a:rPr lang="en-US" sz="2400" noProof="0" dirty="0">
                <a:latin typeface="+mn-lt"/>
                <a:cs typeface="IBM Plex Sans Light"/>
              </a:rPr>
              <a:t>Location transfer request</a:t>
            </a:r>
            <a:endParaRPr lang="en-US" sz="3200" noProof="0" dirty="0">
              <a:latin typeface="+mn-lt"/>
            </a:endParaRPr>
          </a:p>
          <a:p>
            <a:pPr marL="685800" indent="-571500">
              <a:buFont typeface="IBM Plex Sans Light" panose="020B0403050203000203" pitchFamily="34" charset="0"/>
              <a:buChar char="−"/>
            </a:pPr>
            <a:r>
              <a:rPr lang="en-US" sz="2400" noProof="0" dirty="0">
                <a:latin typeface="+mn-lt"/>
                <a:cs typeface="IBM Plex Sans Light"/>
              </a:rPr>
              <a:t>Initiate promotion </a:t>
            </a:r>
            <a:endParaRPr lang="en-US" sz="3200" noProof="0" dirty="0">
              <a:latin typeface="+mn-lt"/>
            </a:endParaRPr>
          </a:p>
          <a:p>
            <a:pPr marL="685800" indent="-571500">
              <a:buFont typeface="IBM Plex Sans Light" panose="020B0403050203000203" pitchFamily="34" charset="0"/>
              <a:buChar char="−"/>
            </a:pPr>
            <a:r>
              <a:rPr lang="en-US" sz="2400" noProof="0" dirty="0">
                <a:latin typeface="+mn-lt"/>
              </a:rPr>
              <a:t>Update salary details</a:t>
            </a:r>
            <a:endParaRPr lang="en-US" sz="3200" noProof="0" dirty="0">
              <a:latin typeface="+mn-lt"/>
            </a:endParaRPr>
          </a:p>
          <a:p>
            <a:pPr marL="685800" indent="-571500">
              <a:buFont typeface="IBM Plex Sans Light" panose="020B0403050203000203" pitchFamily="34" charset="0"/>
              <a:buChar char="−"/>
            </a:pPr>
            <a:r>
              <a:rPr lang="en-US" sz="2400" noProof="0" dirty="0">
                <a:latin typeface="+mn-lt"/>
              </a:rPr>
              <a:t>...and more!</a:t>
            </a:r>
          </a:p>
          <a:p>
            <a:endParaRPr lang="en-US" sz="2400" noProof="0" dirty="0">
              <a:latin typeface="+mn-lt"/>
            </a:endParaRPr>
          </a:p>
          <a:p>
            <a:r>
              <a:rPr lang="en-US" sz="2400" b="1" noProof="0" dirty="0">
                <a:latin typeface="+mn-lt"/>
              </a:rPr>
              <a:t>Tools</a:t>
            </a:r>
          </a:p>
          <a:p>
            <a:pPr marL="685800" indent="-571500">
              <a:buFont typeface="IBM Plex Sans Light" panose="020B0403050203000203" pitchFamily="34" charset="0"/>
              <a:buChar char="−"/>
            </a:pPr>
            <a:r>
              <a:rPr lang="en-US" sz="2400" noProof="0" dirty="0">
                <a:latin typeface="+mn-lt"/>
              </a:rPr>
              <a:t>SAP SuccessFactors</a:t>
            </a:r>
          </a:p>
          <a:p>
            <a:pPr marL="685800" indent="-571500">
              <a:buFont typeface="IBM Plex Sans Light" panose="020B0403050203000203" pitchFamily="34" charset="0"/>
              <a:buChar char="−"/>
            </a:pPr>
            <a:r>
              <a:rPr lang="en-US" sz="2400" noProof="0" dirty="0">
                <a:latin typeface="+mn-lt"/>
              </a:rPr>
              <a:t>Workday</a:t>
            </a:r>
          </a:p>
          <a:p>
            <a:pPr marL="114300"/>
            <a:endParaRPr lang="en-US" sz="2400" noProof="0" dirty="0">
              <a:latin typeface="+mn-lt"/>
            </a:endParaRPr>
          </a:p>
          <a:p>
            <a:pPr marL="571500" indent="-571500">
              <a:buFont typeface="IBM Plex Sans Light"/>
              <a:buChar char="•"/>
            </a:pPr>
            <a:endParaRPr lang="en-US" sz="2400" noProof="0" dirty="0">
              <a:latin typeface="+mn-lt"/>
            </a:endParaRPr>
          </a:p>
        </p:txBody>
      </p:sp>
      <p:sp>
        <p:nvSpPr>
          <p:cNvPr id="22" name="Text Placeholder 21">
            <a:extLst>
              <a:ext uri="{FF2B5EF4-FFF2-40B4-BE49-F238E27FC236}">
                <a16:creationId xmlns:a16="http://schemas.microsoft.com/office/drawing/2014/main" id="{ECE06B34-6166-838B-C7F5-F3D587619345}"/>
              </a:ext>
            </a:extLst>
          </p:cNvPr>
          <p:cNvSpPr>
            <a:spLocks noGrp="1"/>
          </p:cNvSpPr>
          <p:nvPr>
            <p:ph type="body" sz="quarter" idx="16"/>
          </p:nvPr>
        </p:nvSpPr>
        <p:spPr>
          <a:xfrm>
            <a:off x="13019407" y="578444"/>
            <a:ext cx="4952356" cy="1260334"/>
          </a:xfrm>
        </p:spPr>
        <p:txBody>
          <a:bodyPr lIns="0" tIns="0" rIns="0" bIns="0" anchor="t"/>
          <a:lstStyle/>
          <a:p>
            <a:r>
              <a:rPr lang="en-US" sz="4000" b="1" noProof="0" dirty="0">
                <a:solidFill>
                  <a:schemeClr val="accent1"/>
                </a:solidFill>
                <a:latin typeface="+mn-lt"/>
              </a:rPr>
              <a:t>Sales </a:t>
            </a:r>
          </a:p>
          <a:p>
            <a:r>
              <a:rPr lang="en-US" sz="4000" noProof="0" dirty="0">
                <a:solidFill>
                  <a:schemeClr val="accent1"/>
                </a:solidFill>
                <a:latin typeface="+mn-lt"/>
              </a:rPr>
              <a:t>Agents</a:t>
            </a:r>
          </a:p>
          <a:p>
            <a:endParaRPr lang="en-US" sz="4000" noProof="0" dirty="0">
              <a:solidFill>
                <a:schemeClr val="accent1"/>
              </a:solidFill>
              <a:latin typeface="+mn-lt"/>
            </a:endParaRPr>
          </a:p>
        </p:txBody>
      </p:sp>
      <p:sp>
        <p:nvSpPr>
          <p:cNvPr id="15" name="Text Placeholder 14">
            <a:extLst>
              <a:ext uri="{FF2B5EF4-FFF2-40B4-BE49-F238E27FC236}">
                <a16:creationId xmlns:a16="http://schemas.microsoft.com/office/drawing/2014/main" id="{D6714322-28BA-207B-0660-F18E8BE45CB0}"/>
              </a:ext>
            </a:extLst>
          </p:cNvPr>
          <p:cNvSpPr>
            <a:spLocks noGrp="1"/>
          </p:cNvSpPr>
          <p:nvPr>
            <p:ph type="body" sz="quarter" idx="13"/>
          </p:nvPr>
        </p:nvSpPr>
        <p:spPr>
          <a:xfrm>
            <a:off x="13019407" y="6143435"/>
            <a:ext cx="5220084" cy="6894472"/>
          </a:xfrm>
        </p:spPr>
        <p:txBody>
          <a:bodyPr lIns="0" tIns="0" rIns="0" bIns="0" anchor="t"/>
          <a:lstStyle/>
          <a:p>
            <a:r>
              <a:rPr lang="en-US" sz="2400" b="1" noProof="0" dirty="0">
                <a:latin typeface="+mn-lt"/>
              </a:rPr>
              <a:t>Use cases</a:t>
            </a:r>
            <a:endParaRPr lang="en-US" sz="2400" noProof="0" dirty="0">
              <a:latin typeface="+mn-lt"/>
            </a:endParaRPr>
          </a:p>
          <a:p>
            <a:pPr marL="571500" indent="-571500">
              <a:buFont typeface="IBM Plex Sans Light" panose="020B0403050203000203" pitchFamily="34" charset="0"/>
              <a:buChar char="−"/>
            </a:pPr>
            <a:r>
              <a:rPr lang="en-US" sz="2400" noProof="0" dirty="0">
                <a:latin typeface="+mn-lt"/>
              </a:rPr>
              <a:t>Identify relevant products</a:t>
            </a:r>
          </a:p>
          <a:p>
            <a:pPr marL="571500" indent="-571500">
              <a:buFont typeface="IBM Plex Sans Light" panose="020B0403050203000203" pitchFamily="34" charset="0"/>
              <a:buChar char="−"/>
            </a:pPr>
            <a:r>
              <a:rPr lang="en-US" sz="2400" noProof="0" dirty="0">
                <a:latin typeface="+mn-lt"/>
              </a:rPr>
              <a:t>Summarize key selling points</a:t>
            </a:r>
          </a:p>
          <a:p>
            <a:pPr marL="571500" indent="-571500">
              <a:buFont typeface="IBM Plex Sans Light" panose="020B0403050203000203" pitchFamily="34" charset="0"/>
              <a:buChar char="−"/>
            </a:pPr>
            <a:r>
              <a:rPr lang="en-US" sz="2400" noProof="0" dirty="0">
                <a:latin typeface="+mn-lt"/>
              </a:rPr>
              <a:t>Compare product capabilities</a:t>
            </a:r>
          </a:p>
          <a:p>
            <a:pPr marL="571500" indent="-571500">
              <a:buFont typeface="IBM Plex Sans Light" panose="020B0403050203000203" pitchFamily="34" charset="0"/>
              <a:buChar char="−"/>
            </a:pPr>
            <a:r>
              <a:rPr lang="en-US" sz="2400" noProof="0" dirty="0">
                <a:latin typeface="+mn-lt"/>
              </a:rPr>
              <a:t>Retrieve client contacts</a:t>
            </a:r>
          </a:p>
          <a:p>
            <a:pPr marL="571500" indent="-571500">
              <a:buFont typeface="IBM Plex Sans Light" panose="020B0403050203000203" pitchFamily="34" charset="0"/>
              <a:buChar char="−"/>
            </a:pPr>
            <a:r>
              <a:rPr lang="en-US" sz="2400" noProof="0" dirty="0">
                <a:latin typeface="+mn-lt"/>
              </a:rPr>
              <a:t>Generate client email</a:t>
            </a:r>
          </a:p>
          <a:p>
            <a:pPr marL="571500" indent="-571500">
              <a:buFont typeface="IBM Plex Sans Light" panose="020B0403050203000203" pitchFamily="34" charset="0"/>
              <a:buChar char="−"/>
            </a:pPr>
            <a:r>
              <a:rPr lang="en-US" sz="2400" noProof="0" dirty="0">
                <a:latin typeface="+mn-lt"/>
              </a:rPr>
              <a:t>Summarize client meetings</a:t>
            </a:r>
          </a:p>
          <a:p>
            <a:pPr marL="571500" indent="-571500">
              <a:buFont typeface="IBM Plex Sans Light" panose="020B0403050203000203" pitchFamily="34" charset="0"/>
              <a:buChar char="−"/>
            </a:pPr>
            <a:r>
              <a:rPr lang="en-US" sz="2400" noProof="0" dirty="0">
                <a:latin typeface="+mn-lt"/>
              </a:rPr>
              <a:t>Update comments in lead record</a:t>
            </a:r>
          </a:p>
          <a:p>
            <a:pPr marL="571500" indent="-571500">
              <a:buFont typeface="IBM Plex Sans Light" panose="020B0403050203000203" pitchFamily="34" charset="0"/>
              <a:buChar char="−"/>
            </a:pPr>
            <a:r>
              <a:rPr lang="en-US" sz="2400" noProof="0" dirty="0">
                <a:latin typeface="+mn-lt"/>
              </a:rPr>
              <a:t>...and more!</a:t>
            </a:r>
          </a:p>
          <a:p>
            <a:endParaRPr lang="en-US" sz="2400" noProof="0" dirty="0">
              <a:latin typeface="+mn-lt"/>
            </a:endParaRPr>
          </a:p>
          <a:p>
            <a:r>
              <a:rPr lang="en-US" sz="2400" b="1" noProof="0" dirty="0">
                <a:latin typeface="+mn-lt"/>
              </a:rPr>
              <a:t>Tools</a:t>
            </a:r>
            <a:endParaRPr lang="en-US" sz="2400" noProof="0" dirty="0">
              <a:latin typeface="+mn-lt"/>
            </a:endParaRPr>
          </a:p>
          <a:p>
            <a:pPr marL="571500" indent="-571500">
              <a:buFont typeface="IBM Plex Sans Light" panose="020B0403050203000203" pitchFamily="34" charset="0"/>
              <a:buChar char="−"/>
            </a:pPr>
            <a:r>
              <a:rPr lang="en-US" sz="2400" noProof="0" dirty="0">
                <a:latin typeface="+mn-lt"/>
              </a:rPr>
              <a:t>Salesforce</a:t>
            </a:r>
          </a:p>
          <a:p>
            <a:pPr marL="571500" indent="-571500">
              <a:buFont typeface="IBM Plex Sans Light" panose="020B0403050203000203" pitchFamily="34" charset="0"/>
              <a:buChar char="−"/>
            </a:pPr>
            <a:r>
              <a:rPr lang="en-US" sz="2400" noProof="0" dirty="0">
                <a:latin typeface="+mn-lt"/>
              </a:rPr>
              <a:t>Seismic</a:t>
            </a:r>
          </a:p>
          <a:p>
            <a:pPr marL="571500" indent="-571500">
              <a:buFont typeface="IBM Plex Sans Light" panose="020B0403050203000203" pitchFamily="34" charset="0"/>
              <a:buChar char="−"/>
            </a:pPr>
            <a:r>
              <a:rPr lang="en-US" sz="2400" noProof="0" dirty="0" err="1">
                <a:latin typeface="+mn-lt"/>
              </a:rPr>
              <a:t>Dun&amp;Bradstreet</a:t>
            </a:r>
            <a:endParaRPr lang="en-US" sz="2400" noProof="0" dirty="0">
              <a:latin typeface="+mn-lt"/>
            </a:endParaRPr>
          </a:p>
          <a:p>
            <a:pPr marL="571500" indent="-571500">
              <a:buFont typeface="IBM Plex Sans Light" panose="020B0403050203000203" pitchFamily="34" charset="0"/>
              <a:buChar char="−"/>
            </a:pPr>
            <a:r>
              <a:rPr lang="en-US" sz="2400" noProof="0" dirty="0">
                <a:latin typeface="+mn-lt"/>
              </a:rPr>
              <a:t>Outlook</a:t>
            </a:r>
          </a:p>
          <a:p>
            <a:pPr marL="571500" indent="-571500">
              <a:buFont typeface="IBM Plex Sans Light"/>
              <a:buChar char="•"/>
            </a:pPr>
            <a:endParaRPr lang="en-US" sz="2400" noProof="0" dirty="0">
              <a:latin typeface="+mn-lt"/>
            </a:endParaRPr>
          </a:p>
        </p:txBody>
      </p:sp>
      <p:sp>
        <p:nvSpPr>
          <p:cNvPr id="23" name="Text Placeholder 22">
            <a:extLst>
              <a:ext uri="{FF2B5EF4-FFF2-40B4-BE49-F238E27FC236}">
                <a16:creationId xmlns:a16="http://schemas.microsoft.com/office/drawing/2014/main" id="{92BC30F2-0087-9A60-7243-70D738094812}"/>
              </a:ext>
            </a:extLst>
          </p:cNvPr>
          <p:cNvSpPr>
            <a:spLocks noGrp="1"/>
          </p:cNvSpPr>
          <p:nvPr>
            <p:ph type="body" sz="quarter" idx="17"/>
          </p:nvPr>
        </p:nvSpPr>
        <p:spPr>
          <a:xfrm>
            <a:off x="19032807" y="578444"/>
            <a:ext cx="4958704" cy="1260334"/>
          </a:xfrm>
        </p:spPr>
        <p:txBody>
          <a:bodyPr lIns="0" tIns="0" rIns="0" bIns="0" anchor="t"/>
          <a:lstStyle/>
          <a:p>
            <a:r>
              <a:rPr lang="en-US" sz="4000" b="1" noProof="0" dirty="0">
                <a:solidFill>
                  <a:schemeClr val="accent1"/>
                </a:solidFill>
                <a:latin typeface="+mn-lt"/>
              </a:rPr>
              <a:t>Procurement </a:t>
            </a:r>
            <a:endParaRPr lang="en-US" b="1" noProof="0" dirty="0">
              <a:solidFill>
                <a:schemeClr val="accent1"/>
              </a:solidFill>
              <a:latin typeface="+mn-lt"/>
            </a:endParaRPr>
          </a:p>
          <a:p>
            <a:r>
              <a:rPr lang="en-US" sz="4000" noProof="0" dirty="0">
                <a:solidFill>
                  <a:schemeClr val="accent1"/>
                </a:solidFill>
                <a:latin typeface="+mn-lt"/>
              </a:rPr>
              <a:t>Agents</a:t>
            </a:r>
            <a:endParaRPr lang="en-US" noProof="0" dirty="0">
              <a:solidFill>
                <a:schemeClr val="accent1"/>
              </a:solidFill>
              <a:latin typeface="+mn-lt"/>
            </a:endParaRPr>
          </a:p>
          <a:p>
            <a:endParaRPr lang="en-US" sz="4000" noProof="0" dirty="0">
              <a:solidFill>
                <a:schemeClr val="accent1"/>
              </a:solidFill>
              <a:latin typeface="+mn-lt"/>
            </a:endParaRPr>
          </a:p>
        </p:txBody>
      </p:sp>
      <p:sp>
        <p:nvSpPr>
          <p:cNvPr id="16" name="Text Placeholder 15">
            <a:extLst>
              <a:ext uri="{FF2B5EF4-FFF2-40B4-BE49-F238E27FC236}">
                <a16:creationId xmlns:a16="http://schemas.microsoft.com/office/drawing/2014/main" id="{1CB339BD-5444-C1A0-1CF5-BAC8C483FF87}"/>
              </a:ext>
            </a:extLst>
          </p:cNvPr>
          <p:cNvSpPr>
            <a:spLocks noGrp="1"/>
          </p:cNvSpPr>
          <p:nvPr>
            <p:ph type="body" sz="quarter" idx="14"/>
          </p:nvPr>
        </p:nvSpPr>
        <p:spPr>
          <a:xfrm>
            <a:off x="19032807" y="6143436"/>
            <a:ext cx="4958704" cy="6873878"/>
          </a:xfrm>
        </p:spPr>
        <p:txBody>
          <a:bodyPr lIns="0" tIns="0" rIns="0" bIns="0" anchor="t"/>
          <a:lstStyle/>
          <a:p>
            <a:r>
              <a:rPr lang="en-US" sz="2400" b="1" noProof="0" dirty="0">
                <a:latin typeface="+mn-lt"/>
              </a:rPr>
              <a:t>Use cases</a:t>
            </a:r>
            <a:endParaRPr lang="en-US" sz="2400" noProof="0" dirty="0">
              <a:latin typeface="+mn-lt"/>
            </a:endParaRPr>
          </a:p>
          <a:p>
            <a:pPr marL="571500" indent="-571500">
              <a:buFont typeface="IBM Plex Sans Light" panose="020B0403050203000203" pitchFamily="34" charset="0"/>
              <a:buChar char="−"/>
            </a:pPr>
            <a:r>
              <a:rPr lang="en-US" sz="2400" noProof="0" dirty="0">
                <a:latin typeface="+mn-lt"/>
              </a:rPr>
              <a:t>Procurement insights</a:t>
            </a:r>
          </a:p>
          <a:p>
            <a:pPr marL="571500" indent="-571500">
              <a:buFont typeface="IBM Plex Sans Light" panose="020B0403050203000203" pitchFamily="34" charset="0"/>
              <a:buChar char="−"/>
            </a:pPr>
            <a:r>
              <a:rPr lang="en-US" sz="2400" noProof="0" dirty="0">
                <a:latin typeface="+mn-lt"/>
              </a:rPr>
              <a:t>Sourcing &amp; contracts</a:t>
            </a:r>
          </a:p>
          <a:p>
            <a:pPr marL="571500" indent="-571500">
              <a:buFont typeface="IBM Plex Sans Light" panose="020B0403050203000203" pitchFamily="34" charset="0"/>
              <a:buChar char="−"/>
            </a:pPr>
            <a:r>
              <a:rPr lang="en-US" sz="2400" noProof="0" dirty="0">
                <a:latin typeface="+mn-lt"/>
              </a:rPr>
              <a:t>Supplier management &amp; recommendation</a:t>
            </a:r>
          </a:p>
          <a:p>
            <a:pPr marL="571500" indent="-571500">
              <a:buFont typeface="IBM Plex Sans Light" panose="020B0403050203000203" pitchFamily="34" charset="0"/>
              <a:buChar char="−"/>
            </a:pPr>
            <a:r>
              <a:rPr lang="en-US" sz="2400" noProof="0" dirty="0">
                <a:latin typeface="+mn-lt"/>
              </a:rPr>
              <a:t>Purchasing</a:t>
            </a:r>
          </a:p>
          <a:p>
            <a:pPr marL="571500" indent="-571500">
              <a:buFont typeface="IBM Plex Sans Light" panose="020B0403050203000203" pitchFamily="34" charset="0"/>
              <a:buChar char="−"/>
            </a:pPr>
            <a:r>
              <a:rPr lang="en-US" sz="2400" noProof="0" dirty="0">
                <a:latin typeface="+mn-lt"/>
              </a:rPr>
              <a:t>Invoice management</a:t>
            </a:r>
            <a:endParaRPr lang="en-US" sz="3200" noProof="0" dirty="0">
              <a:latin typeface="+mn-lt"/>
            </a:endParaRPr>
          </a:p>
          <a:p>
            <a:pPr marL="571500" indent="-571500">
              <a:buFont typeface="IBM Plex Sans Light" panose="020B0403050203000203" pitchFamily="34" charset="0"/>
              <a:buChar char="−"/>
            </a:pPr>
            <a:r>
              <a:rPr lang="en-US" sz="2400" noProof="0" dirty="0">
                <a:latin typeface="+mn-lt"/>
              </a:rPr>
              <a:t>External workforce</a:t>
            </a:r>
          </a:p>
          <a:p>
            <a:pPr marL="571500" indent="-571500">
              <a:buFont typeface="IBM Plex Sans Light" panose="020B0403050203000203" pitchFamily="34" charset="0"/>
              <a:buChar char="−"/>
            </a:pPr>
            <a:r>
              <a:rPr lang="en-US" sz="2400" noProof="0" dirty="0">
                <a:latin typeface="+mn-lt"/>
              </a:rPr>
              <a:t>..and more!</a:t>
            </a:r>
          </a:p>
          <a:p>
            <a:endParaRPr lang="en-US" sz="2400" noProof="0" dirty="0">
              <a:latin typeface="+mn-lt"/>
            </a:endParaRPr>
          </a:p>
          <a:p>
            <a:r>
              <a:rPr lang="en-US" sz="2400" b="1" noProof="0" dirty="0">
                <a:latin typeface="+mn-lt"/>
              </a:rPr>
              <a:t>Tools</a:t>
            </a:r>
            <a:endParaRPr lang="en-US" sz="2400" noProof="0" dirty="0">
              <a:latin typeface="+mn-lt"/>
            </a:endParaRPr>
          </a:p>
          <a:p>
            <a:pPr marL="571500" indent="-571500">
              <a:buFont typeface="IBM Plex Sans Light" panose="020B0403050203000203" pitchFamily="34" charset="0"/>
              <a:buChar char="−"/>
            </a:pPr>
            <a:r>
              <a:rPr lang="en-US" sz="2400" noProof="0" dirty="0">
                <a:latin typeface="+mn-lt"/>
              </a:rPr>
              <a:t>Coupa</a:t>
            </a:r>
          </a:p>
          <a:p>
            <a:pPr marL="571500" indent="-571500">
              <a:buFont typeface="IBM Plex Sans Light" panose="020B0403050203000203" pitchFamily="34" charset="0"/>
              <a:buChar char="−"/>
            </a:pPr>
            <a:r>
              <a:rPr lang="en-US" sz="2400" noProof="0" dirty="0" err="1">
                <a:latin typeface="+mn-lt"/>
              </a:rPr>
              <a:t>Dun&amp;Bradstreet</a:t>
            </a:r>
            <a:endParaRPr lang="en-US" sz="2400" noProof="0" dirty="0">
              <a:latin typeface="+mn-lt"/>
            </a:endParaRPr>
          </a:p>
          <a:p>
            <a:endParaRPr lang="en-US" sz="2400" noProof="0" dirty="0">
              <a:latin typeface="+mn-lt"/>
            </a:endParaRPr>
          </a:p>
          <a:p>
            <a:pPr marL="571500" indent="-571500">
              <a:buFont typeface="IBM Plex Sans Light"/>
              <a:buChar char="•"/>
            </a:pPr>
            <a:endParaRPr lang="en-US" sz="2400" noProof="0" dirty="0">
              <a:latin typeface="+mn-lt"/>
            </a:endParaRPr>
          </a:p>
          <a:p>
            <a:endParaRPr lang="en-US" sz="3200" noProof="0" dirty="0">
              <a:latin typeface="+mn-lt"/>
            </a:endParaRPr>
          </a:p>
        </p:txBody>
      </p:sp>
      <p:sp>
        <p:nvSpPr>
          <p:cNvPr id="2" name="TextBox 1">
            <a:extLst>
              <a:ext uri="{FF2B5EF4-FFF2-40B4-BE49-F238E27FC236}">
                <a16:creationId xmlns:a16="http://schemas.microsoft.com/office/drawing/2014/main" id="{2C61C478-2AC7-E649-2E4E-FA898AAC2182}"/>
              </a:ext>
            </a:extLst>
          </p:cNvPr>
          <p:cNvSpPr txBox="1"/>
          <p:nvPr/>
        </p:nvSpPr>
        <p:spPr>
          <a:xfrm>
            <a:off x="7261066" y="3594599"/>
            <a:ext cx="3110754" cy="1969770"/>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876800">
              <a:spcBef>
                <a:spcPts val="5800"/>
              </a:spcBef>
              <a:buSzPct val="100000"/>
              <a:defRPr/>
            </a:pPr>
            <a:r>
              <a:rPr lang="en-US" sz="8000" noProof="0" dirty="0">
                <a:solidFill>
                  <a:schemeClr val="accent1"/>
                </a:solidFill>
                <a:cs typeface="IBM Plex Sans Light"/>
              </a:rPr>
              <a:t>40%</a:t>
            </a:r>
            <a:br>
              <a:rPr lang="en-US" sz="8000" noProof="0" dirty="0">
                <a:solidFill>
                  <a:schemeClr val="accent1"/>
                </a:solidFill>
                <a:cs typeface="IBM Plex Sans Light"/>
              </a:rPr>
            </a:br>
            <a:r>
              <a:rPr lang="en-US" sz="2400" noProof="0" dirty="0">
                <a:solidFill>
                  <a:schemeClr val="accent1"/>
                </a:solidFill>
                <a:cs typeface="IBM Plex Sans Light"/>
              </a:rPr>
              <a:t>reduction in HR operating1</a:t>
            </a:r>
            <a:endParaRPr lang="en-US" noProof="0" dirty="0">
              <a:solidFill>
                <a:schemeClr val="accent1"/>
              </a:solidFill>
            </a:endParaRPr>
          </a:p>
        </p:txBody>
      </p:sp>
      <p:sp>
        <p:nvSpPr>
          <p:cNvPr id="3" name="TextBox 2">
            <a:extLst>
              <a:ext uri="{FF2B5EF4-FFF2-40B4-BE49-F238E27FC236}">
                <a16:creationId xmlns:a16="http://schemas.microsoft.com/office/drawing/2014/main" id="{5BB645FC-D4E7-1F24-E80B-51FCEEA0CFA3}"/>
              </a:ext>
            </a:extLst>
          </p:cNvPr>
          <p:cNvSpPr txBox="1"/>
          <p:nvPr/>
        </p:nvSpPr>
        <p:spPr>
          <a:xfrm>
            <a:off x="13016732" y="3598765"/>
            <a:ext cx="3110754" cy="196977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876800">
              <a:spcBef>
                <a:spcPts val="5800"/>
              </a:spcBef>
              <a:buSzPct val="100000"/>
              <a:defRPr/>
            </a:pPr>
            <a:r>
              <a:rPr lang="en-US" sz="8000" noProof="0" dirty="0">
                <a:solidFill>
                  <a:schemeClr val="accent1"/>
                </a:solidFill>
                <a:cs typeface="IBM Plex Sans Light"/>
              </a:rPr>
              <a:t>9hrs</a:t>
            </a:r>
            <a:br>
              <a:rPr lang="en-US" sz="6400" noProof="0" dirty="0">
                <a:solidFill>
                  <a:schemeClr val="accent1"/>
                </a:solidFill>
                <a:cs typeface="IBM Plex Sans Light"/>
              </a:rPr>
            </a:br>
            <a:r>
              <a:rPr lang="en-US" sz="2400" noProof="0" dirty="0">
                <a:solidFill>
                  <a:schemeClr val="accent1"/>
                </a:solidFill>
                <a:cs typeface="IBM Plex Sans Light"/>
              </a:rPr>
              <a:t>saved per week w/sales enablement2</a:t>
            </a:r>
            <a:endParaRPr lang="en-US" noProof="0" dirty="0">
              <a:solidFill>
                <a:schemeClr val="accent1"/>
              </a:solidFill>
            </a:endParaRPr>
          </a:p>
        </p:txBody>
      </p:sp>
      <p:sp>
        <p:nvSpPr>
          <p:cNvPr id="6" name="TextBox 5">
            <a:extLst>
              <a:ext uri="{FF2B5EF4-FFF2-40B4-BE49-F238E27FC236}">
                <a16:creationId xmlns:a16="http://schemas.microsoft.com/office/drawing/2014/main" id="{CBE7F946-0B4A-B03C-36B2-73F1AD531AB2}"/>
              </a:ext>
            </a:extLst>
          </p:cNvPr>
          <p:cNvSpPr txBox="1"/>
          <p:nvPr/>
        </p:nvSpPr>
        <p:spPr>
          <a:xfrm>
            <a:off x="19037503" y="3598763"/>
            <a:ext cx="3707996" cy="1969770"/>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876800">
              <a:spcBef>
                <a:spcPts val="5800"/>
              </a:spcBef>
              <a:buSzPct val="100000"/>
              <a:defRPr/>
            </a:pPr>
            <a:r>
              <a:rPr lang="en-US" sz="8000" noProof="0" dirty="0">
                <a:solidFill>
                  <a:schemeClr val="accent1"/>
                </a:solidFill>
                <a:cs typeface="IBM Plex Sans Light"/>
              </a:rPr>
              <a:t>70%</a:t>
            </a:r>
            <a:r>
              <a:rPr lang="en-US" sz="6400" noProof="0" dirty="0">
                <a:solidFill>
                  <a:schemeClr val="accent1"/>
                </a:solidFill>
                <a:cs typeface="IBM Plex Sans Light"/>
              </a:rPr>
              <a:t> </a:t>
            </a:r>
            <a:r>
              <a:rPr lang="en-US" sz="2400" noProof="0" dirty="0">
                <a:solidFill>
                  <a:schemeClr val="accent1"/>
                </a:solidFill>
                <a:cs typeface="IBM Plex Sans Light"/>
              </a:rPr>
              <a:t>improvement in cycle time for sourcing &amp; contracts3</a:t>
            </a:r>
          </a:p>
        </p:txBody>
      </p:sp>
      <p:sp>
        <p:nvSpPr>
          <p:cNvPr id="39" name="Rectangle 38">
            <a:extLst>
              <a:ext uri="{FF2B5EF4-FFF2-40B4-BE49-F238E27FC236}">
                <a16:creationId xmlns:a16="http://schemas.microsoft.com/office/drawing/2014/main" id="{8999EEF4-3C9A-35FB-EFEA-4DFD51B9DBD9}"/>
              </a:ext>
            </a:extLst>
          </p:cNvPr>
          <p:cNvSpPr/>
          <p:nvPr/>
        </p:nvSpPr>
        <p:spPr bwMode="auto">
          <a:xfrm>
            <a:off x="6093166" y="390396"/>
            <a:ext cx="503130" cy="12538552"/>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5600" noProof="0" dirty="0">
              <a:solidFill>
                <a:srgbClr val="FFFFFF"/>
              </a:solidFill>
            </a:endParaRPr>
          </a:p>
        </p:txBody>
      </p:sp>
      <p:sp>
        <p:nvSpPr>
          <p:cNvPr id="46" name="Rectangle 45">
            <a:extLst>
              <a:ext uri="{FF2B5EF4-FFF2-40B4-BE49-F238E27FC236}">
                <a16:creationId xmlns:a16="http://schemas.microsoft.com/office/drawing/2014/main" id="{9E239A6C-D1F6-AC36-54A3-8A8F7054AA9D}"/>
              </a:ext>
            </a:extLst>
          </p:cNvPr>
          <p:cNvSpPr/>
          <p:nvPr/>
        </p:nvSpPr>
        <p:spPr>
          <a:xfrm>
            <a:off x="2218033" y="4937959"/>
            <a:ext cx="3672456" cy="1701642"/>
          </a:xfrm>
          <a:prstGeom prst="rect">
            <a:avLst/>
          </a:prstGeom>
          <a:noFill/>
          <a:ln w="25400" cap="flat" cmpd="sng" algn="ctr">
            <a:noFill/>
            <a:prstDash val="solid"/>
          </a:ln>
          <a:effectLst/>
        </p:spPr>
        <p:txBody>
          <a:bodyPr lIns="221798" tIns="221798" rIns="221798" bIns="221798" rtlCol="0" anchor="ctr"/>
          <a:lstStyle/>
          <a:p>
            <a:pPr defTabSz="1828800">
              <a:lnSpc>
                <a:spcPct val="110000"/>
              </a:lnSpc>
              <a:defRPr/>
            </a:pPr>
            <a:r>
              <a:rPr lang="en-US" sz="2400" b="1" noProof="0" dirty="0">
                <a:solidFill>
                  <a:srgbClr val="FFFFFF"/>
                </a:solidFill>
              </a:rPr>
              <a:t>watsonx Orchestrate</a:t>
            </a:r>
          </a:p>
        </p:txBody>
      </p:sp>
      <p:sp>
        <p:nvSpPr>
          <p:cNvPr id="7" name="TextBox 6">
            <a:extLst>
              <a:ext uri="{FF2B5EF4-FFF2-40B4-BE49-F238E27FC236}">
                <a16:creationId xmlns:a16="http://schemas.microsoft.com/office/drawing/2014/main" id="{741E1EC9-03D6-7CC9-2D5A-6A0058AE3C48}"/>
              </a:ext>
            </a:extLst>
          </p:cNvPr>
          <p:cNvSpPr txBox="1"/>
          <p:nvPr/>
        </p:nvSpPr>
        <p:spPr>
          <a:xfrm>
            <a:off x="7259323" y="2217095"/>
            <a:ext cx="4771868" cy="3693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876800">
              <a:spcBef>
                <a:spcPts val="5800"/>
              </a:spcBef>
              <a:buSzPct val="100000"/>
              <a:defRPr/>
            </a:pPr>
            <a:r>
              <a:rPr lang="en-US" sz="2400" i="1" kern="0" noProof="0" dirty="0"/>
              <a:t>Employee Support</a:t>
            </a:r>
          </a:p>
        </p:txBody>
      </p:sp>
      <p:sp>
        <p:nvSpPr>
          <p:cNvPr id="10" name="TextBox 9">
            <a:extLst>
              <a:ext uri="{FF2B5EF4-FFF2-40B4-BE49-F238E27FC236}">
                <a16:creationId xmlns:a16="http://schemas.microsoft.com/office/drawing/2014/main" id="{BBB808E4-667E-E734-FFFF-8C4FBFB7A59B}"/>
              </a:ext>
            </a:extLst>
          </p:cNvPr>
          <p:cNvSpPr txBox="1"/>
          <p:nvPr/>
        </p:nvSpPr>
        <p:spPr>
          <a:xfrm>
            <a:off x="13018043" y="2217094"/>
            <a:ext cx="4771868" cy="110799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876800">
              <a:spcBef>
                <a:spcPts val="5800"/>
              </a:spcBef>
              <a:defRPr/>
            </a:pPr>
            <a:r>
              <a:rPr lang="en-US" sz="2400" i="1" kern="0" noProof="0" dirty="0"/>
              <a:t>Prospecting, Client Search, Sales Research, Product Enablement, CRM Management, Client Outreach</a:t>
            </a:r>
            <a:endParaRPr lang="en-US" noProof="0" dirty="0"/>
          </a:p>
        </p:txBody>
      </p:sp>
      <p:sp>
        <p:nvSpPr>
          <p:cNvPr id="13" name="TextBox 12">
            <a:extLst>
              <a:ext uri="{FF2B5EF4-FFF2-40B4-BE49-F238E27FC236}">
                <a16:creationId xmlns:a16="http://schemas.microsoft.com/office/drawing/2014/main" id="{69F73DD4-403F-D511-0877-F5178D3B1475}"/>
              </a:ext>
            </a:extLst>
          </p:cNvPr>
          <p:cNvSpPr txBox="1"/>
          <p:nvPr/>
        </p:nvSpPr>
        <p:spPr>
          <a:xfrm>
            <a:off x="19039091" y="2217094"/>
            <a:ext cx="4529510" cy="7386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876800">
              <a:spcBef>
                <a:spcPts val="5800"/>
              </a:spcBef>
              <a:defRPr/>
            </a:pPr>
            <a:r>
              <a:rPr lang="en-US" sz="2400" i="1" kern="0" noProof="0" dirty="0"/>
              <a:t>Purchasing,</a:t>
            </a:r>
            <a:br>
              <a:rPr lang="en-US" sz="2400" i="1" kern="0" noProof="0" dirty="0"/>
            </a:br>
            <a:r>
              <a:rPr lang="en-US" sz="2400" i="1" kern="0" noProof="0" dirty="0"/>
              <a:t>Supplier Management </a:t>
            </a:r>
            <a:endParaRPr lang="en-US" noProof="0" dirty="0"/>
          </a:p>
        </p:txBody>
      </p:sp>
      <p:sp>
        <p:nvSpPr>
          <p:cNvPr id="18" name="Title 1">
            <a:extLst>
              <a:ext uri="{FF2B5EF4-FFF2-40B4-BE49-F238E27FC236}">
                <a16:creationId xmlns:a16="http://schemas.microsoft.com/office/drawing/2014/main" id="{523D83F4-48C2-C53D-70B0-8316097B6A73}"/>
              </a:ext>
            </a:extLst>
          </p:cNvPr>
          <p:cNvSpPr txBox="1">
            <a:spLocks/>
          </p:cNvSpPr>
          <p:nvPr/>
        </p:nvSpPr>
        <p:spPr>
          <a:xfrm>
            <a:off x="577516" y="545424"/>
            <a:ext cx="5312973" cy="2197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1218956" rtl="0" eaLnBrk="1" latinLnBrk="0" hangingPunct="1">
              <a:lnSpc>
                <a:spcPct val="100000"/>
              </a:lnSpc>
              <a:spcBef>
                <a:spcPts val="0"/>
              </a:spcBef>
              <a:spcAft>
                <a:spcPts val="0"/>
              </a:spcAft>
              <a:buClrTx/>
              <a:buSzTx/>
              <a:buFontTx/>
              <a:buNone/>
              <a:tabLst/>
              <a:defRPr sz="3399" b="0" i="0" u="none" strike="noStrike" cap="none" spc="0" baseline="0">
                <a:solidFill>
                  <a:schemeClr val="tx2"/>
                </a:solidFill>
                <a:uFillTx/>
                <a:latin typeface="IBM Plex Sans Light"/>
                <a:ea typeface="IBM Plex Sans Light"/>
                <a:cs typeface="IBM Plex Sans Light"/>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4200" kern="0" noProof="0" dirty="0">
                <a:solidFill>
                  <a:srgbClr val="000000"/>
                </a:solidFill>
                <a:latin typeface="+mn-lt"/>
              </a:rPr>
              <a:t>Accelerate results with IBM’s prebuilt domain AI agents</a:t>
            </a:r>
          </a:p>
        </p:txBody>
      </p:sp>
    </p:spTree>
    <p:extLst>
      <p:ext uri="{BB962C8B-B14F-4D97-AF65-F5344CB8AC3E}">
        <p14:creationId xmlns:p14="http://schemas.microsoft.com/office/powerpoint/2010/main" val="3374348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3">
            <a:extLst>
              <a:ext uri="{FF2B5EF4-FFF2-40B4-BE49-F238E27FC236}">
                <a16:creationId xmlns:a16="http://schemas.microsoft.com/office/drawing/2014/main" id="{5BE17797-2888-E7F4-A6D1-B24D1A0313B7}"/>
              </a:ext>
            </a:extLst>
          </p:cNvPr>
          <p:cNvSpPr txBox="1">
            <a:spLocks/>
          </p:cNvSpPr>
          <p:nvPr/>
        </p:nvSpPr>
        <p:spPr>
          <a:xfrm>
            <a:off x="16389597" y="3829262"/>
            <a:ext cx="7048500" cy="1362172"/>
          </a:xfrm>
          <a:prstGeom prst="rect">
            <a:avLst/>
          </a:prstGeom>
          <a:noFill/>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3200" kern="1300" noProof="0" dirty="0">
                <a:solidFill>
                  <a:srgbClr val="000000"/>
                </a:solidFill>
                <a:latin typeface="+mn-lt"/>
                <a:cs typeface="IBM Plex Sans Light" panose="020F0502020204030204" pitchFamily="34" charset="0"/>
              </a:rPr>
              <a:t> </a:t>
            </a:r>
            <a:endParaRPr lang="en-US" sz="1800" noProof="0" dirty="0">
              <a:solidFill>
                <a:srgbClr val="000000"/>
              </a:solidFill>
              <a:latin typeface="+mn-lt"/>
            </a:endParaRPr>
          </a:p>
        </p:txBody>
      </p:sp>
      <p:sp>
        <p:nvSpPr>
          <p:cNvPr id="50" name="Text Placeholder 3">
            <a:extLst>
              <a:ext uri="{FF2B5EF4-FFF2-40B4-BE49-F238E27FC236}">
                <a16:creationId xmlns:a16="http://schemas.microsoft.com/office/drawing/2014/main" id="{245DF136-616D-F8C4-D832-6A80CBB62CA3}"/>
              </a:ext>
            </a:extLst>
          </p:cNvPr>
          <p:cNvSpPr txBox="1">
            <a:spLocks/>
          </p:cNvSpPr>
          <p:nvPr/>
        </p:nvSpPr>
        <p:spPr>
          <a:xfrm>
            <a:off x="9145011" y="3839168"/>
            <a:ext cx="7028536" cy="1352580"/>
          </a:xfrm>
          <a:prstGeom prst="rect">
            <a:avLst/>
          </a:prstGeom>
          <a:solidFill>
            <a:srgbClr val="E5F8FF"/>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endParaRPr lang="en-US" sz="1800" noProof="0" dirty="0">
              <a:solidFill>
                <a:srgbClr val="000000"/>
              </a:solidFill>
              <a:latin typeface="+mn-lt"/>
            </a:endParaRPr>
          </a:p>
        </p:txBody>
      </p:sp>
      <p:sp>
        <p:nvSpPr>
          <p:cNvPr id="49" name="Text Placeholder 3">
            <a:extLst>
              <a:ext uri="{FF2B5EF4-FFF2-40B4-BE49-F238E27FC236}">
                <a16:creationId xmlns:a16="http://schemas.microsoft.com/office/drawing/2014/main" id="{2F58108A-D2D4-25D7-5CFD-D71D6B0BB407}"/>
              </a:ext>
            </a:extLst>
          </p:cNvPr>
          <p:cNvSpPr txBox="1">
            <a:spLocks/>
          </p:cNvSpPr>
          <p:nvPr/>
        </p:nvSpPr>
        <p:spPr>
          <a:xfrm>
            <a:off x="1946051" y="3841294"/>
            <a:ext cx="7002298" cy="1352580"/>
          </a:xfrm>
          <a:prstGeom prst="rect">
            <a:avLst/>
          </a:prstGeom>
          <a:solidFill>
            <a:schemeClr val="accent1"/>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endParaRPr lang="en-US" sz="1800" kern="0" noProof="0" dirty="0">
              <a:solidFill>
                <a:schemeClr val="bg1"/>
              </a:solidFill>
              <a:latin typeface="+mn-lt"/>
            </a:endParaRPr>
          </a:p>
        </p:txBody>
      </p:sp>
      <p:sp>
        <p:nvSpPr>
          <p:cNvPr id="7" name="Text Placeholder 3">
            <a:extLst>
              <a:ext uri="{FF2B5EF4-FFF2-40B4-BE49-F238E27FC236}">
                <a16:creationId xmlns:a16="http://schemas.microsoft.com/office/drawing/2014/main" id="{7D2C57FB-F78D-41FC-CD11-AF5D59EEA5DF}"/>
              </a:ext>
            </a:extLst>
          </p:cNvPr>
          <p:cNvSpPr txBox="1">
            <a:spLocks/>
          </p:cNvSpPr>
          <p:nvPr/>
        </p:nvSpPr>
        <p:spPr>
          <a:xfrm>
            <a:off x="16414250" y="3945148"/>
            <a:ext cx="2203072" cy="130260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800" kern="1300" noProof="0" dirty="0">
                <a:solidFill>
                  <a:schemeClr val="accent1"/>
                </a:solidFill>
                <a:latin typeface="+mn-lt"/>
                <a:cs typeface="IBM Plex Sans Light" panose="020F0502020204030204" pitchFamily="34" charset="0"/>
              </a:rPr>
              <a:t>88% </a:t>
            </a:r>
          </a:p>
          <a:p>
            <a:pPr algn="ctr" defTabSz="1246456" eaLnBrk="0">
              <a:buSzPct val="100000"/>
              <a:defRPr/>
            </a:pPr>
            <a:r>
              <a:rPr lang="en-US" sz="1600" kern="1300" noProof="0" dirty="0">
                <a:solidFill>
                  <a:srgbClr val="000000"/>
                </a:solidFill>
                <a:latin typeface="+mn-lt"/>
                <a:cs typeface="IBM Plex Sans Light" panose="020F0502020204030204" pitchFamily="34" charset="0"/>
              </a:rPr>
              <a:t>reduction in onboard forms completion</a:t>
            </a:r>
            <a:r>
              <a:rPr lang="en-US" sz="1600" kern="1300" baseline="30000" noProof="0" dirty="0">
                <a:solidFill>
                  <a:srgbClr val="000000"/>
                </a:solidFill>
                <a:latin typeface="+mn-lt"/>
                <a:cs typeface="IBM Plex Sans Light" panose="020F0502020204030204" pitchFamily="34" charset="0"/>
              </a:rPr>
              <a:t>4</a:t>
            </a:r>
            <a:endParaRPr lang="en-US" sz="1600" noProof="0" dirty="0">
              <a:solidFill>
                <a:srgbClr val="000000"/>
              </a:solidFill>
              <a:latin typeface="+mn-lt"/>
            </a:endParaRPr>
          </a:p>
        </p:txBody>
      </p:sp>
      <p:sp>
        <p:nvSpPr>
          <p:cNvPr id="8" name="Text Placeholder 3">
            <a:extLst>
              <a:ext uri="{FF2B5EF4-FFF2-40B4-BE49-F238E27FC236}">
                <a16:creationId xmlns:a16="http://schemas.microsoft.com/office/drawing/2014/main" id="{81C62ADA-B86F-ED74-C188-ACE5E58CEBDA}"/>
              </a:ext>
            </a:extLst>
          </p:cNvPr>
          <p:cNvSpPr txBox="1">
            <a:spLocks/>
          </p:cNvSpPr>
          <p:nvPr/>
        </p:nvSpPr>
        <p:spPr>
          <a:xfrm>
            <a:off x="2022886" y="3933507"/>
            <a:ext cx="2251790" cy="118441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800" kern="1300" noProof="0" dirty="0">
                <a:solidFill>
                  <a:schemeClr val="bg1"/>
                </a:solidFill>
                <a:latin typeface="+mn-lt"/>
                <a:cs typeface="IBM Plex Sans Light" panose="020F0502020204030204" pitchFamily="34" charset="0"/>
              </a:rPr>
              <a:t>40%</a:t>
            </a:r>
          </a:p>
          <a:p>
            <a:pPr algn="ctr" defTabSz="1246456" eaLnBrk="0">
              <a:buSzPct val="100000"/>
              <a:defRPr/>
            </a:pPr>
            <a:r>
              <a:rPr lang="en-US" sz="1600" kern="1300" noProof="0" dirty="0">
                <a:solidFill>
                  <a:schemeClr val="bg1"/>
                </a:solidFill>
                <a:latin typeface="+mn-lt"/>
                <a:cs typeface="IBM Plex Sans Light" panose="020F0502020204030204" pitchFamily="34" charset="0"/>
              </a:rPr>
              <a:t>reduction in HR operating budget</a:t>
            </a:r>
            <a:r>
              <a:rPr lang="en-US" sz="1600" kern="1300" baseline="30000" noProof="0" dirty="0">
                <a:solidFill>
                  <a:schemeClr val="bg1"/>
                </a:solidFill>
                <a:latin typeface="+mn-lt"/>
                <a:cs typeface="IBM Plex Sans Light" panose="020F0502020204030204" pitchFamily="34" charset="0"/>
              </a:rPr>
              <a:t>1</a:t>
            </a:r>
            <a:r>
              <a:rPr lang="en-US" sz="1600" kern="1300" noProof="0" dirty="0">
                <a:solidFill>
                  <a:schemeClr val="bg1"/>
                </a:solidFill>
                <a:latin typeface="+mn-lt"/>
                <a:cs typeface="IBM Plex Sans Light" panose="020F0502020204030204" pitchFamily="34" charset="0"/>
              </a:rPr>
              <a:t> </a:t>
            </a:r>
            <a:endParaRPr lang="en-US" sz="1600" noProof="0" dirty="0">
              <a:solidFill>
                <a:schemeClr val="bg1"/>
              </a:solidFill>
              <a:latin typeface="+mn-lt"/>
            </a:endParaRPr>
          </a:p>
        </p:txBody>
      </p:sp>
      <p:sp>
        <p:nvSpPr>
          <p:cNvPr id="15" name="Text Placeholder 3">
            <a:extLst>
              <a:ext uri="{FF2B5EF4-FFF2-40B4-BE49-F238E27FC236}">
                <a16:creationId xmlns:a16="http://schemas.microsoft.com/office/drawing/2014/main" id="{6326F004-E773-F7B4-10A5-74954D985F60}"/>
              </a:ext>
            </a:extLst>
          </p:cNvPr>
          <p:cNvSpPr txBox="1">
            <a:spLocks/>
          </p:cNvSpPr>
          <p:nvPr/>
        </p:nvSpPr>
        <p:spPr>
          <a:xfrm>
            <a:off x="1951594" y="2467091"/>
            <a:ext cx="7597802" cy="1184410"/>
          </a:xfrm>
          <a:prstGeom prst="homePlate">
            <a:avLst/>
          </a:prstGeom>
          <a:solidFill>
            <a:schemeClr val="accent1"/>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2437912">
              <a:defRPr/>
            </a:pPr>
            <a:r>
              <a:rPr lang="en-US" sz="2800" kern="0" noProof="0" dirty="0">
                <a:solidFill>
                  <a:schemeClr val="bg1"/>
                </a:solidFill>
                <a:latin typeface="+mn-lt"/>
              </a:rPr>
              <a:t>EMPLOYEE SUPPORT</a:t>
            </a:r>
            <a:br>
              <a:rPr lang="en-US" sz="2800" kern="0" noProof="0" dirty="0">
                <a:solidFill>
                  <a:schemeClr val="bg1"/>
                </a:solidFill>
                <a:latin typeface="+mn-lt"/>
              </a:rPr>
            </a:br>
            <a:r>
              <a:rPr lang="en-US" sz="1800" kern="0" noProof="0" dirty="0">
                <a:solidFill>
                  <a:schemeClr val="bg1"/>
                </a:solidFill>
                <a:latin typeface="+mn-lt"/>
              </a:rPr>
              <a:t>preview</a:t>
            </a:r>
            <a:endParaRPr lang="en-US" sz="2800" kern="0" noProof="0" dirty="0">
              <a:solidFill>
                <a:schemeClr val="bg1"/>
              </a:solidFill>
              <a:latin typeface="+mn-lt"/>
            </a:endParaRPr>
          </a:p>
        </p:txBody>
      </p:sp>
      <p:sp>
        <p:nvSpPr>
          <p:cNvPr id="16" name="Text Placeholder 3">
            <a:extLst>
              <a:ext uri="{FF2B5EF4-FFF2-40B4-BE49-F238E27FC236}">
                <a16:creationId xmlns:a16="http://schemas.microsoft.com/office/drawing/2014/main" id="{BF62FD9D-3288-A98C-C5CA-B766D7405D96}"/>
              </a:ext>
            </a:extLst>
          </p:cNvPr>
          <p:cNvSpPr txBox="1">
            <a:spLocks/>
          </p:cNvSpPr>
          <p:nvPr/>
        </p:nvSpPr>
        <p:spPr>
          <a:xfrm>
            <a:off x="9173722" y="2467091"/>
            <a:ext cx="7597802" cy="1184410"/>
          </a:xfrm>
          <a:prstGeom prst="chevron">
            <a:avLst/>
          </a:prstGeom>
          <a:solidFill>
            <a:srgbClr val="E5F8FF"/>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2437912">
              <a:defRPr/>
            </a:pPr>
            <a:r>
              <a:rPr lang="en-US" sz="2800" b="1" kern="0" noProof="0" dirty="0">
                <a:solidFill>
                  <a:schemeClr val="accent1"/>
                </a:solidFill>
                <a:latin typeface="+mn-lt"/>
              </a:rPr>
              <a:t>TALENT ACQUISITION</a:t>
            </a:r>
          </a:p>
          <a:p>
            <a:pPr algn="ctr">
              <a:defRPr/>
            </a:pPr>
            <a:r>
              <a:rPr lang="en-US" sz="1800" kern="0" noProof="0" dirty="0">
                <a:solidFill>
                  <a:srgbClr val="000000"/>
                </a:solidFill>
                <a:latin typeface="+mn-lt"/>
              </a:rPr>
              <a:t>2Q 2025</a:t>
            </a:r>
            <a:endParaRPr lang="en-US" sz="2800" kern="0" noProof="0" dirty="0">
              <a:solidFill>
                <a:srgbClr val="000000"/>
              </a:solidFill>
              <a:latin typeface="+mn-lt"/>
            </a:endParaRPr>
          </a:p>
        </p:txBody>
      </p:sp>
      <p:sp>
        <p:nvSpPr>
          <p:cNvPr id="17" name="Text Placeholder 3">
            <a:extLst>
              <a:ext uri="{FF2B5EF4-FFF2-40B4-BE49-F238E27FC236}">
                <a16:creationId xmlns:a16="http://schemas.microsoft.com/office/drawing/2014/main" id="{AA460F2C-D0AE-161E-D4CB-A7738FE359AA}"/>
              </a:ext>
            </a:extLst>
          </p:cNvPr>
          <p:cNvSpPr txBox="1">
            <a:spLocks/>
          </p:cNvSpPr>
          <p:nvPr/>
        </p:nvSpPr>
        <p:spPr>
          <a:xfrm>
            <a:off x="16395847" y="2467091"/>
            <a:ext cx="7597801" cy="1184410"/>
          </a:xfrm>
          <a:prstGeom prst="chevron">
            <a:avLst/>
          </a:prstGeom>
          <a:noFill/>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2437912">
              <a:defRPr/>
            </a:pPr>
            <a:r>
              <a:rPr lang="en-US" sz="2800" kern="0" noProof="0" dirty="0">
                <a:solidFill>
                  <a:schemeClr val="accent1"/>
                </a:solidFill>
                <a:latin typeface="+mn-lt"/>
              </a:rPr>
              <a:t>ONBOARDING</a:t>
            </a:r>
          </a:p>
          <a:p>
            <a:pPr algn="ctr" defTabSz="1829014">
              <a:lnSpc>
                <a:spcPct val="100000"/>
              </a:lnSpc>
              <a:defRPr/>
            </a:pPr>
            <a:r>
              <a:rPr lang="en-US" sz="1800" kern="0" noProof="0" dirty="0">
                <a:solidFill>
                  <a:srgbClr val="000000"/>
                </a:solidFill>
                <a:latin typeface="+mn-lt"/>
              </a:rPr>
              <a:t>2Q 2025</a:t>
            </a:r>
            <a:endParaRPr lang="en-US" sz="2800" kern="0" noProof="0" dirty="0">
              <a:solidFill>
                <a:srgbClr val="000000"/>
              </a:solidFill>
              <a:latin typeface="+mn-lt"/>
            </a:endParaRPr>
          </a:p>
        </p:txBody>
      </p:sp>
      <p:sp>
        <p:nvSpPr>
          <p:cNvPr id="18" name="TextBox 17">
            <a:extLst>
              <a:ext uri="{FF2B5EF4-FFF2-40B4-BE49-F238E27FC236}">
                <a16:creationId xmlns:a16="http://schemas.microsoft.com/office/drawing/2014/main" id="{26BC8139-7D5D-CEC0-884B-C69C48BE2F02}"/>
              </a:ext>
            </a:extLst>
          </p:cNvPr>
          <p:cNvSpPr txBox="1"/>
          <p:nvPr/>
        </p:nvSpPr>
        <p:spPr>
          <a:xfrm>
            <a:off x="252413" y="2467091"/>
            <a:ext cx="1496096" cy="1184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2437912">
              <a:spcBef>
                <a:spcPts val="2900"/>
              </a:spcBef>
              <a:buSzPct val="100000"/>
              <a:defRPr/>
            </a:pPr>
            <a:r>
              <a:rPr lang="en-US" sz="2400" b="1" kern="0" noProof="0" dirty="0">
                <a:solidFill>
                  <a:srgbClr val="000000"/>
                </a:solidFill>
                <a:sym typeface="IBM Plex Sans Light"/>
              </a:rPr>
              <a:t>Agents</a:t>
            </a:r>
          </a:p>
        </p:txBody>
      </p:sp>
      <p:sp>
        <p:nvSpPr>
          <p:cNvPr id="19" name="TextBox 18">
            <a:extLst>
              <a:ext uri="{FF2B5EF4-FFF2-40B4-BE49-F238E27FC236}">
                <a16:creationId xmlns:a16="http://schemas.microsoft.com/office/drawing/2014/main" id="{D3030F00-D23F-23A2-A822-69A48BA5BA72}"/>
              </a:ext>
            </a:extLst>
          </p:cNvPr>
          <p:cNvSpPr txBox="1"/>
          <p:nvPr/>
        </p:nvSpPr>
        <p:spPr>
          <a:xfrm>
            <a:off x="252413" y="3755665"/>
            <a:ext cx="1496096" cy="1184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2437912">
              <a:spcBef>
                <a:spcPts val="2900"/>
              </a:spcBef>
              <a:buSzPct val="100000"/>
              <a:defRPr/>
            </a:pPr>
            <a:r>
              <a:rPr lang="en-US" sz="2400" b="1" kern="0" noProof="0" dirty="0">
                <a:solidFill>
                  <a:srgbClr val="000000"/>
                </a:solidFill>
                <a:sym typeface="IBM Plex Sans Light"/>
              </a:rPr>
              <a:t>ROI</a:t>
            </a:r>
          </a:p>
        </p:txBody>
      </p:sp>
      <p:sp>
        <p:nvSpPr>
          <p:cNvPr id="20" name="TextBox 19">
            <a:extLst>
              <a:ext uri="{FF2B5EF4-FFF2-40B4-BE49-F238E27FC236}">
                <a16:creationId xmlns:a16="http://schemas.microsoft.com/office/drawing/2014/main" id="{1CBA5BF8-5624-3A71-D7A4-013D3953118F}"/>
              </a:ext>
            </a:extLst>
          </p:cNvPr>
          <p:cNvSpPr txBox="1"/>
          <p:nvPr/>
        </p:nvSpPr>
        <p:spPr>
          <a:xfrm>
            <a:off x="248773" y="6213553"/>
            <a:ext cx="1496096" cy="1184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2437912">
              <a:spcBef>
                <a:spcPts val="2900"/>
              </a:spcBef>
              <a:buSzPct val="100000"/>
              <a:defRPr/>
            </a:pPr>
            <a:r>
              <a:rPr lang="en-US" sz="2400" b="1" kern="0" noProof="0" dirty="0">
                <a:solidFill>
                  <a:srgbClr val="000000"/>
                </a:solidFill>
                <a:sym typeface="IBM Plex Sans Light"/>
              </a:rPr>
              <a:t> Flows</a:t>
            </a:r>
          </a:p>
        </p:txBody>
      </p:sp>
      <p:sp>
        <p:nvSpPr>
          <p:cNvPr id="21" name="TextBox 20">
            <a:extLst>
              <a:ext uri="{FF2B5EF4-FFF2-40B4-BE49-F238E27FC236}">
                <a16:creationId xmlns:a16="http://schemas.microsoft.com/office/drawing/2014/main" id="{EDBF2F72-F839-FAA2-F8B2-A674844782B4}"/>
              </a:ext>
            </a:extLst>
          </p:cNvPr>
          <p:cNvSpPr txBox="1"/>
          <p:nvPr/>
        </p:nvSpPr>
        <p:spPr>
          <a:xfrm>
            <a:off x="34375" y="9790828"/>
            <a:ext cx="1911676" cy="1184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2437912">
              <a:spcBef>
                <a:spcPts val="2900"/>
              </a:spcBef>
              <a:buSzPct val="100000"/>
              <a:defRPr/>
            </a:pPr>
            <a:r>
              <a:rPr lang="en-US" sz="2400" b="1" kern="0" noProof="0" dirty="0">
                <a:solidFill>
                  <a:srgbClr val="000000"/>
                </a:solidFill>
                <a:sym typeface="IBM Plex Sans Light"/>
              </a:rPr>
              <a:t>Apps</a:t>
            </a:r>
          </a:p>
        </p:txBody>
      </p:sp>
      <p:sp>
        <p:nvSpPr>
          <p:cNvPr id="22" name="TextBox 21">
            <a:extLst>
              <a:ext uri="{FF2B5EF4-FFF2-40B4-BE49-F238E27FC236}">
                <a16:creationId xmlns:a16="http://schemas.microsoft.com/office/drawing/2014/main" id="{363AE82B-54B2-D866-2F9A-0A0D008CF0BF}"/>
              </a:ext>
            </a:extLst>
          </p:cNvPr>
          <p:cNvSpPr txBox="1"/>
          <p:nvPr/>
        </p:nvSpPr>
        <p:spPr>
          <a:xfrm>
            <a:off x="2796185" y="7454076"/>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76" indent="-446660" defTabSz="2437912">
              <a:spcBef>
                <a:spcPts val="2900"/>
              </a:spcBef>
              <a:buSzPct val="100000"/>
              <a:buFontTx/>
              <a:buChar char="–"/>
              <a:defRPr/>
            </a:pPr>
            <a:endParaRPr lang="en-US" sz="7200" kern="0" noProof="0" dirty="0">
              <a:solidFill>
                <a:srgbClr val="000000"/>
              </a:solidFill>
              <a:sym typeface="IBM Plex Sans Light"/>
            </a:endParaRPr>
          </a:p>
        </p:txBody>
      </p:sp>
      <p:sp>
        <p:nvSpPr>
          <p:cNvPr id="23" name="TextBox 22">
            <a:extLst>
              <a:ext uri="{FF2B5EF4-FFF2-40B4-BE49-F238E27FC236}">
                <a16:creationId xmlns:a16="http://schemas.microsoft.com/office/drawing/2014/main" id="{2AD0B98A-1D95-EA53-7839-26946427F5E4}"/>
              </a:ext>
            </a:extLst>
          </p:cNvPr>
          <p:cNvSpPr txBox="1"/>
          <p:nvPr/>
        </p:nvSpPr>
        <p:spPr>
          <a:xfrm>
            <a:off x="6619541" y="11690807"/>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indent="-446660" defTabSz="2437912">
              <a:spcBef>
                <a:spcPts val="2900"/>
              </a:spcBef>
              <a:buSzPct val="100000"/>
              <a:buFontTx/>
              <a:buChar char="–"/>
              <a:defRPr/>
            </a:pPr>
            <a:endParaRPr lang="en-US" sz="7200" kern="0" noProof="0" dirty="0">
              <a:solidFill>
                <a:srgbClr val="000000"/>
              </a:solidFill>
              <a:sym typeface="IBM Plex Sans Light"/>
            </a:endParaRPr>
          </a:p>
        </p:txBody>
      </p:sp>
      <p:sp>
        <p:nvSpPr>
          <p:cNvPr id="28" name="TextBox 27">
            <a:extLst>
              <a:ext uri="{FF2B5EF4-FFF2-40B4-BE49-F238E27FC236}">
                <a16:creationId xmlns:a16="http://schemas.microsoft.com/office/drawing/2014/main" id="{899B6004-F9AA-9C0C-7649-7496D53683CD}"/>
              </a:ext>
            </a:extLst>
          </p:cNvPr>
          <p:cNvSpPr txBox="1"/>
          <p:nvPr/>
        </p:nvSpPr>
        <p:spPr>
          <a:xfrm>
            <a:off x="13435091" y="7204726"/>
            <a:ext cx="0" cy="0"/>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indent="-446660" defTabSz="2437912">
              <a:spcBef>
                <a:spcPts val="2900"/>
              </a:spcBef>
              <a:buSzPct val="100000"/>
              <a:buFontTx/>
              <a:buChar char="–"/>
              <a:defRPr/>
            </a:pPr>
            <a:endParaRPr lang="en-US" sz="7200" kern="0" noProof="0" dirty="0">
              <a:solidFill>
                <a:srgbClr val="000000"/>
              </a:solidFill>
              <a:sym typeface="IBM Plex Sans Light"/>
            </a:endParaRPr>
          </a:p>
        </p:txBody>
      </p:sp>
      <p:sp>
        <p:nvSpPr>
          <p:cNvPr id="9" name="TextBox 8">
            <a:extLst>
              <a:ext uri="{FF2B5EF4-FFF2-40B4-BE49-F238E27FC236}">
                <a16:creationId xmlns:a16="http://schemas.microsoft.com/office/drawing/2014/main" id="{34CFECA0-7EB8-DB69-63B5-F858F4003AD0}"/>
              </a:ext>
            </a:extLst>
          </p:cNvPr>
          <p:cNvSpPr txBox="1"/>
          <p:nvPr/>
        </p:nvSpPr>
        <p:spPr>
          <a:xfrm>
            <a:off x="17362903" y="1074226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76" indent="-446660" defTabSz="2437912">
              <a:spcBef>
                <a:spcPts val="2900"/>
              </a:spcBef>
              <a:buSzPct val="100000"/>
              <a:buFontTx/>
              <a:buChar char="–"/>
              <a:defRPr/>
            </a:pPr>
            <a:endParaRPr lang="en-US" sz="7200" kern="0" noProof="0" dirty="0">
              <a:solidFill>
                <a:srgbClr val="000000"/>
              </a:solidFill>
              <a:sym typeface="IBM Plex Sans Light"/>
            </a:endParaRPr>
          </a:p>
        </p:txBody>
      </p:sp>
      <p:sp>
        <p:nvSpPr>
          <p:cNvPr id="42" name="Text Placeholder 3">
            <a:extLst>
              <a:ext uri="{FF2B5EF4-FFF2-40B4-BE49-F238E27FC236}">
                <a16:creationId xmlns:a16="http://schemas.microsoft.com/office/drawing/2014/main" id="{9D13A3ED-1DFE-1B86-CE45-9595B5B5A6AA}"/>
              </a:ext>
            </a:extLst>
          </p:cNvPr>
          <p:cNvSpPr txBox="1">
            <a:spLocks/>
          </p:cNvSpPr>
          <p:nvPr/>
        </p:nvSpPr>
        <p:spPr>
          <a:xfrm>
            <a:off x="21155247" y="3915645"/>
            <a:ext cx="2203072" cy="118441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endParaRPr lang="en-US" sz="1600" noProof="0" dirty="0">
              <a:solidFill>
                <a:srgbClr val="000000"/>
              </a:solidFill>
              <a:latin typeface="+mn-lt"/>
            </a:endParaRPr>
          </a:p>
        </p:txBody>
      </p:sp>
      <p:sp>
        <p:nvSpPr>
          <p:cNvPr id="44" name="Text Placeholder 3">
            <a:extLst>
              <a:ext uri="{FF2B5EF4-FFF2-40B4-BE49-F238E27FC236}">
                <a16:creationId xmlns:a16="http://schemas.microsoft.com/office/drawing/2014/main" id="{FE09E8DA-7705-702A-BD1A-810ECDC1405B}"/>
              </a:ext>
            </a:extLst>
          </p:cNvPr>
          <p:cNvSpPr txBox="1">
            <a:spLocks/>
          </p:cNvSpPr>
          <p:nvPr/>
        </p:nvSpPr>
        <p:spPr>
          <a:xfrm>
            <a:off x="19069180" y="3957209"/>
            <a:ext cx="1987247" cy="118441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800" kern="1300" noProof="0" dirty="0">
                <a:solidFill>
                  <a:schemeClr val="accent1"/>
                </a:solidFill>
                <a:latin typeface="+mn-lt"/>
                <a:cs typeface="IBM Plex Sans Light" panose="020F0502020204030204" pitchFamily="34" charset="0"/>
              </a:rPr>
              <a:t>10% </a:t>
            </a:r>
          </a:p>
          <a:p>
            <a:pPr algn="ctr" defTabSz="1246456" eaLnBrk="0">
              <a:buSzPct val="100000"/>
              <a:defRPr/>
            </a:pPr>
            <a:r>
              <a:rPr lang="en-US" sz="1600" kern="1300" noProof="0" dirty="0">
                <a:solidFill>
                  <a:srgbClr val="000000"/>
                </a:solidFill>
                <a:latin typeface="+mn-lt"/>
                <a:cs typeface="IBM Plex Sans Light" panose="020F0502020204030204" pitchFamily="34" charset="0"/>
              </a:rPr>
              <a:t>decrease in errors from manual work</a:t>
            </a:r>
            <a:r>
              <a:rPr lang="en-US" sz="1600" kern="1300" baseline="30000" noProof="0" dirty="0">
                <a:solidFill>
                  <a:srgbClr val="000000"/>
                </a:solidFill>
                <a:latin typeface="+mn-lt"/>
                <a:cs typeface="IBM Plex Sans Light" panose="020F0502020204030204" pitchFamily="34" charset="0"/>
              </a:rPr>
              <a:t>5</a:t>
            </a:r>
            <a:endParaRPr lang="en-US" sz="1600" noProof="0" dirty="0">
              <a:solidFill>
                <a:srgbClr val="000000"/>
              </a:solidFill>
              <a:latin typeface="+mn-lt"/>
            </a:endParaRPr>
          </a:p>
        </p:txBody>
      </p:sp>
      <p:sp>
        <p:nvSpPr>
          <p:cNvPr id="46" name="Text Placeholder 3">
            <a:extLst>
              <a:ext uri="{FF2B5EF4-FFF2-40B4-BE49-F238E27FC236}">
                <a16:creationId xmlns:a16="http://schemas.microsoft.com/office/drawing/2014/main" id="{2C16732E-F849-C49B-5CDB-5B161831DF1C}"/>
              </a:ext>
            </a:extLst>
          </p:cNvPr>
          <p:cNvSpPr txBox="1">
            <a:spLocks/>
          </p:cNvSpPr>
          <p:nvPr/>
        </p:nvSpPr>
        <p:spPr>
          <a:xfrm>
            <a:off x="4278732" y="3940129"/>
            <a:ext cx="2251790" cy="118441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800" kern="1300" noProof="0" dirty="0">
                <a:solidFill>
                  <a:schemeClr val="bg1"/>
                </a:solidFill>
                <a:latin typeface="+mn-lt"/>
                <a:cs typeface="IBM Plex Sans Light" panose="020F0502020204030204" pitchFamily="34" charset="0"/>
              </a:rPr>
              <a:t>94%</a:t>
            </a:r>
          </a:p>
          <a:p>
            <a:pPr algn="ctr" defTabSz="1246456" eaLnBrk="0">
              <a:buSzPct val="100000"/>
              <a:defRPr/>
            </a:pPr>
            <a:r>
              <a:rPr lang="en-US" sz="1600" kern="1300" noProof="0" dirty="0">
                <a:solidFill>
                  <a:schemeClr val="bg1"/>
                </a:solidFill>
                <a:latin typeface="+mn-lt"/>
                <a:cs typeface="IBM Plex Sans Light" panose="020F0502020204030204" pitchFamily="34" charset="0"/>
              </a:rPr>
              <a:t>employee inquiries handled by AskHR</a:t>
            </a:r>
            <a:r>
              <a:rPr lang="en-US" sz="1600" kern="1300" baseline="30000" noProof="0" dirty="0">
                <a:solidFill>
                  <a:schemeClr val="bg1"/>
                </a:solidFill>
                <a:latin typeface="+mn-lt"/>
                <a:cs typeface="IBM Plex Sans Light" panose="020F0502020204030204" pitchFamily="34" charset="0"/>
              </a:rPr>
              <a:t>1</a:t>
            </a:r>
            <a:endParaRPr lang="en-US" sz="1600" baseline="30000" noProof="0" dirty="0">
              <a:solidFill>
                <a:schemeClr val="bg1"/>
              </a:solidFill>
              <a:latin typeface="+mn-lt"/>
            </a:endParaRPr>
          </a:p>
        </p:txBody>
      </p:sp>
      <p:sp>
        <p:nvSpPr>
          <p:cNvPr id="47" name="Text Placeholder 3">
            <a:extLst>
              <a:ext uri="{FF2B5EF4-FFF2-40B4-BE49-F238E27FC236}">
                <a16:creationId xmlns:a16="http://schemas.microsoft.com/office/drawing/2014/main" id="{05010C0F-1801-37AD-D116-1D64E8A0BF5E}"/>
              </a:ext>
            </a:extLst>
          </p:cNvPr>
          <p:cNvSpPr txBox="1">
            <a:spLocks/>
          </p:cNvSpPr>
          <p:nvPr/>
        </p:nvSpPr>
        <p:spPr>
          <a:xfrm>
            <a:off x="6598404" y="3948457"/>
            <a:ext cx="2203072" cy="118441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800" kern="1300" noProof="0" dirty="0">
                <a:solidFill>
                  <a:schemeClr val="bg1"/>
                </a:solidFill>
                <a:latin typeface="+mn-lt"/>
                <a:cs typeface="IBM Plex Sans Light" panose="020F0502020204030204" pitchFamily="34" charset="0"/>
              </a:rPr>
              <a:t>+55</a:t>
            </a:r>
          </a:p>
          <a:p>
            <a:pPr algn="ctr" defTabSz="1246456" eaLnBrk="0">
              <a:buSzPct val="100000"/>
              <a:defRPr/>
            </a:pPr>
            <a:r>
              <a:rPr lang="en-US" sz="1600" kern="1300" noProof="0" dirty="0">
                <a:solidFill>
                  <a:schemeClr val="bg1"/>
                </a:solidFill>
                <a:latin typeface="+mn-lt"/>
                <a:cs typeface="IBM Plex Sans Light" panose="020F0502020204030204" pitchFamily="34" charset="0"/>
              </a:rPr>
              <a:t>improvement in HR NPS score (+19 to +74)</a:t>
            </a:r>
            <a:r>
              <a:rPr lang="en-US" sz="1600" kern="1300" baseline="30000" noProof="0" dirty="0">
                <a:solidFill>
                  <a:schemeClr val="bg1"/>
                </a:solidFill>
                <a:latin typeface="+mn-lt"/>
                <a:cs typeface="IBM Plex Sans Light" panose="020F0502020204030204" pitchFamily="34" charset="0"/>
              </a:rPr>
              <a:t>1</a:t>
            </a:r>
            <a:endParaRPr lang="en-US" sz="1600" baseline="30000" noProof="0" dirty="0">
              <a:solidFill>
                <a:schemeClr val="bg1"/>
              </a:solidFill>
              <a:latin typeface="+mn-lt"/>
            </a:endParaRPr>
          </a:p>
        </p:txBody>
      </p:sp>
      <p:sp>
        <p:nvSpPr>
          <p:cNvPr id="7171" name="Title 2">
            <a:extLst>
              <a:ext uri="{FF2B5EF4-FFF2-40B4-BE49-F238E27FC236}">
                <a16:creationId xmlns:a16="http://schemas.microsoft.com/office/drawing/2014/main" id="{B097680A-C5F8-EEBF-ECFF-0CAF3F30D105}"/>
              </a:ext>
            </a:extLst>
          </p:cNvPr>
          <p:cNvSpPr>
            <a:spLocks noGrp="1"/>
          </p:cNvSpPr>
          <p:nvPr>
            <p:ph type="title"/>
          </p:nvPr>
        </p:nvSpPr>
        <p:spPr>
          <a:xfrm>
            <a:off x="514289" y="540736"/>
            <a:ext cx="21407816" cy="993458"/>
          </a:xfrm>
        </p:spPr>
        <p:txBody>
          <a:bodyPr/>
          <a:lstStyle/>
          <a:p>
            <a:pPr defTabSz="1799302">
              <a:defRPr/>
            </a:pPr>
            <a:r>
              <a:rPr lang="en-US" sz="4200" noProof="0" dirty="0">
                <a:solidFill>
                  <a:srgbClr val="000000"/>
                </a:solidFill>
                <a:latin typeface="+mn-lt"/>
                <a:ea typeface="IBM Plex Sans Light"/>
                <a:cs typeface="IBM Plex Sans Light"/>
              </a:rPr>
              <a:t>Transforming HR with prebuilt AI agents, leaning on IBM’s 7+ years of experience</a:t>
            </a:r>
            <a:endParaRPr lang="en-US" sz="4200" noProof="0" dirty="0">
              <a:solidFill>
                <a:srgbClr val="000000"/>
              </a:solidFill>
              <a:latin typeface="+mn-lt"/>
              <a:ea typeface="IBM Plex Sans Light"/>
              <a:cs typeface="IBM Plex Sans Light"/>
              <a:sym typeface="IBM Plex Sans Light"/>
            </a:endParaRPr>
          </a:p>
        </p:txBody>
      </p:sp>
      <p:sp>
        <p:nvSpPr>
          <p:cNvPr id="36" name="Text Placeholder 3">
            <a:extLst>
              <a:ext uri="{FF2B5EF4-FFF2-40B4-BE49-F238E27FC236}">
                <a16:creationId xmlns:a16="http://schemas.microsoft.com/office/drawing/2014/main" id="{57F200DD-F268-777C-C2AD-7092B30AFAC4}"/>
              </a:ext>
            </a:extLst>
          </p:cNvPr>
          <p:cNvSpPr>
            <a:spLocks noGrp="1"/>
          </p:cNvSpPr>
          <p:nvPr>
            <p:ph type="body" sz="quarter" idx="11"/>
          </p:nvPr>
        </p:nvSpPr>
        <p:spPr>
          <a:xfrm>
            <a:off x="9083797" y="3988083"/>
            <a:ext cx="2203072" cy="1184410"/>
          </a:xfrm>
          <a:noFill/>
          <a:ln>
            <a:noFill/>
          </a:ln>
        </p:spPr>
        <p:txBody>
          <a:bodyPr/>
          <a:lstStyle/>
          <a:p>
            <a:pPr algn="ctr" defTabSz="1246456" eaLnBrk="0">
              <a:buSzPct val="100000"/>
              <a:defRPr/>
            </a:pPr>
            <a:r>
              <a:rPr lang="en-US" sz="2800" kern="1300" noProof="0" dirty="0">
                <a:solidFill>
                  <a:schemeClr val="accent1"/>
                </a:solidFill>
                <a:latin typeface="+mn-lt"/>
                <a:cs typeface="IBM Plex Sans Light" panose="020F0502020204030204" pitchFamily="34" charset="0"/>
              </a:rPr>
              <a:t>98% </a:t>
            </a:r>
          </a:p>
          <a:p>
            <a:pPr algn="ctr" defTabSz="1246456" eaLnBrk="0">
              <a:buSzPct val="100000"/>
              <a:defRPr/>
            </a:pPr>
            <a:r>
              <a:rPr lang="en-US" sz="1600" kern="1300" noProof="0" dirty="0">
                <a:latin typeface="+mn-lt"/>
                <a:cs typeface="IBM Plex Sans Light" panose="020F0502020204030204" pitchFamily="34" charset="0"/>
              </a:rPr>
              <a:t>faster candidate communications</a:t>
            </a:r>
            <a:r>
              <a:rPr lang="en-US" sz="1600" kern="1300" baseline="30000" noProof="0" dirty="0">
                <a:latin typeface="+mn-lt"/>
                <a:cs typeface="IBM Plex Sans Light" panose="020F0502020204030204" pitchFamily="34" charset="0"/>
              </a:rPr>
              <a:t>2</a:t>
            </a:r>
            <a:endParaRPr lang="en-US" sz="1600" noProof="0" dirty="0">
              <a:latin typeface="+mn-lt"/>
            </a:endParaRPr>
          </a:p>
        </p:txBody>
      </p:sp>
      <p:sp>
        <p:nvSpPr>
          <p:cNvPr id="38" name="Text Placeholder 3">
            <a:extLst>
              <a:ext uri="{FF2B5EF4-FFF2-40B4-BE49-F238E27FC236}">
                <a16:creationId xmlns:a16="http://schemas.microsoft.com/office/drawing/2014/main" id="{57268935-2AAF-FE91-F49C-1E387F96869B}"/>
              </a:ext>
            </a:extLst>
          </p:cNvPr>
          <p:cNvSpPr txBox="1">
            <a:spLocks/>
          </p:cNvSpPr>
          <p:nvPr/>
        </p:nvSpPr>
        <p:spPr>
          <a:xfrm>
            <a:off x="11719001" y="3987189"/>
            <a:ext cx="1753950" cy="118441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800" kern="1300" noProof="0" dirty="0">
                <a:solidFill>
                  <a:schemeClr val="accent1"/>
                </a:solidFill>
                <a:latin typeface="+mn-lt"/>
                <a:cs typeface="IBM Plex Sans Light" panose="020F0502020204030204" pitchFamily="34" charset="0"/>
              </a:rPr>
              <a:t>30% </a:t>
            </a:r>
          </a:p>
          <a:p>
            <a:pPr algn="ctr" defTabSz="1246456" eaLnBrk="0">
              <a:buSzPct val="100000"/>
              <a:defRPr/>
            </a:pPr>
            <a:r>
              <a:rPr lang="en-US" sz="1600" kern="1300" noProof="0" dirty="0">
                <a:solidFill>
                  <a:srgbClr val="000000"/>
                </a:solidFill>
                <a:latin typeface="+mn-lt"/>
                <a:cs typeface="IBM Plex Sans Light" panose="020F0502020204030204" pitchFamily="34" charset="0"/>
              </a:rPr>
              <a:t>increase in hires per month</a:t>
            </a:r>
            <a:r>
              <a:rPr lang="en-US" sz="1600" kern="1300" baseline="30000" noProof="0" dirty="0">
                <a:solidFill>
                  <a:srgbClr val="000000"/>
                </a:solidFill>
                <a:latin typeface="+mn-lt"/>
                <a:cs typeface="IBM Plex Sans Light" panose="020F0502020204030204" pitchFamily="34" charset="0"/>
              </a:rPr>
              <a:t>2</a:t>
            </a:r>
            <a:endParaRPr lang="en-US" sz="1600" kern="0" noProof="0" dirty="0">
              <a:solidFill>
                <a:srgbClr val="000000"/>
              </a:solidFill>
              <a:latin typeface="+mn-lt"/>
            </a:endParaRPr>
          </a:p>
        </p:txBody>
      </p:sp>
      <p:sp>
        <p:nvSpPr>
          <p:cNvPr id="39" name="Text Placeholder 3">
            <a:extLst>
              <a:ext uri="{FF2B5EF4-FFF2-40B4-BE49-F238E27FC236}">
                <a16:creationId xmlns:a16="http://schemas.microsoft.com/office/drawing/2014/main" id="{14B2BD37-DC6E-B7D7-2762-6F4B106BABBE}"/>
              </a:ext>
            </a:extLst>
          </p:cNvPr>
          <p:cNvSpPr txBox="1">
            <a:spLocks/>
          </p:cNvSpPr>
          <p:nvPr/>
        </p:nvSpPr>
        <p:spPr>
          <a:xfrm>
            <a:off x="13904083" y="3991267"/>
            <a:ext cx="2203072" cy="118441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800" kern="1300" noProof="0" dirty="0">
                <a:solidFill>
                  <a:schemeClr val="accent1"/>
                </a:solidFill>
                <a:latin typeface="+mn-lt"/>
                <a:cs typeface="IBM Plex Sans Light" panose="020F0502020204030204" pitchFamily="34" charset="0"/>
              </a:rPr>
              <a:t>10% </a:t>
            </a:r>
          </a:p>
          <a:p>
            <a:pPr algn="ctr" defTabSz="1246456" eaLnBrk="0">
              <a:buSzPct val="100000"/>
              <a:defRPr/>
            </a:pPr>
            <a:r>
              <a:rPr lang="en-US" sz="1600" kern="1300" noProof="0" dirty="0">
                <a:solidFill>
                  <a:srgbClr val="000000"/>
                </a:solidFill>
                <a:latin typeface="+mn-lt"/>
                <a:cs typeface="IBM Plex Sans Light" panose="020F0502020204030204" pitchFamily="34" charset="0"/>
              </a:rPr>
              <a:t>increase in employee happiness</a:t>
            </a:r>
            <a:r>
              <a:rPr lang="en-US" sz="1600" kern="1300" baseline="30000" noProof="0" dirty="0">
                <a:solidFill>
                  <a:srgbClr val="000000"/>
                </a:solidFill>
                <a:latin typeface="+mn-lt"/>
                <a:cs typeface="IBM Plex Sans Light" panose="020F0502020204030204" pitchFamily="34" charset="0"/>
              </a:rPr>
              <a:t>3</a:t>
            </a:r>
            <a:endParaRPr lang="en-US" sz="1600" kern="0" baseline="30000" noProof="0" dirty="0">
              <a:solidFill>
                <a:srgbClr val="000000"/>
              </a:solidFill>
              <a:latin typeface="+mn-lt"/>
            </a:endParaRPr>
          </a:p>
        </p:txBody>
      </p:sp>
      <p:sp>
        <p:nvSpPr>
          <p:cNvPr id="43" name="TextBox 42">
            <a:extLst>
              <a:ext uri="{FF2B5EF4-FFF2-40B4-BE49-F238E27FC236}">
                <a16:creationId xmlns:a16="http://schemas.microsoft.com/office/drawing/2014/main" id="{B6948A31-5C6C-5F46-87DB-4976B4E2A672}"/>
              </a:ext>
            </a:extLst>
          </p:cNvPr>
          <p:cNvSpPr txBox="1"/>
          <p:nvPr/>
        </p:nvSpPr>
        <p:spPr>
          <a:xfrm>
            <a:off x="13211371" y="9051711"/>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indent="-446660" defTabSz="2437912">
              <a:spcBef>
                <a:spcPts val="2900"/>
              </a:spcBef>
              <a:buSzPct val="100000"/>
              <a:buFontTx/>
              <a:buChar char="–"/>
              <a:defRPr/>
            </a:pPr>
            <a:endParaRPr lang="en-US" sz="7200" kern="0" noProof="0" dirty="0">
              <a:solidFill>
                <a:srgbClr val="000000"/>
              </a:solidFill>
              <a:sym typeface="IBM Plex Sans Light"/>
            </a:endParaRPr>
          </a:p>
        </p:txBody>
      </p:sp>
      <p:sp>
        <p:nvSpPr>
          <p:cNvPr id="58" name="TextBox 57">
            <a:extLst>
              <a:ext uri="{FF2B5EF4-FFF2-40B4-BE49-F238E27FC236}">
                <a16:creationId xmlns:a16="http://schemas.microsoft.com/office/drawing/2014/main" id="{6745B8D3-F111-5C08-F712-D399093FB473}"/>
              </a:ext>
            </a:extLst>
          </p:cNvPr>
          <p:cNvSpPr txBox="1"/>
          <p:nvPr/>
        </p:nvSpPr>
        <p:spPr>
          <a:xfrm>
            <a:off x="20353087" y="9057361"/>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indent="-446660" defTabSz="2437912">
              <a:spcBef>
                <a:spcPts val="2900"/>
              </a:spcBef>
              <a:buSzPct val="100000"/>
              <a:buFontTx/>
              <a:buChar char="–"/>
              <a:defRPr/>
            </a:pPr>
            <a:endParaRPr lang="en-US" sz="7200" kern="0" noProof="0" dirty="0">
              <a:solidFill>
                <a:srgbClr val="000000"/>
              </a:solidFill>
              <a:sym typeface="IBM Plex Sans Light"/>
            </a:endParaRPr>
          </a:p>
        </p:txBody>
      </p:sp>
      <p:sp>
        <p:nvSpPr>
          <p:cNvPr id="7172" name="Text Placeholder 3">
            <a:extLst>
              <a:ext uri="{FF2B5EF4-FFF2-40B4-BE49-F238E27FC236}">
                <a16:creationId xmlns:a16="http://schemas.microsoft.com/office/drawing/2014/main" id="{6E84BD53-5148-223C-18CA-AC58A7EE2FE7}"/>
              </a:ext>
            </a:extLst>
          </p:cNvPr>
          <p:cNvSpPr txBox="1">
            <a:spLocks/>
          </p:cNvSpPr>
          <p:nvPr/>
        </p:nvSpPr>
        <p:spPr>
          <a:xfrm>
            <a:off x="16371609" y="5396187"/>
            <a:ext cx="7039048" cy="3814602"/>
          </a:xfrm>
          <a:prstGeom prst="rect">
            <a:avLst/>
          </a:prstGeom>
          <a:noFill/>
          <a:ln w="12700">
            <a:solidFill>
              <a:schemeClr val="accent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671816" lvl="1" indent="-342764" defTabSz="2437424">
              <a:buFont typeface="IBM Plex Sans Light" panose="020B0604020202020204" pitchFamily="34" charset="0"/>
              <a:buChar char="•"/>
              <a:defRPr/>
            </a:pPr>
            <a:endParaRPr lang="en-US" sz="2400" kern="0" noProof="0" dirty="0">
              <a:solidFill>
                <a:srgbClr val="000000"/>
              </a:solidFill>
              <a:latin typeface="+mn-lt"/>
            </a:endParaRPr>
          </a:p>
        </p:txBody>
      </p:sp>
      <p:sp>
        <p:nvSpPr>
          <p:cNvPr id="7173" name="Text Placeholder 3">
            <a:extLst>
              <a:ext uri="{FF2B5EF4-FFF2-40B4-BE49-F238E27FC236}">
                <a16:creationId xmlns:a16="http://schemas.microsoft.com/office/drawing/2014/main" id="{19B1E7FA-7075-41D4-B1C8-1C84F4418FA0}"/>
              </a:ext>
            </a:extLst>
          </p:cNvPr>
          <p:cNvSpPr txBox="1">
            <a:spLocks/>
          </p:cNvSpPr>
          <p:nvPr/>
        </p:nvSpPr>
        <p:spPr>
          <a:xfrm>
            <a:off x="9173722" y="5396188"/>
            <a:ext cx="6999826" cy="3814604"/>
          </a:xfrm>
          <a:prstGeom prst="rect">
            <a:avLst/>
          </a:prstGeom>
          <a:solidFill>
            <a:srgbClr val="E5F8FF"/>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174556" defTabSz="2437424">
              <a:defRPr/>
            </a:pPr>
            <a:endParaRPr lang="en-US" sz="2400" kern="0" noProof="0" dirty="0">
              <a:solidFill>
                <a:srgbClr val="000000"/>
              </a:solidFill>
              <a:latin typeface="+mn-lt"/>
            </a:endParaRPr>
          </a:p>
        </p:txBody>
      </p:sp>
      <p:sp>
        <p:nvSpPr>
          <p:cNvPr id="7174" name="Text Placeholder 3">
            <a:extLst>
              <a:ext uri="{FF2B5EF4-FFF2-40B4-BE49-F238E27FC236}">
                <a16:creationId xmlns:a16="http://schemas.microsoft.com/office/drawing/2014/main" id="{993B0AB0-8AD6-BD08-6CBD-68263CA45585}"/>
              </a:ext>
            </a:extLst>
          </p:cNvPr>
          <p:cNvSpPr txBox="1">
            <a:spLocks/>
          </p:cNvSpPr>
          <p:nvPr/>
        </p:nvSpPr>
        <p:spPr>
          <a:xfrm>
            <a:off x="1951593" y="5396184"/>
            <a:ext cx="7002298" cy="3814604"/>
          </a:xfrm>
          <a:prstGeom prst="rect">
            <a:avLst/>
          </a:prstGeom>
          <a:solidFill>
            <a:schemeClr val="accent1"/>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299918" indent="-299918" defTabSz="2437424">
              <a:buFont typeface="IBM Plex Sans Light" panose="020B0604020202020204" pitchFamily="34" charset="0"/>
              <a:buChar char="•"/>
              <a:defRPr/>
            </a:pPr>
            <a:endParaRPr lang="en-US" sz="2400" kern="0" noProof="0" dirty="0">
              <a:solidFill>
                <a:schemeClr val="bg1"/>
              </a:solidFill>
              <a:latin typeface="+mn-lt"/>
            </a:endParaRPr>
          </a:p>
        </p:txBody>
      </p:sp>
      <p:sp>
        <p:nvSpPr>
          <p:cNvPr id="11" name="TextBox 10">
            <a:extLst>
              <a:ext uri="{FF2B5EF4-FFF2-40B4-BE49-F238E27FC236}">
                <a16:creationId xmlns:a16="http://schemas.microsoft.com/office/drawing/2014/main" id="{E07468B7-70AC-3C98-3DDB-B6D21100C419}"/>
              </a:ext>
            </a:extLst>
          </p:cNvPr>
          <p:cNvSpPr txBox="1"/>
          <p:nvPr/>
        </p:nvSpPr>
        <p:spPr>
          <a:xfrm>
            <a:off x="1942930" y="5846187"/>
            <a:ext cx="4141952" cy="291272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582448" indent="-342832" defTabSz="2437424">
              <a:lnSpc>
                <a:spcPct val="110000"/>
              </a:lnSpc>
              <a:buFont typeface="IBM Plex Sans Light" panose="020B0604020202020204" pitchFamily="34" charset="0"/>
              <a:buChar char="•"/>
              <a:defRPr/>
            </a:pPr>
            <a:r>
              <a:rPr lang="en-US" sz="2400" kern="0" noProof="0" dirty="0">
                <a:solidFill>
                  <a:schemeClr val="bg1"/>
                </a:solidFill>
                <a:sym typeface="IBM Plex Sans Light"/>
              </a:rPr>
              <a:t>Time off management</a:t>
            </a:r>
          </a:p>
          <a:p>
            <a:pPr marL="582380" indent="-342764" defTabSz="2437424">
              <a:lnSpc>
                <a:spcPct val="110000"/>
              </a:lnSpc>
              <a:buFont typeface="IBM Plex Sans Light" panose="020B0604020202020204" pitchFamily="34" charset="0"/>
              <a:buChar char="•"/>
              <a:defRPr/>
            </a:pPr>
            <a:r>
              <a:rPr lang="en-US" sz="2400" kern="0" noProof="0" dirty="0">
                <a:solidFill>
                  <a:schemeClr val="bg1"/>
                </a:solidFill>
                <a:sym typeface="IBM Plex Sans Light"/>
              </a:rPr>
              <a:t>Employee management</a:t>
            </a:r>
          </a:p>
          <a:p>
            <a:pPr marL="582380" indent="-342764" defTabSz="2437424">
              <a:lnSpc>
                <a:spcPct val="110000"/>
              </a:lnSpc>
              <a:buFont typeface="IBM Plex Sans Light" panose="020B0604020202020204" pitchFamily="34" charset="0"/>
              <a:buChar char="•"/>
              <a:defRPr/>
            </a:pPr>
            <a:r>
              <a:rPr lang="en-US" sz="2400" kern="0" noProof="0" dirty="0">
                <a:solidFill>
                  <a:schemeClr val="bg1"/>
                </a:solidFill>
                <a:sym typeface="IBM Plex Sans Light"/>
              </a:rPr>
              <a:t>Profile management</a:t>
            </a:r>
          </a:p>
          <a:p>
            <a:pPr marL="582380" indent="-342764" defTabSz="2437424">
              <a:lnSpc>
                <a:spcPct val="110000"/>
              </a:lnSpc>
              <a:buFont typeface="IBM Plex Sans Light" panose="020B0604020202020204" pitchFamily="34" charset="0"/>
              <a:buChar char="•"/>
              <a:defRPr/>
            </a:pPr>
            <a:r>
              <a:rPr lang="en-US" sz="2400" kern="0" noProof="0" dirty="0">
                <a:solidFill>
                  <a:schemeClr val="bg1"/>
                </a:solidFill>
                <a:sym typeface="IBM Plex Sans Light"/>
              </a:rPr>
              <a:t>Support</a:t>
            </a:r>
          </a:p>
          <a:p>
            <a:pPr marL="582380" indent="-342764" defTabSz="2437424">
              <a:lnSpc>
                <a:spcPct val="110000"/>
              </a:lnSpc>
              <a:buFont typeface="IBM Plex Sans Light" panose="020B0604020202020204" pitchFamily="34" charset="0"/>
              <a:buChar char="•"/>
              <a:defRPr/>
            </a:pPr>
            <a:r>
              <a:rPr lang="en-US" sz="2400" kern="0" noProof="0" dirty="0">
                <a:solidFill>
                  <a:schemeClr val="bg1"/>
                </a:solidFill>
                <a:sym typeface="IBM Plex Sans Light"/>
              </a:rPr>
              <a:t>Employee verification</a:t>
            </a:r>
          </a:p>
          <a:p>
            <a:pPr marL="582380" indent="-342764" defTabSz="2437424">
              <a:lnSpc>
                <a:spcPct val="110000"/>
              </a:lnSpc>
              <a:buFont typeface="IBM Plex Sans Light" panose="020B0604020202020204" pitchFamily="34" charset="0"/>
              <a:buChar char="•"/>
              <a:defRPr/>
            </a:pPr>
            <a:r>
              <a:rPr lang="en-US" sz="2400" kern="0" noProof="0" dirty="0">
                <a:solidFill>
                  <a:schemeClr val="bg1"/>
                </a:solidFill>
                <a:sym typeface="IBM Plex Sans Light"/>
              </a:rPr>
              <a:t>Benefits</a:t>
            </a:r>
          </a:p>
          <a:p>
            <a:pPr marL="582380" indent="-342764" defTabSz="2437424">
              <a:lnSpc>
                <a:spcPct val="110000"/>
              </a:lnSpc>
              <a:buFont typeface="IBM Plex Sans Light" panose="020B0604020202020204" pitchFamily="34" charset="0"/>
              <a:buChar char="•"/>
              <a:defRPr/>
            </a:pPr>
            <a:r>
              <a:rPr lang="en-US" sz="2400" kern="0" noProof="0" dirty="0">
                <a:solidFill>
                  <a:schemeClr val="bg1"/>
                </a:solidFill>
                <a:sym typeface="IBM Plex Sans Light"/>
              </a:rPr>
              <a:t>Compensation</a:t>
            </a:r>
          </a:p>
        </p:txBody>
      </p:sp>
      <p:sp>
        <p:nvSpPr>
          <p:cNvPr id="24" name="TextBox 23">
            <a:extLst>
              <a:ext uri="{FF2B5EF4-FFF2-40B4-BE49-F238E27FC236}">
                <a16:creationId xmlns:a16="http://schemas.microsoft.com/office/drawing/2014/main" id="{D127D32C-3367-9CA4-9261-95162B193EBE}"/>
              </a:ext>
            </a:extLst>
          </p:cNvPr>
          <p:cNvSpPr txBox="1"/>
          <p:nvPr/>
        </p:nvSpPr>
        <p:spPr>
          <a:xfrm>
            <a:off x="9317426" y="5802039"/>
            <a:ext cx="5554306" cy="291272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517386" indent="-342832" defTabSz="2437424">
              <a:lnSpc>
                <a:spcPct val="110000"/>
              </a:lnSpc>
              <a:buFont typeface="IBM Plex Sans Light" panose="020B0604020202020204" pitchFamily="34" charset="0"/>
              <a:buChar char="•"/>
              <a:defRPr/>
            </a:pPr>
            <a:r>
              <a:rPr lang="en-US" sz="2400" kern="0" noProof="0" dirty="0">
                <a:solidFill>
                  <a:srgbClr val="000000"/>
                </a:solidFill>
                <a:sym typeface="IBM Plex Sans Light"/>
              </a:rPr>
              <a:t>Create job requisition </a:t>
            </a:r>
          </a:p>
          <a:p>
            <a:pPr marL="517318" indent="-342764" defTabSz="2437424">
              <a:lnSpc>
                <a:spcPct val="110000"/>
              </a:lnSpc>
              <a:buFont typeface="IBM Plex Sans Light" panose="020B0604020202020204" pitchFamily="34" charset="0"/>
              <a:buChar char="•"/>
              <a:defRPr/>
            </a:pPr>
            <a:r>
              <a:rPr lang="en-US" sz="2400" kern="0" noProof="0" dirty="0">
                <a:solidFill>
                  <a:srgbClr val="000000"/>
                </a:solidFill>
                <a:sym typeface="IBM Plex Sans Light"/>
              </a:rPr>
              <a:t>Find candidates for job requisition </a:t>
            </a:r>
          </a:p>
          <a:p>
            <a:pPr marL="517318" indent="-342764" defTabSz="2437424">
              <a:lnSpc>
                <a:spcPct val="110000"/>
              </a:lnSpc>
              <a:buFont typeface="IBM Plex Sans Light" panose="020B0604020202020204" pitchFamily="34" charset="0"/>
              <a:buChar char="•"/>
              <a:defRPr/>
            </a:pPr>
            <a:r>
              <a:rPr lang="en-US" sz="2400" kern="0" noProof="0" dirty="0">
                <a:solidFill>
                  <a:srgbClr val="000000"/>
                </a:solidFill>
                <a:sym typeface="IBM Plex Sans Light"/>
              </a:rPr>
              <a:t>Schedule interview for a candidate </a:t>
            </a:r>
          </a:p>
          <a:p>
            <a:pPr marL="517318" indent="-342764" defTabSz="2437424">
              <a:lnSpc>
                <a:spcPct val="110000"/>
              </a:lnSpc>
              <a:buFont typeface="IBM Plex Sans Light" panose="020B0604020202020204" pitchFamily="34" charset="0"/>
              <a:buChar char="•"/>
              <a:defRPr/>
            </a:pPr>
            <a:r>
              <a:rPr lang="en-US" sz="2400" kern="0" noProof="0" dirty="0">
                <a:solidFill>
                  <a:srgbClr val="000000"/>
                </a:solidFill>
                <a:sym typeface="IBM Plex Sans Light"/>
              </a:rPr>
              <a:t>Interview transcript summarization</a:t>
            </a:r>
          </a:p>
          <a:p>
            <a:pPr marL="517318" indent="-342764" defTabSz="2437424">
              <a:lnSpc>
                <a:spcPct val="110000"/>
              </a:lnSpc>
              <a:buFont typeface="IBM Plex Sans Light" panose="020B0604020202020204" pitchFamily="34" charset="0"/>
              <a:buChar char="•"/>
              <a:defRPr/>
            </a:pPr>
            <a:r>
              <a:rPr lang="en-US" sz="2400" kern="0" noProof="0" dirty="0">
                <a:solidFill>
                  <a:srgbClr val="000000"/>
                </a:solidFill>
                <a:sym typeface="IBM Plex Sans Light"/>
              </a:rPr>
              <a:t>Email rejection letter to candidate</a:t>
            </a:r>
          </a:p>
          <a:p>
            <a:pPr marL="517318" indent="-342764" defTabSz="2437424">
              <a:lnSpc>
                <a:spcPct val="110000"/>
              </a:lnSpc>
              <a:buFont typeface="IBM Plex Sans Light" panose="020B0604020202020204" pitchFamily="34" charset="0"/>
              <a:buChar char="•"/>
              <a:defRPr/>
            </a:pPr>
            <a:r>
              <a:rPr lang="en-US" sz="2400" kern="0" noProof="0" dirty="0">
                <a:solidFill>
                  <a:srgbClr val="000000"/>
                </a:solidFill>
                <a:sym typeface="IBM Plex Sans Light"/>
              </a:rPr>
              <a:t>Create offer packages</a:t>
            </a:r>
          </a:p>
          <a:p>
            <a:pPr marL="174556" defTabSz="2437424">
              <a:lnSpc>
                <a:spcPct val="110000"/>
              </a:lnSpc>
              <a:defRPr/>
            </a:pPr>
            <a:endParaRPr lang="en-US" sz="2400" kern="0" noProof="0" dirty="0">
              <a:solidFill>
                <a:srgbClr val="000000"/>
              </a:solidFill>
              <a:sym typeface="IBM Plex Sans Light"/>
            </a:endParaRPr>
          </a:p>
        </p:txBody>
      </p:sp>
      <p:sp>
        <p:nvSpPr>
          <p:cNvPr id="26" name="TextBox 25">
            <a:extLst>
              <a:ext uri="{FF2B5EF4-FFF2-40B4-BE49-F238E27FC236}">
                <a16:creationId xmlns:a16="http://schemas.microsoft.com/office/drawing/2014/main" id="{91923A8A-3728-F8E4-6E9D-BC70CC4844ED}"/>
              </a:ext>
            </a:extLst>
          </p:cNvPr>
          <p:cNvSpPr txBox="1"/>
          <p:nvPr/>
        </p:nvSpPr>
        <p:spPr>
          <a:xfrm>
            <a:off x="16389597" y="5846187"/>
            <a:ext cx="6986710" cy="210019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582448" indent="-342832" defTabSz="2437424">
              <a:lnSpc>
                <a:spcPct val="110000"/>
              </a:lnSpc>
              <a:buFont typeface="IBM Plex Sans Light" panose="020B0604020202020204" pitchFamily="34" charset="0"/>
              <a:buChar char="•"/>
              <a:defRPr/>
            </a:pPr>
            <a:r>
              <a:rPr lang="en-US" sz="2400" kern="0" noProof="0" dirty="0">
                <a:solidFill>
                  <a:srgbClr val="000000"/>
                </a:solidFill>
                <a:sym typeface="IBM Plex Sans Light"/>
              </a:rPr>
              <a:t>Initiate pre-employment checks</a:t>
            </a:r>
          </a:p>
          <a:p>
            <a:pPr marL="582380" indent="-342764" defTabSz="2437424">
              <a:lnSpc>
                <a:spcPct val="110000"/>
              </a:lnSpc>
              <a:buFont typeface="IBM Plex Sans Light" panose="020B0604020202020204" pitchFamily="34" charset="0"/>
              <a:buChar char="•"/>
              <a:defRPr/>
            </a:pPr>
            <a:r>
              <a:rPr lang="en-US" sz="2400" kern="0" noProof="0" dirty="0">
                <a:solidFill>
                  <a:srgbClr val="000000"/>
                </a:solidFill>
                <a:sym typeface="IBM Plex Sans Light"/>
              </a:rPr>
              <a:t>Recommend learning for knowledge gaps</a:t>
            </a:r>
          </a:p>
          <a:p>
            <a:pPr marL="582380" indent="-342764" defTabSz="2437424">
              <a:lnSpc>
                <a:spcPct val="110000"/>
              </a:lnSpc>
              <a:buFont typeface="IBM Plex Sans Light" panose="020B0604020202020204" pitchFamily="34" charset="0"/>
              <a:buChar char="•"/>
              <a:defRPr/>
            </a:pPr>
            <a:r>
              <a:rPr lang="en-US" sz="2400" kern="0" noProof="0" dirty="0">
                <a:solidFill>
                  <a:srgbClr val="000000"/>
                </a:solidFill>
                <a:sym typeface="IBM Plex Sans Light"/>
              </a:rPr>
              <a:t>Initiate employee onboarding profile creation</a:t>
            </a:r>
          </a:p>
          <a:p>
            <a:pPr marL="582380" indent="-342764" defTabSz="2437424">
              <a:lnSpc>
                <a:spcPct val="110000"/>
              </a:lnSpc>
              <a:buFont typeface="IBM Plex Sans Light" panose="020B0604020202020204" pitchFamily="34" charset="0"/>
              <a:buChar char="•"/>
              <a:defRPr/>
            </a:pPr>
            <a:r>
              <a:rPr lang="en-US" sz="2400" kern="0" noProof="0" dirty="0">
                <a:solidFill>
                  <a:srgbClr val="000000"/>
                </a:solidFill>
                <a:sym typeface="IBM Plex Sans Light"/>
              </a:rPr>
              <a:t>Create IT requests</a:t>
            </a:r>
          </a:p>
          <a:p>
            <a:pPr marL="671816" lvl="1" indent="-342764" defTabSz="2437424">
              <a:lnSpc>
                <a:spcPct val="110000"/>
              </a:lnSpc>
              <a:buSzPct val="100000"/>
              <a:buFont typeface="IBM Plex Sans Light" panose="020B0604020202020204" pitchFamily="34" charset="0"/>
              <a:buChar char="•"/>
              <a:defRPr/>
            </a:pPr>
            <a:endParaRPr lang="en-US" sz="2400" kern="0" noProof="0" dirty="0">
              <a:solidFill>
                <a:srgbClr val="000000"/>
              </a:solidFill>
              <a:sym typeface="IBM Plex Sans Light"/>
            </a:endParaRPr>
          </a:p>
        </p:txBody>
      </p:sp>
      <p:sp>
        <p:nvSpPr>
          <p:cNvPr id="3" name="Text Placeholder 3">
            <a:extLst>
              <a:ext uri="{FF2B5EF4-FFF2-40B4-BE49-F238E27FC236}">
                <a16:creationId xmlns:a16="http://schemas.microsoft.com/office/drawing/2014/main" id="{656B4B44-EA33-1B6C-3A04-539B4C60A0CB}"/>
              </a:ext>
            </a:extLst>
          </p:cNvPr>
          <p:cNvSpPr txBox="1">
            <a:spLocks/>
          </p:cNvSpPr>
          <p:nvPr/>
        </p:nvSpPr>
        <p:spPr>
          <a:xfrm>
            <a:off x="1946051" y="9459593"/>
            <a:ext cx="6999826" cy="2355906"/>
          </a:xfrm>
          <a:prstGeom prst="rect">
            <a:avLst/>
          </a:prstGeom>
          <a:noFill/>
          <a:ln w="12700">
            <a:solidFill>
              <a:schemeClr val="accent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defPPr>
              <a:defRPr lang="en-US"/>
            </a:defPPr>
            <a:lvl1pPr marR="0" indent="0" defTabSz="2438400">
              <a:lnSpc>
                <a:spcPct val="110000"/>
              </a:lnSpc>
              <a:spcBef>
                <a:spcPts val="0"/>
              </a:spcBef>
              <a:spcAft>
                <a:spcPts val="0"/>
              </a:spcAft>
              <a:buClrTx/>
              <a:buSzTx/>
              <a:buFontTx/>
              <a:buNone/>
              <a:tabLst/>
              <a:defRPr b="0" i="0" u="none" strike="noStrike" cap="none" spc="0" baseline="0">
                <a:uFillTx/>
                <a:latin typeface="IBM Plex Sans Light"/>
                <a:ea typeface="IBM Plex Sans Light"/>
                <a:cs typeface="IBM Plex Sans Light"/>
              </a:defRPr>
            </a:lvl1pPr>
            <a:lvl2pPr marL="671816" marR="0" lvl="1" indent="-342764" defTabSz="2437424">
              <a:lnSpc>
                <a:spcPct val="110000"/>
              </a:lnSpc>
              <a:spcBef>
                <a:spcPts val="0"/>
              </a:spcBef>
              <a:spcAft>
                <a:spcPts val="0"/>
              </a:spcAft>
              <a:buClrTx/>
              <a:buSzPct val="100000"/>
              <a:buFont typeface="IBM Plex Sans Light" panose="020B0604020202020204" pitchFamily="34" charset="0"/>
              <a:buChar char="•"/>
              <a:tabLst/>
              <a:defRPr sz="2400" b="0" i="0" u="none" strike="noStrike" kern="0" cap="none" spc="0" baseline="0">
                <a:solidFill>
                  <a:srgbClr val="000000"/>
                </a:solidFill>
                <a:uFillTx/>
                <a:ea typeface="IBM Plex Sans Light"/>
                <a:cs typeface="IBM Plex Sans Light"/>
              </a:defRPr>
            </a:lvl2pPr>
            <a:lvl3pPr marL="658368" marR="0" indent="-329184" defTabSz="2438400">
              <a:lnSpc>
                <a:spcPct val="110000"/>
              </a:lnSpc>
              <a:spcBef>
                <a:spcPts val="0"/>
              </a:spcBef>
              <a:spcAft>
                <a:spcPts val="0"/>
              </a:spcAft>
              <a:buClrTx/>
              <a:buSzPct val="100000"/>
              <a:buFontTx/>
              <a:buChar char="•"/>
              <a:tabLst/>
              <a:defRPr b="0" i="0" u="none" strike="noStrike" cap="none" spc="0" baseline="0">
                <a:uFillTx/>
                <a:latin typeface="IBM Plex Sans Light"/>
                <a:ea typeface="IBM Plex Sans Light"/>
                <a:cs typeface="IBM Plex Sans Light"/>
              </a:defRPr>
            </a:lvl3pPr>
            <a:lvl4pPr marL="987552" marR="0" indent="-329184" defTabSz="2438400">
              <a:lnSpc>
                <a:spcPct val="110000"/>
              </a:lnSpc>
              <a:spcBef>
                <a:spcPts val="0"/>
              </a:spcBef>
              <a:spcAft>
                <a:spcPts val="0"/>
              </a:spcAft>
              <a:buClrTx/>
              <a:buSzPct val="100000"/>
              <a:buFontTx/>
              <a:buChar char="–"/>
              <a:tabLst/>
              <a:defRPr b="0" i="0" u="none" strike="noStrike" cap="none" spc="0" baseline="0">
                <a:uFillTx/>
                <a:latin typeface="IBM Plex Sans Light"/>
                <a:ea typeface="IBM Plex Sans Light"/>
                <a:cs typeface="IBM Plex Sans Light"/>
              </a:defRPr>
            </a:lvl4pPr>
            <a:lvl5pPr marL="1143000" marR="0" indent="-457200" defTabSz="2438400">
              <a:lnSpc>
                <a:spcPct val="110000"/>
              </a:lnSpc>
              <a:spcBef>
                <a:spcPts val="0"/>
              </a:spcBef>
              <a:spcAft>
                <a:spcPts val="0"/>
              </a:spcAft>
              <a:buClrTx/>
              <a:buSzPct val="100000"/>
              <a:buFont typeface="IBM Plex Sans Light" panose="020B0604020202020204" pitchFamily="34" charset="0"/>
              <a:buChar char="•"/>
              <a:tabLst/>
              <a:defRPr b="0" i="0" u="none" strike="noStrike" cap="none" spc="0" baseline="0">
                <a:uFillTx/>
                <a:latin typeface="IBM Plex Sans Light"/>
                <a:ea typeface="IBM Plex Sans Light"/>
                <a:cs typeface="IBM Plex Sans Light"/>
              </a:defRPr>
            </a:lvl5pPr>
            <a:lvl6pPr marL="184306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6pPr>
            <a:lvl7pPr marL="2205631"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7pPr>
            <a:lvl8pPr marL="256820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8pPr>
            <a:lvl9pPr marL="2930769"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9pPr>
          </a:lstStyle>
          <a:p>
            <a:endParaRPr lang="en-US" noProof="0" dirty="0">
              <a:latin typeface="+mn-lt"/>
            </a:endParaRPr>
          </a:p>
        </p:txBody>
      </p:sp>
      <p:sp>
        <p:nvSpPr>
          <p:cNvPr id="5" name="TextBox 4">
            <a:extLst>
              <a:ext uri="{FF2B5EF4-FFF2-40B4-BE49-F238E27FC236}">
                <a16:creationId xmlns:a16="http://schemas.microsoft.com/office/drawing/2014/main" id="{8B8630A3-AD20-39EE-6095-1AA67CAEF55A}"/>
              </a:ext>
            </a:extLst>
          </p:cNvPr>
          <p:cNvSpPr txBox="1"/>
          <p:nvPr/>
        </p:nvSpPr>
        <p:spPr>
          <a:xfrm>
            <a:off x="17310567" y="11567571"/>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indent="-446660" defTabSz="2437912">
              <a:spcBef>
                <a:spcPts val="2900"/>
              </a:spcBef>
              <a:buSzPct val="100000"/>
              <a:buFontTx/>
              <a:buChar char="–"/>
              <a:defRPr/>
            </a:pPr>
            <a:endParaRPr lang="en-US" sz="7200" kern="0" noProof="0" dirty="0">
              <a:solidFill>
                <a:srgbClr val="000000"/>
              </a:solidFill>
              <a:sym typeface="IBM Plex Sans Light"/>
            </a:endParaRPr>
          </a:p>
        </p:txBody>
      </p:sp>
      <p:pic>
        <p:nvPicPr>
          <p:cNvPr id="14" name="Picture 13">
            <a:extLst>
              <a:ext uri="{FF2B5EF4-FFF2-40B4-BE49-F238E27FC236}">
                <a16:creationId xmlns:a16="http://schemas.microsoft.com/office/drawing/2014/main" id="{010E6E1F-7DE5-1F45-9565-AB1E6207F7D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60835" y="10654845"/>
            <a:ext cx="1651412" cy="64078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Sap SuccessFactors Logo Download Vector">
            <a:extLst>
              <a:ext uri="{FF2B5EF4-FFF2-40B4-BE49-F238E27FC236}">
                <a16:creationId xmlns:a16="http://schemas.microsoft.com/office/drawing/2014/main" id="{27F32877-F722-19BE-6815-8282EA92066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249783" y="9793935"/>
            <a:ext cx="3792306" cy="47130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SoftwareReviews">
            <a:extLst>
              <a:ext uri="{FF2B5EF4-FFF2-40B4-BE49-F238E27FC236}">
                <a16:creationId xmlns:a16="http://schemas.microsoft.com/office/drawing/2014/main" id="{8AA6BA81-EA3F-9342-1E98-FFCD35EDDAF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46209" y="10428859"/>
            <a:ext cx="2018120" cy="94718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ThisWay Global's CEO, Angela Hood, Showcases the Power of IBM's watsonx  Orchestrate in Talent Acquisition at IBM TechXchange Conference">
            <a:extLst>
              <a:ext uri="{FF2B5EF4-FFF2-40B4-BE49-F238E27FC236}">
                <a16:creationId xmlns:a16="http://schemas.microsoft.com/office/drawing/2014/main" id="{2D428E73-DDCD-C054-8D0A-3F7F40732E4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3355721" y="9706161"/>
            <a:ext cx="2103420" cy="64684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9B46181C-F5A0-0FBC-4042-D7CC5FAE7167}"/>
              </a:ext>
            </a:extLst>
          </p:cNvPr>
          <p:cNvSpPr txBox="1"/>
          <p:nvPr/>
        </p:nvSpPr>
        <p:spPr>
          <a:xfrm>
            <a:off x="13159035" y="9877013"/>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76" indent="-446660" defTabSz="2437912">
              <a:spcBef>
                <a:spcPts val="2900"/>
              </a:spcBef>
              <a:buSzPct val="100000"/>
              <a:buFontTx/>
              <a:buChar char="–"/>
              <a:defRPr/>
            </a:pPr>
            <a:endParaRPr lang="en-US" sz="7200" kern="0" noProof="0" dirty="0">
              <a:solidFill>
                <a:srgbClr val="000000"/>
              </a:solidFill>
              <a:sym typeface="IBM Plex Sans Light"/>
            </a:endParaRPr>
          </a:p>
        </p:txBody>
      </p:sp>
      <p:pic>
        <p:nvPicPr>
          <p:cNvPr id="34" name="Picture 33">
            <a:extLst>
              <a:ext uri="{FF2B5EF4-FFF2-40B4-BE49-F238E27FC236}">
                <a16:creationId xmlns:a16="http://schemas.microsoft.com/office/drawing/2014/main" id="{F5B35F40-401D-806F-B573-5DE921AE20BF}"/>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2094579" y="10605227"/>
            <a:ext cx="1651412" cy="64078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Sap SuccessFactors Logo Download Vector">
            <a:extLst>
              <a:ext uri="{FF2B5EF4-FFF2-40B4-BE49-F238E27FC236}">
                <a16:creationId xmlns:a16="http://schemas.microsoft.com/office/drawing/2014/main" id="{82AC7B8B-A310-9067-B514-B86E013F5DC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607279" y="9755313"/>
            <a:ext cx="3567300" cy="44333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SoftwareReviews">
            <a:extLst>
              <a:ext uri="{FF2B5EF4-FFF2-40B4-BE49-F238E27FC236}">
                <a16:creationId xmlns:a16="http://schemas.microsoft.com/office/drawing/2014/main" id="{41D78F7C-3A14-9BCE-CBD6-63B36CF0E09C}"/>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615019" y="10456739"/>
            <a:ext cx="1958716" cy="919304"/>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80657D71-6833-E135-8C4A-99ED8D290C26}"/>
              </a:ext>
            </a:extLst>
          </p:cNvPr>
          <p:cNvSpPr txBox="1"/>
          <p:nvPr/>
        </p:nvSpPr>
        <p:spPr>
          <a:xfrm>
            <a:off x="20300751" y="9882663"/>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76" indent="-446660" defTabSz="2437912">
              <a:spcBef>
                <a:spcPts val="2900"/>
              </a:spcBef>
              <a:buSzPct val="100000"/>
              <a:buFontTx/>
              <a:buChar char="–"/>
              <a:defRPr/>
            </a:pPr>
            <a:endParaRPr lang="en-US" sz="7200" kern="0" noProof="0" dirty="0">
              <a:solidFill>
                <a:srgbClr val="000000"/>
              </a:solidFill>
              <a:sym typeface="IBM Plex Sans Light"/>
            </a:endParaRPr>
          </a:p>
        </p:txBody>
      </p:sp>
      <p:pic>
        <p:nvPicPr>
          <p:cNvPr id="41" name="Picture 40">
            <a:extLst>
              <a:ext uri="{FF2B5EF4-FFF2-40B4-BE49-F238E27FC236}">
                <a16:creationId xmlns:a16="http://schemas.microsoft.com/office/drawing/2014/main" id="{B072C9FE-05B5-FE88-B73A-6943B43DB83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085819" y="10640371"/>
            <a:ext cx="1651412" cy="64078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Sap SuccessFactors Logo Download Vector">
            <a:extLst>
              <a:ext uri="{FF2B5EF4-FFF2-40B4-BE49-F238E27FC236}">
                <a16:creationId xmlns:a16="http://schemas.microsoft.com/office/drawing/2014/main" id="{91A805D5-7988-3C4D-6BE1-87E80101AE7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842797" y="9789179"/>
            <a:ext cx="3506058" cy="43572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SoftwareReviews">
            <a:extLst>
              <a:ext uri="{FF2B5EF4-FFF2-40B4-BE49-F238E27FC236}">
                <a16:creationId xmlns:a16="http://schemas.microsoft.com/office/drawing/2014/main" id="{B5C7FC45-6EFC-F2E9-7686-071FC2AA68A3}"/>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6842797" y="10465781"/>
            <a:ext cx="1900024" cy="891756"/>
          </a:xfrm>
          <a:prstGeom prst="rect">
            <a:avLst/>
          </a:prstGeom>
          <a:noFill/>
          <a:extLst>
            <a:ext uri="{909E8E84-426E-40DD-AFC4-6F175D3DCCD1}">
              <a14:hiddenFill xmlns:a14="http://schemas.microsoft.com/office/drawing/2010/main">
                <a:solidFill>
                  <a:srgbClr val="FFFFFF"/>
                </a:solidFill>
              </a14:hiddenFill>
            </a:ext>
          </a:extLst>
        </p:spPr>
      </p:pic>
      <p:sp>
        <p:nvSpPr>
          <p:cNvPr id="55" name="Text Placeholder 3">
            <a:extLst>
              <a:ext uri="{FF2B5EF4-FFF2-40B4-BE49-F238E27FC236}">
                <a16:creationId xmlns:a16="http://schemas.microsoft.com/office/drawing/2014/main" id="{C3F1CE0A-3E18-6261-2E9D-9D7267DFB2BD}"/>
              </a:ext>
            </a:extLst>
          </p:cNvPr>
          <p:cNvSpPr txBox="1">
            <a:spLocks/>
          </p:cNvSpPr>
          <p:nvPr/>
        </p:nvSpPr>
        <p:spPr>
          <a:xfrm>
            <a:off x="9173721" y="9459593"/>
            <a:ext cx="6999826" cy="2355906"/>
          </a:xfrm>
          <a:prstGeom prst="rect">
            <a:avLst/>
          </a:prstGeom>
          <a:noFill/>
          <a:ln w="12700">
            <a:solidFill>
              <a:schemeClr val="accent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defPPr>
              <a:defRPr lang="en-US"/>
            </a:defPPr>
            <a:lvl1pPr marR="0" indent="0" defTabSz="2438400">
              <a:lnSpc>
                <a:spcPct val="110000"/>
              </a:lnSpc>
              <a:spcBef>
                <a:spcPts val="0"/>
              </a:spcBef>
              <a:spcAft>
                <a:spcPts val="0"/>
              </a:spcAft>
              <a:buClrTx/>
              <a:buSzTx/>
              <a:buFontTx/>
              <a:buNone/>
              <a:tabLst/>
              <a:defRPr b="0" i="0" u="none" strike="noStrike" cap="none" spc="0" baseline="0">
                <a:uFillTx/>
                <a:latin typeface="IBM Plex Sans Light"/>
                <a:ea typeface="IBM Plex Sans Light"/>
                <a:cs typeface="IBM Plex Sans Light"/>
              </a:defRPr>
            </a:lvl1pPr>
            <a:lvl2pPr marL="671816" marR="0" lvl="1" indent="-342764" defTabSz="2437424">
              <a:lnSpc>
                <a:spcPct val="110000"/>
              </a:lnSpc>
              <a:spcBef>
                <a:spcPts val="0"/>
              </a:spcBef>
              <a:spcAft>
                <a:spcPts val="0"/>
              </a:spcAft>
              <a:buClrTx/>
              <a:buSzPct val="100000"/>
              <a:buFont typeface="IBM Plex Sans Light" panose="020B0604020202020204" pitchFamily="34" charset="0"/>
              <a:buChar char="•"/>
              <a:tabLst/>
              <a:defRPr sz="2400" b="0" i="0" u="none" strike="noStrike" kern="0" cap="none" spc="0" baseline="0">
                <a:solidFill>
                  <a:srgbClr val="000000"/>
                </a:solidFill>
                <a:uFillTx/>
                <a:ea typeface="IBM Plex Sans Light"/>
                <a:cs typeface="IBM Plex Sans Light"/>
              </a:defRPr>
            </a:lvl2pPr>
            <a:lvl3pPr marL="658368" marR="0" indent="-329184" defTabSz="2438400">
              <a:lnSpc>
                <a:spcPct val="110000"/>
              </a:lnSpc>
              <a:spcBef>
                <a:spcPts val="0"/>
              </a:spcBef>
              <a:spcAft>
                <a:spcPts val="0"/>
              </a:spcAft>
              <a:buClrTx/>
              <a:buSzPct val="100000"/>
              <a:buFontTx/>
              <a:buChar char="•"/>
              <a:tabLst/>
              <a:defRPr b="0" i="0" u="none" strike="noStrike" cap="none" spc="0" baseline="0">
                <a:uFillTx/>
                <a:latin typeface="IBM Plex Sans Light"/>
                <a:ea typeface="IBM Plex Sans Light"/>
                <a:cs typeface="IBM Plex Sans Light"/>
              </a:defRPr>
            </a:lvl3pPr>
            <a:lvl4pPr marL="987552" marR="0" indent="-329184" defTabSz="2438400">
              <a:lnSpc>
                <a:spcPct val="110000"/>
              </a:lnSpc>
              <a:spcBef>
                <a:spcPts val="0"/>
              </a:spcBef>
              <a:spcAft>
                <a:spcPts val="0"/>
              </a:spcAft>
              <a:buClrTx/>
              <a:buSzPct val="100000"/>
              <a:buFontTx/>
              <a:buChar char="–"/>
              <a:tabLst/>
              <a:defRPr b="0" i="0" u="none" strike="noStrike" cap="none" spc="0" baseline="0">
                <a:uFillTx/>
                <a:latin typeface="IBM Plex Sans Light"/>
                <a:ea typeface="IBM Plex Sans Light"/>
                <a:cs typeface="IBM Plex Sans Light"/>
              </a:defRPr>
            </a:lvl4pPr>
            <a:lvl5pPr marL="1143000" marR="0" indent="-457200" defTabSz="2438400">
              <a:lnSpc>
                <a:spcPct val="110000"/>
              </a:lnSpc>
              <a:spcBef>
                <a:spcPts val="0"/>
              </a:spcBef>
              <a:spcAft>
                <a:spcPts val="0"/>
              </a:spcAft>
              <a:buClrTx/>
              <a:buSzPct val="100000"/>
              <a:buFont typeface="IBM Plex Sans Light" panose="020B0604020202020204" pitchFamily="34" charset="0"/>
              <a:buChar char="•"/>
              <a:tabLst/>
              <a:defRPr b="0" i="0" u="none" strike="noStrike" cap="none" spc="0" baseline="0">
                <a:uFillTx/>
                <a:latin typeface="IBM Plex Sans Light"/>
                <a:ea typeface="IBM Plex Sans Light"/>
                <a:cs typeface="IBM Plex Sans Light"/>
              </a:defRPr>
            </a:lvl5pPr>
            <a:lvl6pPr marL="184306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6pPr>
            <a:lvl7pPr marL="2205631"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7pPr>
            <a:lvl8pPr marL="256820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8pPr>
            <a:lvl9pPr marL="2930769"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9pPr>
          </a:lstStyle>
          <a:p>
            <a:endParaRPr lang="en-US" noProof="0" dirty="0">
              <a:latin typeface="+mn-lt"/>
            </a:endParaRPr>
          </a:p>
        </p:txBody>
      </p:sp>
      <p:sp>
        <p:nvSpPr>
          <p:cNvPr id="56" name="Text Placeholder 3">
            <a:extLst>
              <a:ext uri="{FF2B5EF4-FFF2-40B4-BE49-F238E27FC236}">
                <a16:creationId xmlns:a16="http://schemas.microsoft.com/office/drawing/2014/main" id="{D6B44A46-00D9-4B56-5222-EDE2A7DF6861}"/>
              </a:ext>
            </a:extLst>
          </p:cNvPr>
          <p:cNvSpPr txBox="1">
            <a:spLocks/>
          </p:cNvSpPr>
          <p:nvPr/>
        </p:nvSpPr>
        <p:spPr>
          <a:xfrm>
            <a:off x="16389597" y="9459593"/>
            <a:ext cx="7048500" cy="2355906"/>
          </a:xfrm>
          <a:prstGeom prst="rect">
            <a:avLst/>
          </a:prstGeom>
          <a:noFill/>
          <a:ln w="12700">
            <a:solidFill>
              <a:schemeClr val="accent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defPPr>
              <a:defRPr lang="en-US"/>
            </a:defPPr>
            <a:lvl1pPr marR="0" indent="0" defTabSz="2438400">
              <a:lnSpc>
                <a:spcPct val="110000"/>
              </a:lnSpc>
              <a:spcBef>
                <a:spcPts val="0"/>
              </a:spcBef>
              <a:spcAft>
                <a:spcPts val="0"/>
              </a:spcAft>
              <a:buClrTx/>
              <a:buSzTx/>
              <a:buFontTx/>
              <a:buNone/>
              <a:tabLst/>
              <a:defRPr b="0" i="0" u="none" strike="noStrike" cap="none" spc="0" baseline="0">
                <a:uFillTx/>
                <a:latin typeface="IBM Plex Sans Light"/>
                <a:ea typeface="IBM Plex Sans Light"/>
                <a:cs typeface="IBM Plex Sans Light"/>
              </a:defRPr>
            </a:lvl1pPr>
            <a:lvl2pPr marL="671816" marR="0" lvl="1" indent="-342764" defTabSz="2437424">
              <a:lnSpc>
                <a:spcPct val="110000"/>
              </a:lnSpc>
              <a:spcBef>
                <a:spcPts val="0"/>
              </a:spcBef>
              <a:spcAft>
                <a:spcPts val="0"/>
              </a:spcAft>
              <a:buClrTx/>
              <a:buSzPct val="100000"/>
              <a:buFont typeface="IBM Plex Sans Light" panose="020B0604020202020204" pitchFamily="34" charset="0"/>
              <a:buChar char="•"/>
              <a:tabLst/>
              <a:defRPr sz="2400" b="0" i="0" u="none" strike="noStrike" kern="0" cap="none" spc="0" baseline="0">
                <a:solidFill>
                  <a:srgbClr val="000000"/>
                </a:solidFill>
                <a:uFillTx/>
                <a:ea typeface="IBM Plex Sans Light"/>
                <a:cs typeface="IBM Plex Sans Light"/>
              </a:defRPr>
            </a:lvl2pPr>
            <a:lvl3pPr marL="658368" marR="0" indent="-329184" defTabSz="2438400">
              <a:lnSpc>
                <a:spcPct val="110000"/>
              </a:lnSpc>
              <a:spcBef>
                <a:spcPts val="0"/>
              </a:spcBef>
              <a:spcAft>
                <a:spcPts val="0"/>
              </a:spcAft>
              <a:buClrTx/>
              <a:buSzPct val="100000"/>
              <a:buFontTx/>
              <a:buChar char="•"/>
              <a:tabLst/>
              <a:defRPr b="0" i="0" u="none" strike="noStrike" cap="none" spc="0" baseline="0">
                <a:uFillTx/>
                <a:latin typeface="IBM Plex Sans Light"/>
                <a:ea typeface="IBM Plex Sans Light"/>
                <a:cs typeface="IBM Plex Sans Light"/>
              </a:defRPr>
            </a:lvl3pPr>
            <a:lvl4pPr marL="987552" marR="0" indent="-329184" defTabSz="2438400">
              <a:lnSpc>
                <a:spcPct val="110000"/>
              </a:lnSpc>
              <a:spcBef>
                <a:spcPts val="0"/>
              </a:spcBef>
              <a:spcAft>
                <a:spcPts val="0"/>
              </a:spcAft>
              <a:buClrTx/>
              <a:buSzPct val="100000"/>
              <a:buFontTx/>
              <a:buChar char="–"/>
              <a:tabLst/>
              <a:defRPr b="0" i="0" u="none" strike="noStrike" cap="none" spc="0" baseline="0">
                <a:uFillTx/>
                <a:latin typeface="IBM Plex Sans Light"/>
                <a:ea typeface="IBM Plex Sans Light"/>
                <a:cs typeface="IBM Plex Sans Light"/>
              </a:defRPr>
            </a:lvl4pPr>
            <a:lvl5pPr marL="1143000" marR="0" indent="-457200" defTabSz="2438400">
              <a:lnSpc>
                <a:spcPct val="110000"/>
              </a:lnSpc>
              <a:spcBef>
                <a:spcPts val="0"/>
              </a:spcBef>
              <a:spcAft>
                <a:spcPts val="0"/>
              </a:spcAft>
              <a:buClrTx/>
              <a:buSzPct val="100000"/>
              <a:buFont typeface="IBM Plex Sans Light" panose="020B0604020202020204" pitchFamily="34" charset="0"/>
              <a:buChar char="•"/>
              <a:tabLst/>
              <a:defRPr b="0" i="0" u="none" strike="noStrike" cap="none" spc="0" baseline="0">
                <a:uFillTx/>
                <a:latin typeface="IBM Plex Sans Light"/>
                <a:ea typeface="IBM Plex Sans Light"/>
                <a:cs typeface="IBM Plex Sans Light"/>
              </a:defRPr>
            </a:lvl5pPr>
            <a:lvl6pPr marL="184306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6pPr>
            <a:lvl7pPr marL="2205631"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7pPr>
            <a:lvl8pPr marL="256820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8pPr>
            <a:lvl9pPr marL="2930769"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9pPr>
          </a:lstStyle>
          <a:p>
            <a:endParaRPr lang="en-US" noProof="0" dirty="0">
              <a:latin typeface="+mn-lt"/>
            </a:endParaRPr>
          </a:p>
        </p:txBody>
      </p:sp>
      <p:pic>
        <p:nvPicPr>
          <p:cNvPr id="57" name="Picture 6" descr="ServiceNow Logo and symbol, meaning, history, PNG">
            <a:extLst>
              <a:ext uri="{FF2B5EF4-FFF2-40B4-BE49-F238E27FC236}">
                <a16:creationId xmlns:a16="http://schemas.microsoft.com/office/drawing/2014/main" id="{C4DA17A8-6427-4F44-9138-3CD0EC36CB65}"/>
              </a:ext>
            </a:extLst>
          </p:cNvPr>
          <p:cNvPicPr>
            <a:picLocks noChangeAspect="1" noChangeArrowheads="1"/>
          </p:cNvPicPr>
          <p:nvPr/>
        </p:nvPicPr>
        <p:blipFill>
          <a:blip r:embed="rId9" cstate="screen">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736531" y="9382147"/>
            <a:ext cx="1889888" cy="1163916"/>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3">
            <a:extLst>
              <a:ext uri="{FF2B5EF4-FFF2-40B4-BE49-F238E27FC236}">
                <a16:creationId xmlns:a16="http://schemas.microsoft.com/office/drawing/2014/main" id="{939D4D32-13A0-C9BC-6A5B-7A9A2C567B59}"/>
              </a:ext>
            </a:extLst>
          </p:cNvPr>
          <p:cNvSpPr txBox="1">
            <a:spLocks/>
          </p:cNvSpPr>
          <p:nvPr/>
        </p:nvSpPr>
        <p:spPr>
          <a:xfrm>
            <a:off x="21434993" y="3893433"/>
            <a:ext cx="1927030" cy="118441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800" kern="1300" noProof="0" dirty="0">
                <a:solidFill>
                  <a:schemeClr val="accent1"/>
                </a:solidFill>
                <a:latin typeface="+mn-lt"/>
                <a:cs typeface="IBM Plex Sans Light" panose="020F0502020204030204" pitchFamily="34" charset="0"/>
              </a:rPr>
              <a:t>5%</a:t>
            </a:r>
            <a:r>
              <a:rPr lang="en-US" sz="3200" kern="1300" noProof="0" dirty="0">
                <a:solidFill>
                  <a:schemeClr val="accent1"/>
                </a:solidFill>
                <a:latin typeface="+mn-lt"/>
                <a:cs typeface="IBM Plex Sans Light" panose="020F0502020204030204" pitchFamily="34" charset="0"/>
              </a:rPr>
              <a:t> </a:t>
            </a:r>
          </a:p>
          <a:p>
            <a:pPr algn="ctr" defTabSz="1246456" eaLnBrk="0">
              <a:buSzPct val="100000"/>
              <a:defRPr/>
            </a:pPr>
            <a:r>
              <a:rPr lang="en-US" sz="1600" kern="1300" noProof="0" dirty="0">
                <a:solidFill>
                  <a:srgbClr val="000000"/>
                </a:solidFill>
                <a:latin typeface="+mn-lt"/>
                <a:cs typeface="IBM Plex Sans Light" panose="020F0502020204030204" pitchFamily="34" charset="0"/>
              </a:rPr>
              <a:t>reduction in employee turnover</a:t>
            </a:r>
            <a:r>
              <a:rPr lang="en-US" sz="1600" kern="1300" baseline="30000" noProof="0" dirty="0">
                <a:solidFill>
                  <a:srgbClr val="000000"/>
                </a:solidFill>
                <a:latin typeface="+mn-lt"/>
                <a:cs typeface="IBM Plex Sans Light" panose="020F0502020204030204" pitchFamily="34" charset="0"/>
              </a:rPr>
              <a:t>5</a:t>
            </a:r>
            <a:endParaRPr lang="en-US" sz="1600" baseline="30000" noProof="0" dirty="0">
              <a:solidFill>
                <a:srgbClr val="000000"/>
              </a:solidFill>
              <a:latin typeface="+mn-lt"/>
            </a:endParaRPr>
          </a:p>
        </p:txBody>
      </p:sp>
    </p:spTree>
    <p:extLst>
      <p:ext uri="{BB962C8B-B14F-4D97-AF65-F5344CB8AC3E}">
        <p14:creationId xmlns:p14="http://schemas.microsoft.com/office/powerpoint/2010/main" val="282955581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23AA0-2737-B00E-4633-8EC5EC521E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FD210C-5054-7094-E83A-32577706726C}"/>
              </a:ext>
            </a:extLst>
          </p:cNvPr>
          <p:cNvSpPr>
            <a:spLocks noGrp="1"/>
          </p:cNvSpPr>
          <p:nvPr>
            <p:ph type="title"/>
          </p:nvPr>
        </p:nvSpPr>
        <p:spPr>
          <a:xfrm>
            <a:off x="576072" y="576072"/>
            <a:ext cx="4949825" cy="2097087"/>
          </a:xfrm>
        </p:spPr>
        <p:txBody>
          <a:bodyPr/>
          <a:lstStyle/>
          <a:p>
            <a:pPr>
              <a:lnSpc>
                <a:spcPct val="100000"/>
              </a:lnSpc>
            </a:pPr>
            <a:r>
              <a:rPr lang="en-US" sz="4200" noProof="0" dirty="0">
                <a:latin typeface="+mn-lt"/>
              </a:rPr>
              <a:t>A fundamental shift is underway for AI</a:t>
            </a:r>
          </a:p>
        </p:txBody>
      </p:sp>
      <p:sp>
        <p:nvSpPr>
          <p:cNvPr id="82" name="Text Placeholder 1">
            <a:extLst>
              <a:ext uri="{FF2B5EF4-FFF2-40B4-BE49-F238E27FC236}">
                <a16:creationId xmlns:a16="http://schemas.microsoft.com/office/drawing/2014/main" id="{18F4A190-5422-9090-42CF-BEF2DD3CC9E0}"/>
              </a:ext>
            </a:extLst>
          </p:cNvPr>
          <p:cNvSpPr txBox="1">
            <a:spLocks/>
          </p:cNvSpPr>
          <p:nvPr/>
        </p:nvSpPr>
        <p:spPr>
          <a:xfrm>
            <a:off x="18896022" y="588436"/>
            <a:ext cx="4951413" cy="1907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3200" b="0" i="0" u="none" strike="noStrike" cap="none" spc="0" baseline="0">
                <a:solidFill>
                  <a:schemeClr val="accent1"/>
                </a:solidFill>
                <a:uFillTx/>
                <a:latin typeface="IBM Plex Sans Light"/>
                <a:ea typeface="IBM Plex Sans Light"/>
                <a:cs typeface="IBM Plex Sans Light"/>
                <a:sym typeface="IBM Plex Sans Light"/>
              </a:defRPr>
            </a:lvl1pPr>
            <a:lvl2pPr marL="0" marR="0" indent="0" algn="l" defTabSz="2438400" rtl="0" eaLnBrk="1" latinLnBrk="0" hangingPunct="1">
              <a:lnSpc>
                <a:spcPct val="110000"/>
              </a:lnSpc>
              <a:spcBef>
                <a:spcPts val="0"/>
              </a:spcBef>
              <a:spcAft>
                <a:spcPts val="0"/>
              </a:spcAft>
              <a:buClrTx/>
              <a:buSzPct val="100000"/>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8400" rtl="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t>AI that can </a:t>
            </a:r>
            <a:br>
              <a:rPr kumimoji="0" lang="en-US" sz="4200" b="0" i="0" u="none" strike="noStrike" kern="0" cap="none" spc="0" normalizeH="0" baseline="0" noProof="0" dirty="0">
                <a:ln>
                  <a:noFill/>
                </a:ln>
                <a:solidFill>
                  <a:srgbClr val="0F62FE"/>
                </a:solidFill>
                <a:effectLst/>
                <a:uLnTx/>
                <a:uFillTx/>
                <a:latin typeface="+mn-lt"/>
                <a:ea typeface="IBM Plex Sans Light"/>
                <a:cs typeface="IBM Plex Sans Light"/>
                <a:sym typeface="IBM Plex Sans Light"/>
              </a:rPr>
            </a:br>
            <a:r>
              <a:rPr kumimoji="0" lang="en-US" sz="4200" b="0" i="0" u="none" strike="noStrike" kern="0" cap="none" spc="0" normalizeH="0" baseline="0" noProof="0" dirty="0">
                <a:ln>
                  <a:noFill/>
                </a:ln>
                <a:solidFill>
                  <a:srgbClr val="0F62FE"/>
                </a:solidFill>
                <a:effectLst/>
                <a:uLnTx/>
                <a:uFillTx/>
                <a:latin typeface="+mn-lt"/>
                <a:ea typeface="IBM Plex Sans Light"/>
                <a:cs typeface="IBM Plex Sans Light"/>
                <a:sym typeface="IBM Plex Sans Light"/>
              </a:rPr>
              <a:t>do for you</a:t>
            </a:r>
          </a:p>
        </p:txBody>
      </p:sp>
      <p:sp>
        <p:nvSpPr>
          <p:cNvPr id="83" name="Text Placeholder 4">
            <a:extLst>
              <a:ext uri="{FF2B5EF4-FFF2-40B4-BE49-F238E27FC236}">
                <a16:creationId xmlns:a16="http://schemas.microsoft.com/office/drawing/2014/main" id="{1E1AD5D1-8984-C29F-794A-D14BF2A88CF1}"/>
              </a:ext>
            </a:extLst>
          </p:cNvPr>
          <p:cNvSpPr txBox="1">
            <a:spLocks/>
          </p:cNvSpPr>
          <p:nvPr/>
        </p:nvSpPr>
        <p:spPr>
          <a:xfrm>
            <a:off x="18886299" y="3719850"/>
            <a:ext cx="3340655" cy="1907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1" indent="0" algn="l" defTabSz="2438400" rtl="0" eaLnBrk="1" fontAlgn="auto" latinLnBrk="0" hangingPunct="1">
              <a:lnSpc>
                <a:spcPct val="110000"/>
              </a:lnSpc>
              <a:spcBef>
                <a:spcPts val="0"/>
              </a:spcBef>
              <a:spcAft>
                <a:spcPts val="0"/>
              </a:spcAft>
              <a:buClrTx/>
              <a:buSzPct val="100000"/>
              <a:buFontTx/>
              <a:buNone/>
              <a:tabLst/>
              <a:defRPr/>
            </a:pPr>
            <a:r>
              <a:rPr kumimoji="0" lang="en-US" sz="2800" b="1" i="0" u="none" strike="noStrike" kern="0" cap="none" spc="0" normalizeH="0" baseline="0" noProof="0" dirty="0">
                <a:ln>
                  <a:noFill/>
                </a:ln>
                <a:solidFill>
                  <a:srgbClr val="000000"/>
                </a:solidFill>
                <a:effectLst/>
                <a:uLnTx/>
                <a:uFillTx/>
                <a:latin typeface="+mn-lt"/>
                <a:sym typeface="IBM Plex Sans Light"/>
              </a:rPr>
              <a:t>Agents</a:t>
            </a:r>
            <a:br>
              <a:rPr kumimoji="0" lang="en-US" sz="2800" b="0" i="0" u="none" strike="noStrike" kern="0" cap="none" spc="0" normalizeH="0" baseline="0" noProof="0" dirty="0">
                <a:ln>
                  <a:noFill/>
                </a:ln>
                <a:solidFill>
                  <a:srgbClr val="000000"/>
                </a:solidFill>
                <a:effectLst/>
                <a:uLnTx/>
                <a:uFillTx/>
                <a:latin typeface="+mn-lt"/>
                <a:sym typeface="IBM Plex Sans Light"/>
              </a:rPr>
            </a:br>
            <a:r>
              <a:rPr kumimoji="0" lang="en-US" sz="2400" b="0" i="0" u="none" strike="noStrike" kern="0" cap="none" spc="0" normalizeH="0" baseline="0" noProof="0" dirty="0">
                <a:ln>
                  <a:noFill/>
                </a:ln>
                <a:solidFill>
                  <a:srgbClr val="000000"/>
                </a:solidFill>
                <a:effectLst/>
                <a:uLnTx/>
                <a:uFillTx/>
                <a:latin typeface="+mn-lt"/>
                <a:sym typeface="IBM Plex Sans Light"/>
              </a:rPr>
              <a:t>Powered by the </a:t>
            </a:r>
            <a:r>
              <a:rPr kumimoji="0" lang="en-US" sz="2400" b="0" i="0" u="none" strike="noStrike" kern="0" cap="none" spc="0" normalizeH="0" baseline="0" noProof="0" dirty="0">
                <a:ln>
                  <a:noFill/>
                </a:ln>
                <a:solidFill>
                  <a:schemeClr val="accent1"/>
                </a:solidFill>
                <a:effectLst/>
                <a:uLnTx/>
                <a:uFillTx/>
                <a:latin typeface="+mn-lt"/>
                <a:sym typeface="IBM Plex Sans Light"/>
              </a:rPr>
              <a:t>think-</a:t>
            </a:r>
            <a:br>
              <a:rPr kumimoji="0" lang="en-US" sz="2400" b="0" i="0" u="none" strike="noStrike" kern="0" cap="none" spc="0" normalizeH="0" baseline="0" noProof="0" dirty="0">
                <a:ln>
                  <a:noFill/>
                </a:ln>
                <a:solidFill>
                  <a:schemeClr val="accent1"/>
                </a:solidFill>
                <a:effectLst/>
                <a:uLnTx/>
                <a:uFillTx/>
                <a:latin typeface="+mn-lt"/>
                <a:sym typeface="IBM Plex Sans Light"/>
              </a:rPr>
            </a:br>
            <a:r>
              <a:rPr kumimoji="0" lang="en-US" sz="2400" b="0" i="0" u="none" strike="noStrike" kern="0" cap="none" spc="0" normalizeH="0" baseline="0" noProof="0" dirty="0">
                <a:ln>
                  <a:noFill/>
                </a:ln>
                <a:solidFill>
                  <a:schemeClr val="accent1"/>
                </a:solidFill>
                <a:effectLst/>
                <a:uLnTx/>
                <a:uFillTx/>
                <a:latin typeface="+mn-lt"/>
                <a:sym typeface="IBM Plex Sans Light"/>
              </a:rPr>
              <a:t>act-observe </a:t>
            </a:r>
            <a:r>
              <a:rPr kumimoji="0" lang="en-US" sz="2400" b="0" i="0" u="none" strike="noStrike" kern="0" cap="none" spc="0" normalizeH="0" baseline="0" noProof="0" dirty="0">
                <a:ln>
                  <a:noFill/>
                </a:ln>
                <a:solidFill>
                  <a:srgbClr val="000000"/>
                </a:solidFill>
                <a:effectLst/>
                <a:uLnTx/>
                <a:uFillTx/>
                <a:latin typeface="+mn-lt"/>
                <a:sym typeface="IBM Plex Sans Light"/>
              </a:rPr>
              <a:t>loop</a:t>
            </a:r>
          </a:p>
          <a:p>
            <a:pPr marL="0" marR="0" lvl="1" indent="0" algn="l" defTabSz="2438400" rtl="0" eaLnBrk="1" fontAlgn="auto" latinLnBrk="0" hangingPunct="1">
              <a:lnSpc>
                <a:spcPct val="110000"/>
              </a:lnSpc>
              <a:spcBef>
                <a:spcPts val="0"/>
              </a:spcBef>
              <a:spcAft>
                <a:spcPts val="0"/>
              </a:spcAft>
              <a:buClrTx/>
              <a:buSzPct val="100000"/>
              <a:buFontTx/>
              <a:buNone/>
              <a:tabLst/>
              <a:defRPr/>
            </a:pPr>
            <a:endParaRPr lang="en-US" sz="2400" kern="0" dirty="0">
              <a:solidFill>
                <a:srgbClr val="000000"/>
              </a:solidFill>
              <a:latin typeface="+mn-lt"/>
            </a:endParaRPr>
          </a:p>
          <a:p>
            <a:pPr marL="0" lvl="1" indent="0">
              <a:buNone/>
              <a:defRPr/>
            </a:pPr>
            <a:r>
              <a:rPr lang="en-US" sz="2400" kern="0" dirty="0">
                <a:solidFill>
                  <a:srgbClr val="000000"/>
                </a:solidFill>
                <a:latin typeface="+mn-lt"/>
              </a:rPr>
              <a:t>Flexible &amp; adapts to real-time data</a:t>
            </a:r>
          </a:p>
          <a:p>
            <a:pPr marL="0" marR="0" lvl="1" indent="0" algn="l" defTabSz="2438400" rtl="0" eaLnBrk="1" fontAlgn="auto" latinLnBrk="0" hangingPunct="1">
              <a:lnSpc>
                <a:spcPct val="110000"/>
              </a:lnSpc>
              <a:spcBef>
                <a:spcPts val="0"/>
              </a:spcBef>
              <a:spcAft>
                <a:spcPts val="0"/>
              </a:spcAft>
              <a:buClrTx/>
              <a:buSzPct val="100000"/>
              <a:buFontTx/>
              <a:buNone/>
              <a:tabLst/>
              <a:defRPr/>
            </a:pPr>
            <a:endParaRPr kumimoji="0" lang="en-US" sz="2800" b="0" i="0" u="none" strike="noStrike" kern="0" cap="none" spc="0" normalizeH="0" baseline="0" noProof="0" dirty="0">
              <a:ln>
                <a:noFill/>
              </a:ln>
              <a:solidFill>
                <a:srgbClr val="000000"/>
              </a:solidFill>
              <a:effectLst/>
              <a:uLnTx/>
              <a:uFillTx/>
              <a:latin typeface="+mn-lt"/>
              <a:sym typeface="IBM Plex Sans Light"/>
            </a:endParaRPr>
          </a:p>
        </p:txBody>
      </p:sp>
      <p:sp>
        <p:nvSpPr>
          <p:cNvPr id="84" name="Text Placeholder 1">
            <a:extLst>
              <a:ext uri="{FF2B5EF4-FFF2-40B4-BE49-F238E27FC236}">
                <a16:creationId xmlns:a16="http://schemas.microsoft.com/office/drawing/2014/main" id="{9F2877C0-0065-F629-31D5-66A935535284}"/>
              </a:ext>
            </a:extLst>
          </p:cNvPr>
          <p:cNvSpPr txBox="1">
            <a:spLocks/>
          </p:cNvSpPr>
          <p:nvPr/>
        </p:nvSpPr>
        <p:spPr>
          <a:xfrm>
            <a:off x="6667500" y="588436"/>
            <a:ext cx="4951413" cy="1907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ctr" defTabSz="2438400" rtl="0" eaLnBrk="1" latinLnBrk="0" hangingPunct="1">
              <a:lnSpc>
                <a:spcPct val="110000"/>
              </a:lnSpc>
              <a:spcBef>
                <a:spcPts val="0"/>
              </a:spcBef>
              <a:spcAft>
                <a:spcPts val="0"/>
              </a:spcAft>
              <a:buClrTx/>
              <a:buSzTx/>
              <a:buFontTx/>
              <a:buNone/>
              <a:tabLst/>
              <a:defRPr sz="1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8400" rtl="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t>AI that can </a:t>
            </a:r>
            <a:br>
              <a:rPr kumimoji="0" lang="en-US" sz="4200" b="0" i="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br>
            <a:r>
              <a:rPr kumimoji="0" lang="en-US" sz="4200" b="0" i="0" u="none" strike="noStrike" kern="0" cap="none" spc="0" normalizeH="0" baseline="0" noProof="0" dirty="0">
                <a:ln>
                  <a:noFill/>
                </a:ln>
                <a:solidFill>
                  <a:srgbClr val="0F62FE"/>
                </a:solidFill>
                <a:effectLst/>
                <a:uLnTx/>
                <a:uFillTx/>
                <a:latin typeface="+mn-lt"/>
                <a:ea typeface="IBM Plex Sans Light"/>
                <a:cs typeface="IBM Plex Sans Light"/>
                <a:sym typeface="IBM Plex Sans Light"/>
              </a:rPr>
              <a:t>generate for you</a:t>
            </a:r>
          </a:p>
          <a:p>
            <a:pPr marL="0" marR="0" lvl="0" indent="0" algn="ctr" defTabSz="2438400" rtl="0" eaLnBrk="1" fontAlgn="auto" latinLnBrk="0" hangingPunct="1">
              <a:lnSpc>
                <a:spcPct val="100000"/>
              </a:lnSpc>
              <a:spcBef>
                <a:spcPts val="0"/>
              </a:spcBef>
              <a:spcAft>
                <a:spcPts val="0"/>
              </a:spcAft>
              <a:buClrTx/>
              <a:buSzTx/>
              <a:buFontTx/>
              <a:buNone/>
              <a:tabLst/>
              <a:defRPr/>
            </a:pPr>
            <a:endParaRPr kumimoji="0" lang="en-US" sz="4200" b="0" i="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endParaRPr>
          </a:p>
        </p:txBody>
      </p:sp>
      <p:sp>
        <p:nvSpPr>
          <p:cNvPr id="85" name="Image 3" descr="Vector">
            <a:extLst>
              <a:ext uri="{FF2B5EF4-FFF2-40B4-BE49-F238E27FC236}">
                <a16:creationId xmlns:a16="http://schemas.microsoft.com/office/drawing/2014/main" id="{AE0477E8-8265-F22E-25A9-4DA04FFF4FD4}"/>
              </a:ext>
            </a:extLst>
          </p:cNvPr>
          <p:cNvSpPr/>
          <p:nvPr/>
        </p:nvSpPr>
        <p:spPr>
          <a:xfrm>
            <a:off x="6762731" y="2321694"/>
            <a:ext cx="1026522" cy="1128770"/>
          </a:xfrm>
          <a:custGeom>
            <a:avLst/>
            <a:gdLst>
              <a:gd name="f0" fmla="val 10800000"/>
              <a:gd name="f1" fmla="val 5400000"/>
              <a:gd name="f2" fmla="val 180"/>
              <a:gd name="f3" fmla="val w"/>
              <a:gd name="f4" fmla="val h"/>
              <a:gd name="f5" fmla="val 0"/>
              <a:gd name="f6" fmla="val 513265"/>
              <a:gd name="f7" fmla="val 564388"/>
              <a:gd name="f8" fmla="val 256633"/>
              <a:gd name="f9" fmla="val 255499"/>
              <a:gd name="f10" fmla="val 254385"/>
              <a:gd name="f11" fmla="val 564111"/>
              <a:gd name="f12" fmla="val 253348"/>
              <a:gd name="f13" fmla="val 563599"/>
              <a:gd name="f14" fmla="val 3630"/>
              <a:gd name="f15" fmla="val 434997"/>
              <a:gd name="f16" fmla="val 1402"/>
              <a:gd name="f17" fmla="val 433838"/>
              <a:gd name="f18" fmla="val 431616"/>
              <a:gd name="f19" fmla="val 429173"/>
              <a:gd name="f20" fmla="val 135225"/>
              <a:gd name="f21" fmla="val 132800"/>
              <a:gd name="f22" fmla="val 130559"/>
              <a:gd name="f23" fmla="val 129401"/>
              <a:gd name="f24" fmla="val 799"/>
              <a:gd name="f25" fmla="val 255403"/>
              <a:gd name="f26" fmla="val -266"/>
              <a:gd name="f27" fmla="val 257843"/>
              <a:gd name="f28" fmla="val 259917"/>
              <a:gd name="f29" fmla="val 509634"/>
              <a:gd name="f30" fmla="val 511865"/>
              <a:gd name="f31" fmla="val 258880"/>
              <a:gd name="f32" fmla="val 564132"/>
              <a:gd name="f33" fmla="val 257766"/>
              <a:gd name="f34" fmla="val 263548"/>
              <a:gd name="f35" fmla="val 267777"/>
              <a:gd name="f36" fmla="val 546714"/>
              <a:gd name="f37" fmla="val 499435"/>
              <a:gd name="f38" fmla="val 425242"/>
              <a:gd name="f39" fmla="val 146303"/>
              <a:gd name="f40" fmla="val 13831"/>
              <a:gd name="f41" fmla="val 425221"/>
              <a:gd name="f42" fmla="val 249717"/>
              <a:gd name="f43" fmla="val 546697"/>
              <a:gd name="f44" fmla="val 21495"/>
              <a:gd name="f45" fmla="val 256313"/>
              <a:gd name="f46" fmla="val 491751"/>
              <a:gd name="f47" fmla="val 14137"/>
              <a:gd name="f48" fmla="+- 0 0 -90"/>
              <a:gd name="f49" fmla="*/ f3 1 513265"/>
              <a:gd name="f50" fmla="*/ f4 1 564388"/>
              <a:gd name="f51" fmla="val f5"/>
              <a:gd name="f52" fmla="val f6"/>
              <a:gd name="f53" fmla="val f7"/>
              <a:gd name="f54" fmla="*/ f48 f0 1"/>
              <a:gd name="f55" fmla="+- f53 0 f51"/>
              <a:gd name="f56" fmla="+- f52 0 f51"/>
              <a:gd name="f57" fmla="*/ f54 1 f2"/>
              <a:gd name="f58" fmla="*/ f56 1 513265"/>
              <a:gd name="f59" fmla="*/ f55 1 564388"/>
              <a:gd name="f60" fmla="*/ 256633 f56 1"/>
              <a:gd name="f61" fmla="*/ 564388 f55 1"/>
              <a:gd name="f62" fmla="*/ 253348 f56 1"/>
              <a:gd name="f63" fmla="*/ 563599 f55 1"/>
              <a:gd name="f64" fmla="*/ 3630 f56 1"/>
              <a:gd name="f65" fmla="*/ 434997 f55 1"/>
              <a:gd name="f66" fmla="*/ 0 f56 1"/>
              <a:gd name="f67" fmla="*/ 429173 f55 1"/>
              <a:gd name="f68" fmla="*/ 135225 f55 1"/>
              <a:gd name="f69" fmla="*/ 129401 f55 1"/>
              <a:gd name="f70" fmla="*/ 799 f55 1"/>
              <a:gd name="f71" fmla="*/ 259917 f56 1"/>
              <a:gd name="f72" fmla="*/ 509634 f56 1"/>
              <a:gd name="f73" fmla="*/ 513265 f56 1"/>
              <a:gd name="f74" fmla="*/ 263548 f56 1"/>
              <a:gd name="f75" fmla="*/ 267777 f55 1"/>
              <a:gd name="f76" fmla="*/ 546714 f55 1"/>
              <a:gd name="f77" fmla="*/ 499435 f56 1"/>
              <a:gd name="f78" fmla="*/ 425242 f55 1"/>
              <a:gd name="f79" fmla="*/ 146303 f55 1"/>
              <a:gd name="f80" fmla="*/ 13831 f56 1"/>
              <a:gd name="f81" fmla="*/ 425221 f55 1"/>
              <a:gd name="f82" fmla="*/ 249717 f56 1"/>
              <a:gd name="f83" fmla="*/ 546697 f55 1"/>
              <a:gd name="f84" fmla="*/ 21495 f56 1"/>
              <a:gd name="f85" fmla="*/ 256313 f55 1"/>
              <a:gd name="f86" fmla="*/ 491751 f56 1"/>
              <a:gd name="f87" fmla="*/ 14137 f55 1"/>
              <a:gd name="f88" fmla="+- f57 0 f1"/>
              <a:gd name="f89" fmla="*/ f60 1 513265"/>
              <a:gd name="f90" fmla="*/ f61 1 564388"/>
              <a:gd name="f91" fmla="*/ f62 1 513265"/>
              <a:gd name="f92" fmla="*/ f63 1 564388"/>
              <a:gd name="f93" fmla="*/ f64 1 513265"/>
              <a:gd name="f94" fmla="*/ f65 1 564388"/>
              <a:gd name="f95" fmla="*/ f66 1 513265"/>
              <a:gd name="f96" fmla="*/ f67 1 564388"/>
              <a:gd name="f97" fmla="*/ f68 1 564388"/>
              <a:gd name="f98" fmla="*/ f69 1 564388"/>
              <a:gd name="f99" fmla="*/ f70 1 564388"/>
              <a:gd name="f100" fmla="*/ f71 1 513265"/>
              <a:gd name="f101" fmla="*/ f72 1 513265"/>
              <a:gd name="f102" fmla="*/ f73 1 513265"/>
              <a:gd name="f103" fmla="*/ f74 1 513265"/>
              <a:gd name="f104" fmla="*/ f75 1 564388"/>
              <a:gd name="f105" fmla="*/ f76 1 564388"/>
              <a:gd name="f106" fmla="*/ f77 1 513265"/>
              <a:gd name="f107" fmla="*/ f78 1 564388"/>
              <a:gd name="f108" fmla="*/ f79 1 564388"/>
              <a:gd name="f109" fmla="*/ f80 1 513265"/>
              <a:gd name="f110" fmla="*/ f81 1 564388"/>
              <a:gd name="f111" fmla="*/ f82 1 513265"/>
              <a:gd name="f112" fmla="*/ f83 1 564388"/>
              <a:gd name="f113" fmla="*/ f84 1 513265"/>
              <a:gd name="f114" fmla="*/ f85 1 564388"/>
              <a:gd name="f115" fmla="*/ f86 1 513265"/>
              <a:gd name="f116" fmla="*/ f87 1 564388"/>
              <a:gd name="f117" fmla="*/ f51 1 f58"/>
              <a:gd name="f118" fmla="*/ f52 1 f58"/>
              <a:gd name="f119" fmla="*/ f51 1 f59"/>
              <a:gd name="f120" fmla="*/ f53 1 f59"/>
              <a:gd name="f121" fmla="*/ f89 1 f58"/>
              <a:gd name="f122" fmla="*/ f90 1 f59"/>
              <a:gd name="f123" fmla="*/ f91 1 f58"/>
              <a:gd name="f124" fmla="*/ f92 1 f59"/>
              <a:gd name="f125" fmla="*/ f93 1 f58"/>
              <a:gd name="f126" fmla="*/ f94 1 f59"/>
              <a:gd name="f127" fmla="*/ f95 1 f58"/>
              <a:gd name="f128" fmla="*/ f96 1 f59"/>
              <a:gd name="f129" fmla="*/ f97 1 f59"/>
              <a:gd name="f130" fmla="*/ f98 1 f59"/>
              <a:gd name="f131" fmla="*/ f99 1 f59"/>
              <a:gd name="f132" fmla="*/ f100 1 f58"/>
              <a:gd name="f133" fmla="*/ f101 1 f58"/>
              <a:gd name="f134" fmla="*/ f102 1 f58"/>
              <a:gd name="f135" fmla="*/ f103 1 f58"/>
              <a:gd name="f136" fmla="*/ f104 1 f59"/>
              <a:gd name="f137" fmla="*/ f105 1 f59"/>
              <a:gd name="f138" fmla="*/ f106 1 f58"/>
              <a:gd name="f139" fmla="*/ f107 1 f59"/>
              <a:gd name="f140" fmla="*/ f108 1 f59"/>
              <a:gd name="f141" fmla="*/ f109 1 f58"/>
              <a:gd name="f142" fmla="*/ f110 1 f59"/>
              <a:gd name="f143" fmla="*/ f111 1 f58"/>
              <a:gd name="f144" fmla="*/ f112 1 f59"/>
              <a:gd name="f145" fmla="*/ f113 1 f58"/>
              <a:gd name="f146" fmla="*/ f114 1 f59"/>
              <a:gd name="f147" fmla="*/ f115 1 f58"/>
              <a:gd name="f148" fmla="*/ f116 1 f59"/>
              <a:gd name="f149" fmla="*/ f117 f49 1"/>
              <a:gd name="f150" fmla="*/ f118 f49 1"/>
              <a:gd name="f151" fmla="*/ f120 f50 1"/>
              <a:gd name="f152" fmla="*/ f119 f50 1"/>
              <a:gd name="f153" fmla="*/ f121 f49 1"/>
              <a:gd name="f154" fmla="*/ f122 f50 1"/>
              <a:gd name="f155" fmla="*/ f123 f49 1"/>
              <a:gd name="f156" fmla="*/ f124 f50 1"/>
              <a:gd name="f157" fmla="*/ f125 f49 1"/>
              <a:gd name="f158" fmla="*/ f126 f50 1"/>
              <a:gd name="f159" fmla="*/ f127 f49 1"/>
              <a:gd name="f160" fmla="*/ f128 f50 1"/>
              <a:gd name="f161" fmla="*/ f129 f50 1"/>
              <a:gd name="f162" fmla="*/ f130 f50 1"/>
              <a:gd name="f163" fmla="*/ f131 f50 1"/>
              <a:gd name="f164" fmla="*/ f132 f49 1"/>
              <a:gd name="f165" fmla="*/ f133 f49 1"/>
              <a:gd name="f166" fmla="*/ f134 f49 1"/>
              <a:gd name="f167" fmla="*/ f135 f49 1"/>
              <a:gd name="f168" fmla="*/ f136 f50 1"/>
              <a:gd name="f169" fmla="*/ f137 f50 1"/>
              <a:gd name="f170" fmla="*/ f138 f49 1"/>
              <a:gd name="f171" fmla="*/ f139 f50 1"/>
              <a:gd name="f172" fmla="*/ f140 f50 1"/>
              <a:gd name="f173" fmla="*/ f141 f49 1"/>
              <a:gd name="f174" fmla="*/ f142 f50 1"/>
              <a:gd name="f175" fmla="*/ f143 f49 1"/>
              <a:gd name="f176" fmla="*/ f144 f50 1"/>
              <a:gd name="f177" fmla="*/ f145 f49 1"/>
              <a:gd name="f178" fmla="*/ f146 f50 1"/>
              <a:gd name="f179" fmla="*/ f147 f49 1"/>
              <a:gd name="f180" fmla="*/ f148 f50 1"/>
            </a:gdLst>
            <a:ahLst/>
            <a:cxnLst>
              <a:cxn ang="3cd4">
                <a:pos x="hc" y="t"/>
              </a:cxn>
              <a:cxn ang="0">
                <a:pos x="r" y="vc"/>
              </a:cxn>
              <a:cxn ang="cd4">
                <a:pos x="hc" y="b"/>
              </a:cxn>
              <a:cxn ang="cd2">
                <a:pos x="l" y="vc"/>
              </a:cxn>
              <a:cxn ang="f88">
                <a:pos x="f153" y="f154"/>
              </a:cxn>
              <a:cxn ang="f88">
                <a:pos x="f155" y="f156"/>
              </a:cxn>
              <a:cxn ang="f88">
                <a:pos x="f157" y="f158"/>
              </a:cxn>
              <a:cxn ang="f88">
                <a:pos x="f159" y="f160"/>
              </a:cxn>
              <a:cxn ang="f88">
                <a:pos x="f159" y="f161"/>
              </a:cxn>
              <a:cxn ang="f88">
                <a:pos x="f157" y="f162"/>
              </a:cxn>
              <a:cxn ang="f88">
                <a:pos x="f155" y="f163"/>
              </a:cxn>
              <a:cxn ang="f88">
                <a:pos x="f164" y="f163"/>
              </a:cxn>
              <a:cxn ang="f88">
                <a:pos x="f165" y="f162"/>
              </a:cxn>
              <a:cxn ang="f88">
                <a:pos x="f166" y="f161"/>
              </a:cxn>
              <a:cxn ang="f88">
                <a:pos x="f166" y="f160"/>
              </a:cxn>
              <a:cxn ang="f88">
                <a:pos x="f165" y="f158"/>
              </a:cxn>
              <a:cxn ang="f88">
                <a:pos x="f164" y="f156"/>
              </a:cxn>
              <a:cxn ang="f88">
                <a:pos x="f153" y="f154"/>
              </a:cxn>
              <a:cxn ang="f88">
                <a:pos x="f167" y="f168"/>
              </a:cxn>
              <a:cxn ang="f88">
                <a:pos x="f167" y="f169"/>
              </a:cxn>
              <a:cxn ang="f88">
                <a:pos x="f170" y="f171"/>
              </a:cxn>
              <a:cxn ang="f88">
                <a:pos x="f170" y="f172"/>
              </a:cxn>
              <a:cxn ang="f88">
                <a:pos x="f167" y="f168"/>
              </a:cxn>
              <a:cxn ang="f88">
                <a:pos x="f173" y="f174"/>
              </a:cxn>
              <a:cxn ang="f88">
                <a:pos x="f175" y="f176"/>
              </a:cxn>
              <a:cxn ang="f88">
                <a:pos x="f175" y="f168"/>
              </a:cxn>
              <a:cxn ang="f88">
                <a:pos x="f173" y="f172"/>
              </a:cxn>
              <a:cxn ang="f88">
                <a:pos x="f173" y="f174"/>
              </a:cxn>
              <a:cxn ang="f88">
                <a:pos x="f177" y="f161"/>
              </a:cxn>
              <a:cxn ang="f88">
                <a:pos x="f153" y="f178"/>
              </a:cxn>
              <a:cxn ang="f88">
                <a:pos x="f179" y="f161"/>
              </a:cxn>
              <a:cxn ang="f88">
                <a:pos x="f153" y="f180"/>
              </a:cxn>
              <a:cxn ang="f88">
                <a:pos x="f177" y="f161"/>
              </a:cxn>
            </a:cxnLst>
            <a:rect l="f149" t="f152" r="f150" b="f151"/>
            <a:pathLst>
              <a:path w="513265" h="564388">
                <a:moveTo>
                  <a:pt x="f8" y="f7"/>
                </a:moveTo>
                <a:cubicBezTo>
                  <a:pt x="f9" y="f7"/>
                  <a:pt x="f10" y="f11"/>
                  <a:pt x="f12" y="f13"/>
                </a:cubicBezTo>
                <a:lnTo>
                  <a:pt x="f14" y="f15"/>
                </a:lnTo>
                <a:cubicBezTo>
                  <a:pt x="f16" y="f17"/>
                  <a:pt x="f5" y="f18"/>
                  <a:pt x="f5" y="f19"/>
                </a:cubicBezTo>
                <a:lnTo>
                  <a:pt x="f5" y="f20"/>
                </a:lnTo>
                <a:cubicBezTo>
                  <a:pt x="f5" y="f21"/>
                  <a:pt x="f16" y="f22"/>
                  <a:pt x="f14" y="f23"/>
                </a:cubicBezTo>
                <a:lnTo>
                  <a:pt x="f12" y="f24"/>
                </a:lnTo>
                <a:cubicBezTo>
                  <a:pt x="f25" y="f26"/>
                  <a:pt x="f27" y="f26"/>
                  <a:pt x="f28" y="f24"/>
                </a:cubicBezTo>
                <a:lnTo>
                  <a:pt x="f29" y="f23"/>
                </a:lnTo>
                <a:cubicBezTo>
                  <a:pt x="f30" y="f22"/>
                  <a:pt x="f6" y="f21"/>
                  <a:pt x="f6" y="f20"/>
                </a:cubicBezTo>
                <a:lnTo>
                  <a:pt x="f6" y="f19"/>
                </a:lnTo>
                <a:cubicBezTo>
                  <a:pt x="f6" y="f18"/>
                  <a:pt x="f30" y="f17"/>
                  <a:pt x="f29" y="f15"/>
                </a:cubicBezTo>
                <a:lnTo>
                  <a:pt x="f28" y="f13"/>
                </a:lnTo>
                <a:cubicBezTo>
                  <a:pt x="f31" y="f32"/>
                  <a:pt x="f33" y="f7"/>
                  <a:pt x="f8" y="f7"/>
                </a:cubicBezTo>
                <a:close/>
                <a:moveTo>
                  <a:pt x="f34" y="f35"/>
                </a:moveTo>
                <a:lnTo>
                  <a:pt x="f34" y="f36"/>
                </a:lnTo>
                <a:lnTo>
                  <a:pt x="f37" y="f38"/>
                </a:lnTo>
                <a:lnTo>
                  <a:pt x="f37" y="f39"/>
                </a:lnTo>
                <a:lnTo>
                  <a:pt x="f34" y="f35"/>
                </a:lnTo>
                <a:close/>
                <a:moveTo>
                  <a:pt x="f40" y="f41"/>
                </a:moveTo>
                <a:lnTo>
                  <a:pt x="f42" y="f43"/>
                </a:lnTo>
                <a:lnTo>
                  <a:pt x="f42" y="f35"/>
                </a:lnTo>
                <a:lnTo>
                  <a:pt x="f40" y="f39"/>
                </a:lnTo>
                <a:lnTo>
                  <a:pt x="f40" y="f41"/>
                </a:lnTo>
                <a:close/>
                <a:moveTo>
                  <a:pt x="f44" y="f20"/>
                </a:moveTo>
                <a:lnTo>
                  <a:pt x="f8" y="f45"/>
                </a:lnTo>
                <a:lnTo>
                  <a:pt x="f46" y="f20"/>
                </a:lnTo>
                <a:lnTo>
                  <a:pt x="f8" y="f47"/>
                </a:lnTo>
                <a:lnTo>
                  <a:pt x="f44" y="f20"/>
                </a:lnTo>
                <a:close/>
              </a:path>
            </a:pathLst>
          </a:custGeom>
          <a:solidFill>
            <a:schemeClr val="tx1"/>
          </a:solidFill>
          <a:ln cap="flat">
            <a:noFill/>
            <a:prstDash val="solid"/>
          </a:ln>
        </p:spPr>
        <p:txBody>
          <a:bodyPr vert="horz" wrap="square" lIns="182880" tIns="91440" rIns="182880" bIns="91440" anchor="ctr" anchorCtr="0" compatLnSpc="1">
            <a:noAutofit/>
          </a:bodyPr>
          <a:lstStyle/>
          <a:p>
            <a:pPr marL="0" marR="0" lvl="0" indent="0" algn="l" defTabSz="1828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1" i="0" u="none" strike="noStrike" kern="0" cap="none" spc="0" normalizeH="0" baseline="0" noProof="0" dirty="0">
              <a:ln>
                <a:noFill/>
              </a:ln>
              <a:solidFill>
                <a:srgbClr val="000000"/>
              </a:solidFill>
              <a:effectLst/>
              <a:uLnTx/>
              <a:uFillTx/>
              <a:ea typeface="IBM Plex Sans Light"/>
              <a:cs typeface="IBM Plex Sans Light"/>
            </a:endParaRPr>
          </a:p>
        </p:txBody>
      </p:sp>
      <p:sp>
        <p:nvSpPr>
          <p:cNvPr id="86" name="Text Placeholder 4">
            <a:extLst>
              <a:ext uri="{FF2B5EF4-FFF2-40B4-BE49-F238E27FC236}">
                <a16:creationId xmlns:a16="http://schemas.microsoft.com/office/drawing/2014/main" id="{7361D839-0BAB-62F1-3A4E-C6D4149D076A}"/>
              </a:ext>
            </a:extLst>
          </p:cNvPr>
          <p:cNvSpPr txBox="1">
            <a:spLocks/>
          </p:cNvSpPr>
          <p:nvPr/>
        </p:nvSpPr>
        <p:spPr>
          <a:xfrm>
            <a:off x="6684671" y="3719851"/>
            <a:ext cx="4951413" cy="2511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1" indent="0" algn="l" defTabSz="2438400" rtl="0" eaLnBrk="1" fontAlgn="auto" latinLnBrk="0" hangingPunct="1">
              <a:lnSpc>
                <a:spcPct val="110000"/>
              </a:lnSpc>
              <a:spcBef>
                <a:spcPts val="0"/>
              </a:spcBef>
              <a:spcAft>
                <a:spcPts val="0"/>
              </a:spcAft>
              <a:buClrTx/>
              <a:buSzPct val="100000"/>
              <a:buFontTx/>
              <a:buNone/>
              <a:tabLst/>
              <a:defRPr/>
            </a:pPr>
            <a:r>
              <a:rPr kumimoji="0" lang="en-US" sz="3200" b="1" i="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t>Models</a:t>
            </a:r>
          </a:p>
          <a:p>
            <a:pPr marL="0" lvl="1" indent="0">
              <a:spcBef>
                <a:spcPts val="600"/>
              </a:spcBef>
              <a:buNone/>
              <a:defRPr/>
            </a:pPr>
            <a:r>
              <a:rPr kumimoji="0" lang="en-US" sz="3200" b="0" i="0" u="none" strike="noStrike" kern="1200" cap="none" spc="0" normalizeH="0" baseline="0" noProof="0" dirty="0">
                <a:ln>
                  <a:noFill/>
                </a:ln>
                <a:solidFill>
                  <a:srgbClr val="000000"/>
                </a:solidFill>
                <a:effectLst/>
                <a:uLnTx/>
                <a:uFillTx/>
                <a:latin typeface="+mn-lt"/>
                <a:ea typeface="IBM Plex Sans Light"/>
                <a:cs typeface="IBM Plex Sans Light"/>
                <a:sym typeface="IBM Plex Sans Light"/>
              </a:rPr>
              <a:t>​</a:t>
            </a:r>
            <a:r>
              <a:rPr kumimoji="0" lang="en-US" sz="2400" b="0" i="0" u="none" strike="noStrike" kern="1200" cap="none" spc="0" normalizeH="0" baseline="0" noProof="0" dirty="0">
                <a:ln>
                  <a:noFill/>
                </a:ln>
                <a:solidFill>
                  <a:srgbClr val="000000"/>
                </a:solidFill>
                <a:effectLst/>
                <a:uLnTx/>
                <a:uFillTx/>
                <a:latin typeface="+mn-lt"/>
                <a:ea typeface="IBM Plex Sans Light"/>
                <a:cs typeface="IBM Plex Sans Light"/>
                <a:sym typeface="IBM Plex Sans Light"/>
              </a:rPr>
              <a:t>Next-token prediction</a:t>
            </a:r>
          </a:p>
          <a:p>
            <a:pPr marL="0" lvl="1" indent="0">
              <a:spcBef>
                <a:spcPts val="600"/>
              </a:spcBef>
              <a:buNone/>
              <a:defRPr/>
            </a:pPr>
            <a:r>
              <a:rPr kumimoji="0" lang="en-US" sz="2400" b="0" i="0" u="none" strike="noStrike" kern="1200" cap="none" spc="0" normalizeH="0" baseline="0" noProof="0" dirty="0">
                <a:ln>
                  <a:noFill/>
                </a:ln>
                <a:solidFill>
                  <a:srgbClr val="000000"/>
                </a:solidFill>
                <a:effectLst/>
                <a:uLnTx/>
                <a:uFillTx/>
                <a:latin typeface="+mn-lt"/>
                <a:ea typeface="IBM Plex Sans Light"/>
                <a:cs typeface="IBM Plex Sans Light"/>
                <a:sym typeface="IBM Plex Sans Light"/>
              </a:rPr>
              <a:t>Text generation</a:t>
            </a:r>
          </a:p>
          <a:p>
            <a:pPr marL="0" lvl="1" indent="0">
              <a:spcBef>
                <a:spcPts val="600"/>
              </a:spcBef>
              <a:buNone/>
              <a:defRPr/>
            </a:pPr>
            <a:r>
              <a:rPr kumimoji="0" lang="en-US" sz="2400" b="0" i="0" u="none" strike="noStrike" kern="1200" cap="none" spc="0" normalizeH="0" baseline="0" noProof="0" dirty="0">
                <a:ln>
                  <a:noFill/>
                </a:ln>
                <a:solidFill>
                  <a:srgbClr val="000000"/>
                </a:solidFill>
                <a:effectLst/>
                <a:uLnTx/>
                <a:uFillTx/>
                <a:latin typeface="+mn-lt"/>
                <a:ea typeface="IBM Plex Sans Light"/>
                <a:cs typeface="IBM Plex Sans Light"/>
                <a:sym typeface="IBM Plex Sans Light"/>
              </a:rPr>
              <a:t>Pattern matching</a:t>
            </a:r>
          </a:p>
        </p:txBody>
      </p:sp>
      <p:sp>
        <p:nvSpPr>
          <p:cNvPr id="87" name="Text Placeholder 1">
            <a:extLst>
              <a:ext uri="{FF2B5EF4-FFF2-40B4-BE49-F238E27FC236}">
                <a16:creationId xmlns:a16="http://schemas.microsoft.com/office/drawing/2014/main" id="{38BE5E59-6A44-51BD-C7D9-76E153994C22}"/>
              </a:ext>
            </a:extLst>
          </p:cNvPr>
          <p:cNvSpPr txBox="1">
            <a:spLocks/>
          </p:cNvSpPr>
          <p:nvPr/>
        </p:nvSpPr>
        <p:spPr>
          <a:xfrm>
            <a:off x="12794118" y="588436"/>
            <a:ext cx="4951413" cy="1907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3200" b="0" i="0" u="none" strike="noStrike" cap="none" spc="0" baseline="0">
                <a:solidFill>
                  <a:schemeClr val="accent1"/>
                </a:solidFill>
                <a:uFillTx/>
                <a:latin typeface="IBM Plex Sans Light"/>
                <a:ea typeface="IBM Plex Sans Light"/>
                <a:cs typeface="IBM Plex Sans Light"/>
                <a:sym typeface="IBM Plex Sans Light"/>
              </a:defRPr>
            </a:lvl1pPr>
            <a:lvl2pPr marL="0" marR="0" indent="0" algn="l" defTabSz="2438400" rtl="0" eaLnBrk="1" latinLnBrk="0" hangingPunct="1">
              <a:lnSpc>
                <a:spcPct val="110000"/>
              </a:lnSpc>
              <a:spcBef>
                <a:spcPts val="0"/>
              </a:spcBef>
              <a:spcAft>
                <a:spcPts val="0"/>
              </a:spcAft>
              <a:buClrTx/>
              <a:buSzPct val="100000"/>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2438400" rtl="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rPr>
              <a:t>AI that can </a:t>
            </a:r>
            <a:br>
              <a:rPr kumimoji="0" lang="en-US" sz="4200" b="0" i="0" u="none" strike="noStrike" kern="0" cap="none" spc="0" normalizeH="0" baseline="0" noProof="0" dirty="0">
                <a:ln>
                  <a:noFill/>
                </a:ln>
                <a:solidFill>
                  <a:srgbClr val="0F62FE"/>
                </a:solidFill>
                <a:effectLst/>
                <a:uLnTx/>
                <a:uFillTx/>
                <a:latin typeface="+mn-lt"/>
                <a:ea typeface="IBM Plex Sans Light"/>
                <a:cs typeface="IBM Plex Sans Light"/>
                <a:sym typeface="IBM Plex Sans Light"/>
              </a:rPr>
            </a:br>
            <a:r>
              <a:rPr kumimoji="0" lang="en-US" sz="4200" b="0" i="0" u="none" strike="noStrike" kern="0" cap="none" spc="0" normalizeH="0" baseline="0" noProof="0" dirty="0">
                <a:ln>
                  <a:noFill/>
                </a:ln>
                <a:solidFill>
                  <a:srgbClr val="0F62FE"/>
                </a:solidFill>
                <a:effectLst/>
                <a:uLnTx/>
                <a:uFillTx/>
                <a:latin typeface="+mn-lt"/>
                <a:ea typeface="IBM Plex Sans Light"/>
                <a:cs typeface="IBM Plex Sans Light"/>
                <a:sym typeface="IBM Plex Sans Light"/>
              </a:rPr>
              <a:t>chat for you</a:t>
            </a:r>
          </a:p>
          <a:p>
            <a:pPr marL="0" marR="0" lvl="0" indent="0" algn="l" defTabSz="2438400" rtl="0" eaLnBrk="1" fontAlgn="auto" latinLnBrk="0" hangingPunct="1">
              <a:lnSpc>
                <a:spcPct val="100000"/>
              </a:lnSpc>
              <a:spcBef>
                <a:spcPts val="0"/>
              </a:spcBef>
              <a:spcAft>
                <a:spcPts val="0"/>
              </a:spcAft>
              <a:buClrTx/>
              <a:buSzTx/>
              <a:buFontTx/>
              <a:buNone/>
              <a:tabLst/>
              <a:defRPr/>
            </a:pPr>
            <a:endParaRPr kumimoji="0" lang="en-US" sz="4200" b="0" i="0" u="none" strike="noStrike" kern="0" cap="none" spc="0" normalizeH="0" baseline="0" noProof="0" dirty="0">
              <a:ln>
                <a:noFill/>
              </a:ln>
              <a:solidFill>
                <a:srgbClr val="0F62FE"/>
              </a:solidFill>
              <a:effectLst/>
              <a:uLnTx/>
              <a:uFillTx/>
              <a:latin typeface="+mn-lt"/>
              <a:ea typeface="IBM Plex Sans Light"/>
              <a:cs typeface="IBM Plex Sans Light"/>
              <a:sym typeface="IBM Plex Sans Light"/>
            </a:endParaRPr>
          </a:p>
        </p:txBody>
      </p:sp>
      <p:sp>
        <p:nvSpPr>
          <p:cNvPr id="88" name="Text Placeholder 4">
            <a:extLst>
              <a:ext uri="{FF2B5EF4-FFF2-40B4-BE49-F238E27FC236}">
                <a16:creationId xmlns:a16="http://schemas.microsoft.com/office/drawing/2014/main" id="{4BC9F917-6D07-86CD-A4A7-A7B012FC9FB8}"/>
              </a:ext>
            </a:extLst>
          </p:cNvPr>
          <p:cNvSpPr txBox="1">
            <a:spLocks/>
          </p:cNvSpPr>
          <p:nvPr/>
        </p:nvSpPr>
        <p:spPr>
          <a:xfrm>
            <a:off x="12770949" y="3719851"/>
            <a:ext cx="4649543" cy="34084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lvl="1" indent="0">
              <a:buNone/>
              <a:defRPr/>
            </a:pPr>
            <a:r>
              <a:rPr kumimoji="0" lang="en-US" sz="3200" b="1" i="0" u="none" strike="noStrike" kern="0" cap="none" spc="0" normalizeH="0" baseline="0" noProof="0" dirty="0">
                <a:ln>
                  <a:noFill/>
                </a:ln>
                <a:solidFill>
                  <a:srgbClr val="000000"/>
                </a:solidFill>
                <a:effectLst/>
                <a:uLnTx/>
                <a:uFillTx/>
                <a:latin typeface="+mn-lt"/>
                <a:sym typeface="IBM Plex Sans Light"/>
              </a:rPr>
              <a:t>Assistants</a:t>
            </a:r>
            <a:br>
              <a:rPr kumimoji="0" lang="en-US" sz="3200" b="0" i="0" u="none" strike="noStrike" kern="0" cap="none" spc="0" normalizeH="0" baseline="0" noProof="0" dirty="0">
                <a:ln>
                  <a:noFill/>
                </a:ln>
                <a:solidFill>
                  <a:srgbClr val="000000"/>
                </a:solidFill>
                <a:effectLst/>
                <a:uLnTx/>
                <a:uFillTx/>
                <a:latin typeface="+mn-lt"/>
                <a:sym typeface="IBM Plex Sans Light"/>
              </a:rPr>
            </a:br>
            <a:r>
              <a:rPr kumimoji="0" lang="en-US" sz="2400" b="0" i="0" u="none" strike="noStrike" kern="0" cap="none" spc="0" normalizeH="0" baseline="0" noProof="0" dirty="0">
                <a:ln>
                  <a:noFill/>
                </a:ln>
                <a:solidFill>
                  <a:srgbClr val="000000"/>
                </a:solidFill>
                <a:effectLst/>
                <a:uLnTx/>
                <a:uFillTx/>
                <a:latin typeface="+mn-lt"/>
                <a:sym typeface="IBM Plex Sans Light"/>
              </a:rPr>
              <a:t>Powered by </a:t>
            </a:r>
            <a:r>
              <a:rPr lang="en-US" sz="2400" kern="0" dirty="0">
                <a:solidFill>
                  <a:srgbClr val="000000"/>
                </a:solidFill>
                <a:latin typeface="+mn-lt"/>
              </a:rPr>
              <a:t>single </a:t>
            </a:r>
            <a:r>
              <a:rPr kumimoji="0" lang="en-US" sz="2400" b="0" i="0" u="none" strike="noStrike" kern="0" cap="none" spc="0" normalizeH="0" baseline="0" noProof="0" dirty="0">
                <a:ln>
                  <a:noFill/>
                </a:ln>
                <a:solidFill>
                  <a:srgbClr val="000000"/>
                </a:solidFill>
                <a:effectLst/>
                <a:uLnTx/>
                <a:uFillTx/>
                <a:latin typeface="+mn-lt"/>
                <a:sym typeface="IBM Plex Sans Light"/>
              </a:rPr>
              <a:t>customized LLM &amp; large</a:t>
            </a:r>
            <a:r>
              <a:rPr kumimoji="0" lang="en-US" sz="2400" b="0" i="0" u="none" strike="noStrike" kern="0" cap="none" spc="0" normalizeH="0" noProof="0" dirty="0">
                <a:ln>
                  <a:noFill/>
                </a:ln>
                <a:solidFill>
                  <a:srgbClr val="000000"/>
                </a:solidFill>
                <a:effectLst/>
                <a:uLnTx/>
                <a:uFillTx/>
                <a:latin typeface="+mn-lt"/>
                <a:sym typeface="IBM Plex Sans Light"/>
              </a:rPr>
              <a:t> training data</a:t>
            </a:r>
            <a:endParaRPr kumimoji="0" lang="en-US" sz="2400" b="0" i="0" u="none" strike="noStrike" kern="0" cap="none" spc="0" normalizeH="0" baseline="0" noProof="0" dirty="0">
              <a:ln>
                <a:noFill/>
              </a:ln>
              <a:solidFill>
                <a:srgbClr val="000000"/>
              </a:solidFill>
              <a:effectLst/>
              <a:uLnTx/>
              <a:uFillTx/>
              <a:latin typeface="+mn-lt"/>
              <a:sym typeface="IBM Plex Sans Light"/>
            </a:endParaRPr>
          </a:p>
          <a:p>
            <a:pPr marL="0" lvl="1" indent="0">
              <a:buNone/>
              <a:defRPr/>
            </a:pPr>
            <a:endParaRPr lang="en-US" sz="2400" kern="0" dirty="0">
              <a:solidFill>
                <a:srgbClr val="000000"/>
              </a:solidFill>
              <a:latin typeface="+mn-lt"/>
            </a:endParaRPr>
          </a:p>
          <a:p>
            <a:pPr marL="0" lvl="1" indent="0">
              <a:buNone/>
              <a:defRPr/>
            </a:pPr>
            <a:r>
              <a:rPr lang="en-US" sz="2400" kern="0" dirty="0">
                <a:solidFill>
                  <a:srgbClr val="000000"/>
                </a:solidFill>
                <a:latin typeface="+mn-lt"/>
              </a:rPr>
              <a:t>Inflexible &amp; brittle at run-time</a:t>
            </a:r>
          </a:p>
          <a:p>
            <a:pPr marL="0" lvl="1" indent="0">
              <a:buNone/>
              <a:defRPr/>
            </a:pPr>
            <a:endParaRPr lang="en-US" sz="3200" kern="0" dirty="0">
              <a:solidFill>
                <a:srgbClr val="000000"/>
              </a:solidFill>
              <a:latin typeface="+mn-lt"/>
            </a:endParaRPr>
          </a:p>
          <a:p>
            <a:pPr marL="0" lvl="1" indent="0">
              <a:buNone/>
              <a:defRPr/>
            </a:pPr>
            <a:endParaRPr kumimoji="0" lang="en-US" sz="3200" b="0" i="0" u="none" strike="noStrike" kern="0" cap="none" spc="0" normalizeH="0" baseline="0" noProof="0" dirty="0">
              <a:ln>
                <a:noFill/>
              </a:ln>
              <a:solidFill>
                <a:srgbClr val="000000"/>
              </a:solidFill>
              <a:effectLst/>
              <a:uLnTx/>
              <a:uFillTx/>
              <a:latin typeface="+mn-lt"/>
              <a:sym typeface="IBM Plex Sans Light"/>
            </a:endParaRPr>
          </a:p>
        </p:txBody>
      </p:sp>
      <p:sp>
        <p:nvSpPr>
          <p:cNvPr id="94" name="Image 8" descr="carbon--for-ibm-product">
            <a:extLst>
              <a:ext uri="{FF2B5EF4-FFF2-40B4-BE49-F238E27FC236}">
                <a16:creationId xmlns:a16="http://schemas.microsoft.com/office/drawing/2014/main" id="{0EB0162C-FDAA-CAAE-BF84-C37A5FF6CF14}"/>
              </a:ext>
            </a:extLst>
          </p:cNvPr>
          <p:cNvSpPr/>
          <p:nvPr/>
        </p:nvSpPr>
        <p:spPr>
          <a:xfrm>
            <a:off x="12766986" y="2314970"/>
            <a:ext cx="1110574" cy="1108600"/>
          </a:xfrm>
          <a:custGeom>
            <a:avLst/>
            <a:gdLst>
              <a:gd name="f0" fmla="val 10800000"/>
              <a:gd name="f1" fmla="val 5400000"/>
              <a:gd name="f2" fmla="val 180"/>
              <a:gd name="f3" fmla="val w"/>
              <a:gd name="f4" fmla="val h"/>
              <a:gd name="f5" fmla="val 0"/>
              <a:gd name="f6" fmla="val 555291"/>
              <a:gd name="f7" fmla="val 554297"/>
              <a:gd name="f8" fmla="val 277655"/>
              <a:gd name="f9" fmla="val 554298"/>
              <a:gd name="f10" fmla="val 276456"/>
              <a:gd name="f11" fmla="val 275238"/>
              <a:gd name="f12" fmla="val 553988"/>
              <a:gd name="f13" fmla="val 274174"/>
              <a:gd name="f14" fmla="val 553401"/>
              <a:gd name="f15" fmla="val 112783"/>
              <a:gd name="f16" fmla="val 464901"/>
              <a:gd name="f17" fmla="val 119744"/>
              <a:gd name="f18" fmla="val 453473"/>
              <a:gd name="f19" fmla="val 540064"/>
              <a:gd name="f20" fmla="val 464993"/>
              <a:gd name="f21" fmla="val 437315"/>
              <a:gd name="f22" fmla="val 464374"/>
              <a:gd name="f23" fmla="val 434451"/>
              <a:gd name="f24" fmla="val 464029"/>
              <a:gd name="f25" fmla="val 431500"/>
              <a:gd name="f26" fmla="val 428473"/>
              <a:gd name="f27" fmla="val 404591"/>
              <a:gd name="f28" fmla="val 484505"/>
              <a:gd name="f29" fmla="val 385185"/>
              <a:gd name="f30" fmla="val 509660"/>
              <a:gd name="f31" fmla="val 534812"/>
              <a:gd name="f32" fmla="val 555292"/>
              <a:gd name="f33" fmla="val 404610"/>
              <a:gd name="f34" fmla="val 452336"/>
              <a:gd name="f35" fmla="val 471760"/>
              <a:gd name="f36" fmla="val 492681"/>
              <a:gd name="f37" fmla="val 477831"/>
              <a:gd name="f38" fmla="val 462918"/>
              <a:gd name="f39" fmla="val 469982"/>
              <a:gd name="f40" fmla="val 449821"/>
              <a:gd name="f41" fmla="val 281116"/>
              <a:gd name="f42" fmla="val 280072"/>
              <a:gd name="f43" fmla="val 554004"/>
              <a:gd name="f44" fmla="val 278853"/>
              <a:gd name="f45" fmla="val 509678"/>
              <a:gd name="f46" fmla="val 398392"/>
              <a:gd name="f47" fmla="val 492199"/>
              <a:gd name="f48" fmla="val 477968"/>
              <a:gd name="f49" fmla="val 411873"/>
              <a:gd name="f50" fmla="val 445071"/>
              <a:gd name="f51" fmla="val 492181"/>
              <a:gd name="f52" fmla="val 458554"/>
              <a:gd name="f53" fmla="val 527175"/>
              <a:gd name="f54" fmla="val 541388"/>
              <a:gd name="f55" fmla="val 527157"/>
              <a:gd name="f56" fmla="val 45631"/>
              <a:gd name="f57" fmla="val 20476"/>
              <a:gd name="f58" fmla="val 406848"/>
              <a:gd name="f59" fmla="val 16802"/>
              <a:gd name="f60" fmla="val 388872"/>
              <a:gd name="f61" fmla="val 38671"/>
              <a:gd name="f62" fmla="val 385680"/>
              <a:gd name="f63" fmla="val 165960"/>
              <a:gd name="f64" fmla="val 163612"/>
              <a:gd name="f65" fmla="val 39985"/>
              <a:gd name="f66" fmla="val 161411"/>
              <a:gd name="f67" fmla="val 42151"/>
              <a:gd name="f68" fmla="val 160237"/>
              <a:gd name="f69" fmla="val 205031"/>
              <a:gd name="f70" fmla="val 70893"/>
              <a:gd name="f71" fmla="val 211992"/>
              <a:gd name="f72" fmla="val 82320"/>
              <a:gd name="f73" fmla="val 52592"/>
              <a:gd name="f74" fmla="val 169757"/>
              <a:gd name="f75" fmla="val 74460"/>
              <a:gd name="f76" fmla="val 91263"/>
              <a:gd name="f77" fmla="val 452353"/>
              <a:gd name="f78" fmla="val 70787"/>
              <a:gd name="f79" fmla="val 28152"/>
              <a:gd name="f80" fmla="val 13921"/>
              <a:gd name="f81" fmla="val 63110"/>
              <a:gd name="f82" fmla="val 77341"/>
              <a:gd name="f83" fmla="val 445054"/>
              <a:gd name="f84" fmla="val 411891"/>
              <a:gd name="f85" fmla="val 471450"/>
              <a:gd name="f86" fmla="val 470863"/>
              <a:gd name="f87" fmla="val 119492"/>
              <a:gd name="f88" fmla="val 386029"/>
              <a:gd name="f89" fmla="val 117346"/>
              <a:gd name="f90" fmla="val 384855"/>
              <a:gd name="f91" fmla="val 116012"/>
              <a:gd name="f92" fmla="val 382672"/>
              <a:gd name="f93" fmla="val 380306"/>
              <a:gd name="f94" fmla="val 210641"/>
              <a:gd name="f95" fmla="val 208294"/>
              <a:gd name="f96" fmla="val 117327"/>
              <a:gd name="f97" fmla="val 206093"/>
              <a:gd name="f98" fmla="val 204919"/>
              <a:gd name="f99" fmla="val 120086"/>
              <a:gd name="f100" fmla="val 276320"/>
              <a:gd name="f101" fmla="val 118912"/>
              <a:gd name="f102" fmla="val 278989"/>
              <a:gd name="f103" fmla="val 281135"/>
              <a:gd name="f104" fmla="val 435817"/>
              <a:gd name="f105" fmla="val 437944"/>
              <a:gd name="f106" fmla="val 439298"/>
              <a:gd name="f107" fmla="val 208275"/>
              <a:gd name="f108" fmla="val 437963"/>
              <a:gd name="f109" fmla="val 384837"/>
              <a:gd name="f110" fmla="val 471467"/>
              <a:gd name="f111" fmla="val 129933"/>
              <a:gd name="f112" fmla="val 376509"/>
              <a:gd name="f113" fmla="val 457527"/>
              <a:gd name="f114" fmla="val 425376"/>
              <a:gd name="f115" fmla="val 214475"/>
              <a:gd name="f116" fmla="val 133458"/>
              <a:gd name="f117" fmla="val 516639"/>
              <a:gd name="f118" fmla="val 355104"/>
              <a:gd name="f119" fmla="val 502717"/>
              <a:gd name="f120" fmla="val 315687"/>
              <a:gd name="f121" fmla="val 67187"/>
              <a:gd name="f122" fmla="val 307508"/>
              <a:gd name="f123" fmla="val 78853"/>
              <a:gd name="f124" fmla="val 293510"/>
              <a:gd name="f125" fmla="val 86575"/>
              <a:gd name="f126" fmla="val 252499"/>
              <a:gd name="f127" fmla="val 232023"/>
              <a:gd name="f128" fmla="val 67151"/>
              <a:gd name="f129" fmla="val 43288"/>
              <a:gd name="f130" fmla="val 19424"/>
              <a:gd name="f131" fmla="val 302829"/>
              <a:gd name="f132" fmla="val 323286"/>
              <a:gd name="f133" fmla="val 47396"/>
              <a:gd name="f134" fmla="val 322667"/>
              <a:gd name="f135" fmla="val 51377"/>
              <a:gd name="f136" fmla="val 321527"/>
              <a:gd name="f137" fmla="val 55136"/>
              <a:gd name="f138" fmla="val 513156"/>
              <a:gd name="f139" fmla="val 160219"/>
              <a:gd name="f140" fmla="val 515286"/>
              <a:gd name="f141" fmla="val 161393"/>
              <a:gd name="f142" fmla="val 163575"/>
              <a:gd name="f143" fmla="val 165941"/>
              <a:gd name="f144" fmla="val 13206"/>
              <a:gd name="f145" fmla="val 260176"/>
              <a:gd name="f146" fmla="val 245945"/>
              <a:gd name="f147" fmla="val 26706"/>
              <a:gd name="f148" fmla="val 59869"/>
              <a:gd name="f149" fmla="val 73369"/>
              <a:gd name="f150" fmla="val 295134"/>
              <a:gd name="f151" fmla="val 309365"/>
              <a:gd name="f152" fmla="+- 0 0 -90"/>
              <a:gd name="f153" fmla="*/ f3 1 555291"/>
              <a:gd name="f154" fmla="*/ f4 1 554297"/>
              <a:gd name="f155" fmla="val f5"/>
              <a:gd name="f156" fmla="val f6"/>
              <a:gd name="f157" fmla="val f7"/>
              <a:gd name="f158" fmla="*/ f152 f0 1"/>
              <a:gd name="f159" fmla="+- f157 0 f155"/>
              <a:gd name="f160" fmla="+- f156 0 f155"/>
              <a:gd name="f161" fmla="*/ f158 1 f2"/>
              <a:gd name="f162" fmla="*/ f160 1 555291"/>
              <a:gd name="f163" fmla="*/ f159 1 554297"/>
              <a:gd name="f164" fmla="*/ 277655 f160 1"/>
              <a:gd name="f165" fmla="*/ 554298 f159 1"/>
              <a:gd name="f166" fmla="*/ 274174 f160 1"/>
              <a:gd name="f167" fmla="*/ 553401 f159 1"/>
              <a:gd name="f168" fmla="*/ 112783 f160 1"/>
              <a:gd name="f169" fmla="*/ 464901 f159 1"/>
              <a:gd name="f170" fmla="*/ 119744 f160 1"/>
              <a:gd name="f171" fmla="*/ 453473 f159 1"/>
              <a:gd name="f172" fmla="*/ 540064 f159 1"/>
              <a:gd name="f173" fmla="*/ 464993 f160 1"/>
              <a:gd name="f174" fmla="*/ 437315 f159 1"/>
              <a:gd name="f175" fmla="*/ 464029 f160 1"/>
              <a:gd name="f176" fmla="*/ 428473 f159 1"/>
              <a:gd name="f177" fmla="*/ 509660 f160 1"/>
              <a:gd name="f178" fmla="*/ 385185 f159 1"/>
              <a:gd name="f179" fmla="*/ 555292 f160 1"/>
              <a:gd name="f180" fmla="*/ 471760 f159 1"/>
              <a:gd name="f181" fmla="*/ 469982 f160 1"/>
              <a:gd name="f182" fmla="*/ 449821 f159 1"/>
              <a:gd name="f183" fmla="*/ 281116 f160 1"/>
              <a:gd name="f184" fmla="*/ 509678 f160 1"/>
              <a:gd name="f185" fmla="*/ 398392 f159 1"/>
              <a:gd name="f186" fmla="*/ 477968 f160 1"/>
              <a:gd name="f187" fmla="*/ 458554 f159 1"/>
              <a:gd name="f188" fmla="*/ 541388 f160 1"/>
              <a:gd name="f189" fmla="*/ 45631 f160 1"/>
              <a:gd name="f190" fmla="*/ 0 f160 1"/>
              <a:gd name="f191" fmla="*/ 38671 f160 1"/>
              <a:gd name="f192" fmla="*/ 385680 f159 1"/>
              <a:gd name="f193" fmla="*/ 165960 f159 1"/>
              <a:gd name="f194" fmla="*/ 42151 f160 1"/>
              <a:gd name="f195" fmla="*/ 160237 f159 1"/>
              <a:gd name="f196" fmla="*/ 205031 f160 1"/>
              <a:gd name="f197" fmla="*/ 70893 f159 1"/>
              <a:gd name="f198" fmla="*/ 211992 f160 1"/>
              <a:gd name="f199" fmla="*/ 82320 f159 1"/>
              <a:gd name="f200" fmla="*/ 52592 f160 1"/>
              <a:gd name="f201" fmla="*/ 169757 f159 1"/>
              <a:gd name="f202" fmla="*/ 91263 f160 1"/>
              <a:gd name="f203" fmla="*/ 13921 f160 1"/>
              <a:gd name="f204" fmla="*/ 77341 f160 1"/>
              <a:gd name="f205" fmla="*/ 470863 f159 1"/>
              <a:gd name="f206" fmla="*/ 119492 f160 1"/>
              <a:gd name="f207" fmla="*/ 386029 f159 1"/>
              <a:gd name="f208" fmla="*/ 116012 f160 1"/>
              <a:gd name="f209" fmla="*/ 380306 f159 1"/>
              <a:gd name="f210" fmla="*/ 210641 f159 1"/>
              <a:gd name="f211" fmla="*/ 204919 f159 1"/>
              <a:gd name="f212" fmla="*/ 120086 f159 1"/>
              <a:gd name="f213" fmla="*/ 281135 f160 1"/>
              <a:gd name="f214" fmla="*/ 435817 f160 1"/>
              <a:gd name="f215" fmla="*/ 439298 f160 1"/>
              <a:gd name="f216" fmla="*/ 129933 f160 1"/>
              <a:gd name="f217" fmla="*/ 376509 f159 1"/>
              <a:gd name="f218" fmla="*/ 457527 f159 1"/>
              <a:gd name="f219" fmla="*/ 425376 f160 1"/>
              <a:gd name="f220" fmla="*/ 214475 f159 1"/>
              <a:gd name="f221" fmla="*/ 133458 f159 1"/>
              <a:gd name="f222" fmla="*/ 516639 f160 1"/>
              <a:gd name="f223" fmla="*/ 355104 f159 1"/>
              <a:gd name="f224" fmla="*/ 502717 f160 1"/>
              <a:gd name="f225" fmla="*/ 315687 f160 1"/>
              <a:gd name="f226" fmla="*/ 67187 f159 1"/>
              <a:gd name="f227" fmla="*/ 86575 f159 1"/>
              <a:gd name="f228" fmla="*/ 232023 f160 1"/>
              <a:gd name="f229" fmla="*/ 43288 f159 1"/>
              <a:gd name="f230" fmla="*/ 0 f159 1"/>
              <a:gd name="f231" fmla="*/ 323286 f160 1"/>
              <a:gd name="f232" fmla="*/ 321527 f160 1"/>
              <a:gd name="f233" fmla="*/ 55136 f159 1"/>
              <a:gd name="f234" fmla="*/ 513156 f160 1"/>
              <a:gd name="f235" fmla="*/ 160219 f159 1"/>
              <a:gd name="f236" fmla="*/ 165941 f159 1"/>
              <a:gd name="f237" fmla="*/ 13206 f159 1"/>
              <a:gd name="f238" fmla="*/ 245945 f160 1"/>
              <a:gd name="f239" fmla="*/ 73369 f159 1"/>
              <a:gd name="f240" fmla="*/ 309365 f160 1"/>
              <a:gd name="f241" fmla="+- f161 0 f1"/>
              <a:gd name="f242" fmla="*/ f164 1 555291"/>
              <a:gd name="f243" fmla="*/ f165 1 554297"/>
              <a:gd name="f244" fmla="*/ f166 1 555291"/>
              <a:gd name="f245" fmla="*/ f167 1 554297"/>
              <a:gd name="f246" fmla="*/ f168 1 555291"/>
              <a:gd name="f247" fmla="*/ f169 1 554297"/>
              <a:gd name="f248" fmla="*/ f170 1 555291"/>
              <a:gd name="f249" fmla="*/ f171 1 554297"/>
              <a:gd name="f250" fmla="*/ f172 1 554297"/>
              <a:gd name="f251" fmla="*/ f173 1 555291"/>
              <a:gd name="f252" fmla="*/ f174 1 554297"/>
              <a:gd name="f253" fmla="*/ f175 1 555291"/>
              <a:gd name="f254" fmla="*/ f176 1 554297"/>
              <a:gd name="f255" fmla="*/ f177 1 555291"/>
              <a:gd name="f256" fmla="*/ f178 1 554297"/>
              <a:gd name="f257" fmla="*/ f179 1 555291"/>
              <a:gd name="f258" fmla="*/ f180 1 554297"/>
              <a:gd name="f259" fmla="*/ f181 1 555291"/>
              <a:gd name="f260" fmla="*/ f182 1 554297"/>
              <a:gd name="f261" fmla="*/ f183 1 555291"/>
              <a:gd name="f262" fmla="*/ f184 1 555291"/>
              <a:gd name="f263" fmla="*/ f185 1 554297"/>
              <a:gd name="f264" fmla="*/ f186 1 555291"/>
              <a:gd name="f265" fmla="*/ f187 1 554297"/>
              <a:gd name="f266" fmla="*/ f188 1 555291"/>
              <a:gd name="f267" fmla="*/ f189 1 555291"/>
              <a:gd name="f268" fmla="*/ f190 1 555291"/>
              <a:gd name="f269" fmla="*/ f191 1 555291"/>
              <a:gd name="f270" fmla="*/ f192 1 554297"/>
              <a:gd name="f271" fmla="*/ f193 1 554297"/>
              <a:gd name="f272" fmla="*/ f194 1 555291"/>
              <a:gd name="f273" fmla="*/ f195 1 554297"/>
              <a:gd name="f274" fmla="*/ f196 1 555291"/>
              <a:gd name="f275" fmla="*/ f197 1 554297"/>
              <a:gd name="f276" fmla="*/ f198 1 555291"/>
              <a:gd name="f277" fmla="*/ f199 1 554297"/>
              <a:gd name="f278" fmla="*/ f200 1 555291"/>
              <a:gd name="f279" fmla="*/ f201 1 554297"/>
              <a:gd name="f280" fmla="*/ f202 1 555291"/>
              <a:gd name="f281" fmla="*/ f203 1 555291"/>
              <a:gd name="f282" fmla="*/ f204 1 555291"/>
              <a:gd name="f283" fmla="*/ f205 1 554297"/>
              <a:gd name="f284" fmla="*/ f206 1 555291"/>
              <a:gd name="f285" fmla="*/ f207 1 554297"/>
              <a:gd name="f286" fmla="*/ f208 1 555291"/>
              <a:gd name="f287" fmla="*/ f209 1 554297"/>
              <a:gd name="f288" fmla="*/ f210 1 554297"/>
              <a:gd name="f289" fmla="*/ f211 1 554297"/>
              <a:gd name="f290" fmla="*/ f212 1 554297"/>
              <a:gd name="f291" fmla="*/ f213 1 555291"/>
              <a:gd name="f292" fmla="*/ f214 1 555291"/>
              <a:gd name="f293" fmla="*/ f215 1 555291"/>
              <a:gd name="f294" fmla="*/ f216 1 555291"/>
              <a:gd name="f295" fmla="*/ f217 1 554297"/>
              <a:gd name="f296" fmla="*/ f218 1 554297"/>
              <a:gd name="f297" fmla="*/ f219 1 555291"/>
              <a:gd name="f298" fmla="*/ f220 1 554297"/>
              <a:gd name="f299" fmla="*/ f221 1 554297"/>
              <a:gd name="f300" fmla="*/ f222 1 555291"/>
              <a:gd name="f301" fmla="*/ f223 1 554297"/>
              <a:gd name="f302" fmla="*/ f224 1 555291"/>
              <a:gd name="f303" fmla="*/ f225 1 555291"/>
              <a:gd name="f304" fmla="*/ f226 1 554297"/>
              <a:gd name="f305" fmla="*/ f227 1 554297"/>
              <a:gd name="f306" fmla="*/ f228 1 555291"/>
              <a:gd name="f307" fmla="*/ f229 1 554297"/>
              <a:gd name="f308" fmla="*/ f230 1 554297"/>
              <a:gd name="f309" fmla="*/ f231 1 555291"/>
              <a:gd name="f310" fmla="*/ f232 1 555291"/>
              <a:gd name="f311" fmla="*/ f233 1 554297"/>
              <a:gd name="f312" fmla="*/ f234 1 555291"/>
              <a:gd name="f313" fmla="*/ f235 1 554297"/>
              <a:gd name="f314" fmla="*/ f236 1 554297"/>
              <a:gd name="f315" fmla="*/ f237 1 554297"/>
              <a:gd name="f316" fmla="*/ f238 1 555291"/>
              <a:gd name="f317" fmla="*/ f239 1 554297"/>
              <a:gd name="f318" fmla="*/ f240 1 555291"/>
              <a:gd name="f319" fmla="*/ f155 1 f162"/>
              <a:gd name="f320" fmla="*/ f156 1 f162"/>
              <a:gd name="f321" fmla="*/ f155 1 f163"/>
              <a:gd name="f322" fmla="*/ f157 1 f163"/>
              <a:gd name="f323" fmla="*/ f242 1 f162"/>
              <a:gd name="f324" fmla="*/ f243 1 f163"/>
              <a:gd name="f325" fmla="*/ f244 1 f162"/>
              <a:gd name="f326" fmla="*/ f245 1 f163"/>
              <a:gd name="f327" fmla="*/ f246 1 f162"/>
              <a:gd name="f328" fmla="*/ f247 1 f163"/>
              <a:gd name="f329" fmla="*/ f248 1 f162"/>
              <a:gd name="f330" fmla="*/ f249 1 f163"/>
              <a:gd name="f331" fmla="*/ f250 1 f163"/>
              <a:gd name="f332" fmla="*/ f251 1 f162"/>
              <a:gd name="f333" fmla="*/ f252 1 f163"/>
              <a:gd name="f334" fmla="*/ f253 1 f162"/>
              <a:gd name="f335" fmla="*/ f254 1 f163"/>
              <a:gd name="f336" fmla="*/ f255 1 f162"/>
              <a:gd name="f337" fmla="*/ f256 1 f163"/>
              <a:gd name="f338" fmla="*/ f257 1 f162"/>
              <a:gd name="f339" fmla="*/ f258 1 f163"/>
              <a:gd name="f340" fmla="*/ f259 1 f162"/>
              <a:gd name="f341" fmla="*/ f260 1 f163"/>
              <a:gd name="f342" fmla="*/ f261 1 f162"/>
              <a:gd name="f343" fmla="*/ f262 1 f162"/>
              <a:gd name="f344" fmla="*/ f263 1 f163"/>
              <a:gd name="f345" fmla="*/ f264 1 f162"/>
              <a:gd name="f346" fmla="*/ f265 1 f163"/>
              <a:gd name="f347" fmla="*/ f266 1 f162"/>
              <a:gd name="f348" fmla="*/ f267 1 f162"/>
              <a:gd name="f349" fmla="*/ f268 1 f162"/>
              <a:gd name="f350" fmla="*/ f269 1 f162"/>
              <a:gd name="f351" fmla="*/ f270 1 f163"/>
              <a:gd name="f352" fmla="*/ f271 1 f163"/>
              <a:gd name="f353" fmla="*/ f272 1 f162"/>
              <a:gd name="f354" fmla="*/ f273 1 f163"/>
              <a:gd name="f355" fmla="*/ f274 1 f162"/>
              <a:gd name="f356" fmla="*/ f275 1 f163"/>
              <a:gd name="f357" fmla="*/ f276 1 f162"/>
              <a:gd name="f358" fmla="*/ f277 1 f163"/>
              <a:gd name="f359" fmla="*/ f278 1 f162"/>
              <a:gd name="f360" fmla="*/ f279 1 f163"/>
              <a:gd name="f361" fmla="*/ f280 1 f162"/>
              <a:gd name="f362" fmla="*/ f281 1 f162"/>
              <a:gd name="f363" fmla="*/ f282 1 f162"/>
              <a:gd name="f364" fmla="*/ f283 1 f163"/>
              <a:gd name="f365" fmla="*/ f284 1 f162"/>
              <a:gd name="f366" fmla="*/ f285 1 f163"/>
              <a:gd name="f367" fmla="*/ f286 1 f162"/>
              <a:gd name="f368" fmla="*/ f287 1 f163"/>
              <a:gd name="f369" fmla="*/ f288 1 f163"/>
              <a:gd name="f370" fmla="*/ f289 1 f163"/>
              <a:gd name="f371" fmla="*/ f290 1 f163"/>
              <a:gd name="f372" fmla="*/ f291 1 f162"/>
              <a:gd name="f373" fmla="*/ f292 1 f162"/>
              <a:gd name="f374" fmla="*/ f293 1 f162"/>
              <a:gd name="f375" fmla="*/ f294 1 f162"/>
              <a:gd name="f376" fmla="*/ f295 1 f163"/>
              <a:gd name="f377" fmla="*/ f296 1 f163"/>
              <a:gd name="f378" fmla="*/ f297 1 f162"/>
              <a:gd name="f379" fmla="*/ f298 1 f163"/>
              <a:gd name="f380" fmla="*/ f299 1 f163"/>
              <a:gd name="f381" fmla="*/ f300 1 f162"/>
              <a:gd name="f382" fmla="*/ f301 1 f163"/>
              <a:gd name="f383" fmla="*/ f302 1 f162"/>
              <a:gd name="f384" fmla="*/ f303 1 f162"/>
              <a:gd name="f385" fmla="*/ f304 1 f163"/>
              <a:gd name="f386" fmla="*/ f305 1 f163"/>
              <a:gd name="f387" fmla="*/ f306 1 f162"/>
              <a:gd name="f388" fmla="*/ f307 1 f163"/>
              <a:gd name="f389" fmla="*/ f308 1 f163"/>
              <a:gd name="f390" fmla="*/ f309 1 f162"/>
              <a:gd name="f391" fmla="*/ f310 1 f162"/>
              <a:gd name="f392" fmla="*/ f311 1 f163"/>
              <a:gd name="f393" fmla="*/ f312 1 f162"/>
              <a:gd name="f394" fmla="*/ f313 1 f163"/>
              <a:gd name="f395" fmla="*/ f314 1 f163"/>
              <a:gd name="f396" fmla="*/ f315 1 f163"/>
              <a:gd name="f397" fmla="*/ f316 1 f162"/>
              <a:gd name="f398" fmla="*/ f317 1 f163"/>
              <a:gd name="f399" fmla="*/ f318 1 f162"/>
              <a:gd name="f400" fmla="*/ f319 f153 1"/>
              <a:gd name="f401" fmla="*/ f320 f153 1"/>
              <a:gd name="f402" fmla="*/ f322 f154 1"/>
              <a:gd name="f403" fmla="*/ f321 f154 1"/>
              <a:gd name="f404" fmla="*/ f323 f153 1"/>
              <a:gd name="f405" fmla="*/ f324 f154 1"/>
              <a:gd name="f406" fmla="*/ f325 f153 1"/>
              <a:gd name="f407" fmla="*/ f326 f154 1"/>
              <a:gd name="f408" fmla="*/ f327 f153 1"/>
              <a:gd name="f409" fmla="*/ f328 f154 1"/>
              <a:gd name="f410" fmla="*/ f329 f153 1"/>
              <a:gd name="f411" fmla="*/ f330 f154 1"/>
              <a:gd name="f412" fmla="*/ f331 f154 1"/>
              <a:gd name="f413" fmla="*/ f332 f153 1"/>
              <a:gd name="f414" fmla="*/ f333 f154 1"/>
              <a:gd name="f415" fmla="*/ f334 f153 1"/>
              <a:gd name="f416" fmla="*/ f335 f154 1"/>
              <a:gd name="f417" fmla="*/ f336 f153 1"/>
              <a:gd name="f418" fmla="*/ f337 f154 1"/>
              <a:gd name="f419" fmla="*/ f338 f153 1"/>
              <a:gd name="f420" fmla="*/ f339 f154 1"/>
              <a:gd name="f421" fmla="*/ f340 f153 1"/>
              <a:gd name="f422" fmla="*/ f341 f154 1"/>
              <a:gd name="f423" fmla="*/ f342 f153 1"/>
              <a:gd name="f424" fmla="*/ f343 f153 1"/>
              <a:gd name="f425" fmla="*/ f344 f154 1"/>
              <a:gd name="f426" fmla="*/ f345 f153 1"/>
              <a:gd name="f427" fmla="*/ f346 f154 1"/>
              <a:gd name="f428" fmla="*/ f347 f153 1"/>
              <a:gd name="f429" fmla="*/ f348 f153 1"/>
              <a:gd name="f430" fmla="*/ f349 f153 1"/>
              <a:gd name="f431" fmla="*/ f350 f153 1"/>
              <a:gd name="f432" fmla="*/ f351 f154 1"/>
              <a:gd name="f433" fmla="*/ f352 f154 1"/>
              <a:gd name="f434" fmla="*/ f353 f153 1"/>
              <a:gd name="f435" fmla="*/ f354 f154 1"/>
              <a:gd name="f436" fmla="*/ f355 f153 1"/>
              <a:gd name="f437" fmla="*/ f356 f154 1"/>
              <a:gd name="f438" fmla="*/ f357 f153 1"/>
              <a:gd name="f439" fmla="*/ f358 f154 1"/>
              <a:gd name="f440" fmla="*/ f359 f153 1"/>
              <a:gd name="f441" fmla="*/ f360 f154 1"/>
              <a:gd name="f442" fmla="*/ f361 f153 1"/>
              <a:gd name="f443" fmla="*/ f362 f153 1"/>
              <a:gd name="f444" fmla="*/ f363 f153 1"/>
              <a:gd name="f445" fmla="*/ f364 f154 1"/>
              <a:gd name="f446" fmla="*/ f365 f153 1"/>
              <a:gd name="f447" fmla="*/ f366 f154 1"/>
              <a:gd name="f448" fmla="*/ f367 f153 1"/>
              <a:gd name="f449" fmla="*/ f368 f154 1"/>
              <a:gd name="f450" fmla="*/ f369 f154 1"/>
              <a:gd name="f451" fmla="*/ f370 f154 1"/>
              <a:gd name="f452" fmla="*/ f371 f154 1"/>
              <a:gd name="f453" fmla="*/ f372 f153 1"/>
              <a:gd name="f454" fmla="*/ f373 f153 1"/>
              <a:gd name="f455" fmla="*/ f374 f153 1"/>
              <a:gd name="f456" fmla="*/ f375 f153 1"/>
              <a:gd name="f457" fmla="*/ f376 f154 1"/>
              <a:gd name="f458" fmla="*/ f377 f154 1"/>
              <a:gd name="f459" fmla="*/ f378 f153 1"/>
              <a:gd name="f460" fmla="*/ f379 f154 1"/>
              <a:gd name="f461" fmla="*/ f380 f154 1"/>
              <a:gd name="f462" fmla="*/ f381 f153 1"/>
              <a:gd name="f463" fmla="*/ f382 f154 1"/>
              <a:gd name="f464" fmla="*/ f383 f153 1"/>
              <a:gd name="f465" fmla="*/ f384 f153 1"/>
              <a:gd name="f466" fmla="*/ f385 f154 1"/>
              <a:gd name="f467" fmla="*/ f386 f154 1"/>
              <a:gd name="f468" fmla="*/ f387 f153 1"/>
              <a:gd name="f469" fmla="*/ f388 f154 1"/>
              <a:gd name="f470" fmla="*/ f389 f154 1"/>
              <a:gd name="f471" fmla="*/ f390 f153 1"/>
              <a:gd name="f472" fmla="*/ f391 f153 1"/>
              <a:gd name="f473" fmla="*/ f392 f154 1"/>
              <a:gd name="f474" fmla="*/ f393 f153 1"/>
              <a:gd name="f475" fmla="*/ f394 f154 1"/>
              <a:gd name="f476" fmla="*/ f395 f154 1"/>
              <a:gd name="f477" fmla="*/ f396 f154 1"/>
              <a:gd name="f478" fmla="*/ f397 f153 1"/>
              <a:gd name="f479" fmla="*/ f398 f154 1"/>
              <a:gd name="f480" fmla="*/ f399 f153 1"/>
            </a:gdLst>
            <a:ahLst/>
            <a:cxnLst>
              <a:cxn ang="3cd4">
                <a:pos x="hc" y="t"/>
              </a:cxn>
              <a:cxn ang="0">
                <a:pos x="r" y="vc"/>
              </a:cxn>
              <a:cxn ang="cd4">
                <a:pos x="hc" y="b"/>
              </a:cxn>
              <a:cxn ang="cd2">
                <a:pos x="l" y="vc"/>
              </a:cxn>
              <a:cxn ang="f241">
                <a:pos x="f404" y="f405"/>
              </a:cxn>
              <a:cxn ang="f241">
                <a:pos x="f406" y="f407"/>
              </a:cxn>
              <a:cxn ang="f241">
                <a:pos x="f408" y="f409"/>
              </a:cxn>
              <a:cxn ang="f241">
                <a:pos x="f410" y="f411"/>
              </a:cxn>
              <a:cxn ang="f241">
                <a:pos x="f404" y="f412"/>
              </a:cxn>
              <a:cxn ang="f241">
                <a:pos x="f413" y="f414"/>
              </a:cxn>
              <a:cxn ang="f241">
                <a:pos x="f415" y="f416"/>
              </a:cxn>
              <a:cxn ang="f241">
                <a:pos x="f417" y="f418"/>
              </a:cxn>
              <a:cxn ang="f241">
                <a:pos x="f419" y="f416"/>
              </a:cxn>
              <a:cxn ang="f241">
                <a:pos x="f417" y="f420"/>
              </a:cxn>
              <a:cxn ang="f241">
                <a:pos x="f421" y="f422"/>
              </a:cxn>
              <a:cxn ang="f241">
                <a:pos x="f423" y="f407"/>
              </a:cxn>
              <a:cxn ang="f241">
                <a:pos x="f404" y="f405"/>
              </a:cxn>
              <a:cxn ang="f241">
                <a:pos x="f424" y="f425"/>
              </a:cxn>
              <a:cxn ang="f241">
                <a:pos x="f426" y="f416"/>
              </a:cxn>
              <a:cxn ang="f241">
                <a:pos x="f424" y="f427"/>
              </a:cxn>
              <a:cxn ang="f241">
                <a:pos x="f428" y="f416"/>
              </a:cxn>
              <a:cxn ang="f241">
                <a:pos x="f424" y="f425"/>
              </a:cxn>
              <a:cxn ang="f241">
                <a:pos x="f429" y="f420"/>
              </a:cxn>
              <a:cxn ang="f241">
                <a:pos x="f430" y="f416"/>
              </a:cxn>
              <a:cxn ang="f241">
                <a:pos x="f431" y="f432"/>
              </a:cxn>
              <a:cxn ang="f241">
                <a:pos x="f431" y="f433"/>
              </a:cxn>
              <a:cxn ang="f241">
                <a:pos x="f434" y="f435"/>
              </a:cxn>
              <a:cxn ang="f241">
                <a:pos x="f436" y="f437"/>
              </a:cxn>
              <a:cxn ang="f241">
                <a:pos x="f438" y="f439"/>
              </a:cxn>
              <a:cxn ang="f241">
                <a:pos x="f440" y="f441"/>
              </a:cxn>
              <a:cxn ang="f241">
                <a:pos x="f440" y="f432"/>
              </a:cxn>
              <a:cxn ang="f241">
                <a:pos x="f442" y="f416"/>
              </a:cxn>
              <a:cxn ang="f241">
                <a:pos x="f429" y="f420"/>
              </a:cxn>
              <a:cxn ang="f241">
                <a:pos x="f429" y="f425"/>
              </a:cxn>
              <a:cxn ang="f241">
                <a:pos x="f443" y="f416"/>
              </a:cxn>
              <a:cxn ang="f241">
                <a:pos x="f429" y="f427"/>
              </a:cxn>
              <a:cxn ang="f241">
                <a:pos x="f444" y="f416"/>
              </a:cxn>
              <a:cxn ang="f241">
                <a:pos x="f429" y="f425"/>
              </a:cxn>
              <a:cxn ang="f241">
                <a:pos x="f404" y="f420"/>
              </a:cxn>
              <a:cxn ang="f241">
                <a:pos x="f406" y="f445"/>
              </a:cxn>
              <a:cxn ang="f241">
                <a:pos x="f446" y="f447"/>
              </a:cxn>
              <a:cxn ang="f241">
                <a:pos x="f448" y="f449"/>
              </a:cxn>
              <a:cxn ang="f241">
                <a:pos x="f448" y="f450"/>
              </a:cxn>
              <a:cxn ang="f241">
                <a:pos x="f446" y="f451"/>
              </a:cxn>
              <a:cxn ang="f241">
                <a:pos x="f406" y="f452"/>
              </a:cxn>
              <a:cxn ang="f241">
                <a:pos x="f453" y="f452"/>
              </a:cxn>
              <a:cxn ang="f241">
                <a:pos x="f454" y="f451"/>
              </a:cxn>
              <a:cxn ang="f241">
                <a:pos x="f455" y="f450"/>
              </a:cxn>
              <a:cxn ang="f241">
                <a:pos x="f455" y="f449"/>
              </a:cxn>
              <a:cxn ang="f241">
                <a:pos x="f454" y="f447"/>
              </a:cxn>
              <a:cxn ang="f241">
                <a:pos x="f453" y="f445"/>
              </a:cxn>
              <a:cxn ang="f241">
                <a:pos x="f404" y="f420"/>
              </a:cxn>
              <a:cxn ang="f241">
                <a:pos x="f456" y="f457"/>
              </a:cxn>
              <a:cxn ang="f241">
                <a:pos x="f404" y="f458"/>
              </a:cxn>
              <a:cxn ang="f241">
                <a:pos x="f459" y="f457"/>
              </a:cxn>
              <a:cxn ang="f241">
                <a:pos x="f459" y="f460"/>
              </a:cxn>
              <a:cxn ang="f241">
                <a:pos x="f404" y="f461"/>
              </a:cxn>
              <a:cxn ang="f241">
                <a:pos x="f456" y="f460"/>
              </a:cxn>
              <a:cxn ang="f241">
                <a:pos x="f456" y="f457"/>
              </a:cxn>
              <a:cxn ang="f241">
                <a:pos x="f462" y="f463"/>
              </a:cxn>
              <a:cxn ang="f241">
                <a:pos x="f464" y="f463"/>
              </a:cxn>
              <a:cxn ang="f241">
                <a:pos x="f464" y="f441"/>
              </a:cxn>
              <a:cxn ang="f241">
                <a:pos x="f465" y="f466"/>
              </a:cxn>
              <a:cxn ang="f241">
                <a:pos x="f404" y="f467"/>
              </a:cxn>
              <a:cxn ang="f241">
                <a:pos x="f468" y="f469"/>
              </a:cxn>
              <a:cxn ang="f241">
                <a:pos x="f404" y="f470"/>
              </a:cxn>
              <a:cxn ang="f241">
                <a:pos x="f471" y="f469"/>
              </a:cxn>
              <a:cxn ang="f241">
                <a:pos x="f472" y="f473"/>
              </a:cxn>
              <a:cxn ang="f241">
                <a:pos x="f474" y="f475"/>
              </a:cxn>
              <a:cxn ang="f241">
                <a:pos x="f462" y="f476"/>
              </a:cxn>
              <a:cxn ang="f241">
                <a:pos x="f462" y="f463"/>
              </a:cxn>
              <a:cxn ang="f241">
                <a:pos x="f404" y="f477"/>
              </a:cxn>
              <a:cxn ang="f241">
                <a:pos x="f478" y="f469"/>
              </a:cxn>
              <a:cxn ang="f241">
                <a:pos x="f404" y="f479"/>
              </a:cxn>
              <a:cxn ang="f241">
                <a:pos x="f480" y="f469"/>
              </a:cxn>
              <a:cxn ang="f241">
                <a:pos x="f404" y="f477"/>
              </a:cxn>
            </a:cxnLst>
            <a:rect l="f400" t="f403" r="f401" b="f402"/>
            <a:pathLst>
              <a:path w="555291" h="554297">
                <a:moveTo>
                  <a:pt x="f8" y="f9"/>
                </a:moveTo>
                <a:cubicBezTo>
                  <a:pt x="f10" y="f9"/>
                  <a:pt x="f11" y="f12"/>
                  <a:pt x="f13" y="f14"/>
                </a:cubicBezTo>
                <a:lnTo>
                  <a:pt x="f15" y="f16"/>
                </a:lnTo>
                <a:lnTo>
                  <a:pt x="f17" y="f18"/>
                </a:lnTo>
                <a:lnTo>
                  <a:pt x="f8" y="f19"/>
                </a:lnTo>
                <a:lnTo>
                  <a:pt x="f20" y="f21"/>
                </a:lnTo>
                <a:cubicBezTo>
                  <a:pt x="f22" y="f23"/>
                  <a:pt x="f24" y="f25"/>
                  <a:pt x="f24" y="f26"/>
                </a:cubicBezTo>
                <a:cubicBezTo>
                  <a:pt x="f24" y="f27"/>
                  <a:pt x="f28" y="f29"/>
                  <a:pt x="f30" y="f29"/>
                </a:cubicBezTo>
                <a:cubicBezTo>
                  <a:pt x="f31" y="f29"/>
                  <a:pt x="f32" y="f33"/>
                  <a:pt x="f32" y="f26"/>
                </a:cubicBezTo>
                <a:cubicBezTo>
                  <a:pt x="f32" y="f34"/>
                  <a:pt x="f31" y="f35"/>
                  <a:pt x="f30" y="f35"/>
                </a:cubicBezTo>
                <a:cubicBezTo>
                  <a:pt x="f36" y="f35"/>
                  <a:pt x="f37" y="f38"/>
                  <a:pt x="f39" y="f40"/>
                </a:cubicBezTo>
                <a:lnTo>
                  <a:pt x="f41" y="f14"/>
                </a:lnTo>
                <a:cubicBezTo>
                  <a:pt x="f42" y="f43"/>
                  <a:pt x="f44" y="f9"/>
                  <a:pt x="f8" y="f9"/>
                </a:cubicBezTo>
                <a:close/>
                <a:moveTo>
                  <a:pt x="f45" y="f46"/>
                </a:moveTo>
                <a:cubicBezTo>
                  <a:pt x="f47" y="f46"/>
                  <a:pt x="f48" y="f49"/>
                  <a:pt x="f48" y="f26"/>
                </a:cubicBezTo>
                <a:cubicBezTo>
                  <a:pt x="f48" y="f50"/>
                  <a:pt x="f51" y="f52"/>
                  <a:pt x="f45" y="f52"/>
                </a:cubicBezTo>
                <a:cubicBezTo>
                  <a:pt x="f53" y="f52"/>
                  <a:pt x="f54" y="f50"/>
                  <a:pt x="f54" y="f26"/>
                </a:cubicBezTo>
                <a:cubicBezTo>
                  <a:pt x="f54" y="f49"/>
                  <a:pt x="f55" y="f46"/>
                  <a:pt x="f45" y="f46"/>
                </a:cubicBezTo>
                <a:close/>
                <a:moveTo>
                  <a:pt x="f56" y="f35"/>
                </a:moveTo>
                <a:cubicBezTo>
                  <a:pt x="f57" y="f35"/>
                  <a:pt x="f5" y="f34"/>
                  <a:pt x="f5" y="f26"/>
                </a:cubicBezTo>
                <a:cubicBezTo>
                  <a:pt x="f5" y="f58"/>
                  <a:pt x="f59" y="f60"/>
                  <a:pt x="f61" y="f62"/>
                </a:cubicBezTo>
                <a:lnTo>
                  <a:pt x="f61" y="f63"/>
                </a:lnTo>
                <a:cubicBezTo>
                  <a:pt x="f61" y="f64"/>
                  <a:pt x="f65" y="f66"/>
                  <a:pt x="f67" y="f68"/>
                </a:cubicBezTo>
                <a:lnTo>
                  <a:pt x="f69" y="f70"/>
                </a:lnTo>
                <a:lnTo>
                  <a:pt x="f71" y="f72"/>
                </a:lnTo>
                <a:lnTo>
                  <a:pt x="f73" y="f74"/>
                </a:lnTo>
                <a:lnTo>
                  <a:pt x="f73" y="f62"/>
                </a:lnTo>
                <a:cubicBezTo>
                  <a:pt x="f75" y="f60"/>
                  <a:pt x="f76" y="f58"/>
                  <a:pt x="f76" y="f26"/>
                </a:cubicBezTo>
                <a:cubicBezTo>
                  <a:pt x="f76" y="f77"/>
                  <a:pt x="f78" y="f35"/>
                  <a:pt x="f56" y="f35"/>
                </a:cubicBezTo>
                <a:close/>
                <a:moveTo>
                  <a:pt x="f56" y="f46"/>
                </a:moveTo>
                <a:cubicBezTo>
                  <a:pt x="f79" y="f46"/>
                  <a:pt x="f80" y="f49"/>
                  <a:pt x="f80" y="f26"/>
                </a:cubicBezTo>
                <a:cubicBezTo>
                  <a:pt x="f80" y="f50"/>
                  <a:pt x="f79" y="f52"/>
                  <a:pt x="f56" y="f52"/>
                </a:cubicBezTo>
                <a:cubicBezTo>
                  <a:pt x="f81" y="f52"/>
                  <a:pt x="f82" y="f83"/>
                  <a:pt x="f82" y="f26"/>
                </a:cubicBezTo>
                <a:cubicBezTo>
                  <a:pt x="f82" y="f84"/>
                  <a:pt x="f81" y="f46"/>
                  <a:pt x="f56" y="f46"/>
                </a:cubicBezTo>
                <a:close/>
                <a:moveTo>
                  <a:pt x="f8" y="f35"/>
                </a:moveTo>
                <a:cubicBezTo>
                  <a:pt x="f10" y="f35"/>
                  <a:pt x="f11" y="f85"/>
                  <a:pt x="f13" y="f86"/>
                </a:cubicBezTo>
                <a:lnTo>
                  <a:pt x="f87" y="f88"/>
                </a:lnTo>
                <a:cubicBezTo>
                  <a:pt x="f89" y="f90"/>
                  <a:pt x="f91" y="f92"/>
                  <a:pt x="f91" y="f93"/>
                </a:cubicBezTo>
                <a:lnTo>
                  <a:pt x="f91" y="f94"/>
                </a:lnTo>
                <a:cubicBezTo>
                  <a:pt x="f91" y="f95"/>
                  <a:pt x="f96" y="f97"/>
                  <a:pt x="f87" y="f98"/>
                </a:cubicBezTo>
                <a:lnTo>
                  <a:pt x="f13" y="f99"/>
                </a:lnTo>
                <a:cubicBezTo>
                  <a:pt x="f100" y="f101"/>
                  <a:pt x="f102" y="f101"/>
                  <a:pt x="f103" y="f99"/>
                </a:cubicBezTo>
                <a:lnTo>
                  <a:pt x="f104" y="f98"/>
                </a:lnTo>
                <a:cubicBezTo>
                  <a:pt x="f105" y="f97"/>
                  <a:pt x="f106" y="f107"/>
                  <a:pt x="f106" y="f94"/>
                </a:cubicBezTo>
                <a:lnTo>
                  <a:pt x="f106" y="f93"/>
                </a:lnTo>
                <a:cubicBezTo>
                  <a:pt x="f106" y="f92"/>
                  <a:pt x="f108" y="f109"/>
                  <a:pt x="f104" y="f88"/>
                </a:cubicBezTo>
                <a:lnTo>
                  <a:pt x="f103" y="f86"/>
                </a:lnTo>
                <a:cubicBezTo>
                  <a:pt x="f42" y="f110"/>
                  <a:pt x="f44" y="f35"/>
                  <a:pt x="f8" y="f35"/>
                </a:cubicBezTo>
                <a:close/>
                <a:moveTo>
                  <a:pt x="f111" y="f112"/>
                </a:moveTo>
                <a:lnTo>
                  <a:pt x="f8" y="f113"/>
                </a:lnTo>
                <a:lnTo>
                  <a:pt x="f114" y="f112"/>
                </a:lnTo>
                <a:lnTo>
                  <a:pt x="f114" y="f115"/>
                </a:lnTo>
                <a:lnTo>
                  <a:pt x="f8" y="f116"/>
                </a:lnTo>
                <a:lnTo>
                  <a:pt x="f111" y="f115"/>
                </a:lnTo>
                <a:lnTo>
                  <a:pt x="f111" y="f112"/>
                </a:lnTo>
                <a:close/>
                <a:moveTo>
                  <a:pt x="f117" y="f118"/>
                </a:moveTo>
                <a:lnTo>
                  <a:pt x="f119" y="f118"/>
                </a:lnTo>
                <a:lnTo>
                  <a:pt x="f119" y="f74"/>
                </a:lnTo>
                <a:lnTo>
                  <a:pt x="f120" y="f121"/>
                </a:lnTo>
                <a:cubicBezTo>
                  <a:pt x="f122" y="f123"/>
                  <a:pt x="f124" y="f125"/>
                  <a:pt x="f8" y="f125"/>
                </a:cubicBezTo>
                <a:cubicBezTo>
                  <a:pt x="f126" y="f125"/>
                  <a:pt x="f127" y="f128"/>
                  <a:pt x="f127" y="f129"/>
                </a:cubicBezTo>
                <a:cubicBezTo>
                  <a:pt x="f127" y="f130"/>
                  <a:pt x="f126" y="f5"/>
                  <a:pt x="f8" y="f5"/>
                </a:cubicBezTo>
                <a:cubicBezTo>
                  <a:pt x="f131" y="f5"/>
                  <a:pt x="f132" y="f130"/>
                  <a:pt x="f132" y="f129"/>
                </a:cubicBezTo>
                <a:cubicBezTo>
                  <a:pt x="f132" y="f133"/>
                  <a:pt x="f134" y="f135"/>
                  <a:pt x="f136" y="f137"/>
                </a:cubicBezTo>
                <a:lnTo>
                  <a:pt x="f138" y="f139"/>
                </a:lnTo>
                <a:cubicBezTo>
                  <a:pt x="f140" y="f141"/>
                  <a:pt x="f117" y="f142"/>
                  <a:pt x="f117" y="f143"/>
                </a:cubicBezTo>
                <a:lnTo>
                  <a:pt x="f117" y="f118"/>
                </a:lnTo>
                <a:close/>
                <a:moveTo>
                  <a:pt x="f8" y="f144"/>
                </a:moveTo>
                <a:cubicBezTo>
                  <a:pt x="f145" y="f144"/>
                  <a:pt x="f146" y="f147"/>
                  <a:pt x="f146" y="f129"/>
                </a:cubicBezTo>
                <a:cubicBezTo>
                  <a:pt x="f146" y="f148"/>
                  <a:pt x="f145" y="f149"/>
                  <a:pt x="f8" y="f149"/>
                </a:cubicBezTo>
                <a:cubicBezTo>
                  <a:pt x="f150" y="f149"/>
                  <a:pt x="f151" y="f148"/>
                  <a:pt x="f151" y="f129"/>
                </a:cubicBezTo>
                <a:cubicBezTo>
                  <a:pt x="f151" y="f147"/>
                  <a:pt x="f150" y="f144"/>
                  <a:pt x="f8" y="f144"/>
                </a:cubicBezTo>
                <a:close/>
              </a:path>
            </a:pathLst>
          </a:custGeom>
          <a:solidFill>
            <a:srgbClr val="000000"/>
          </a:solidFill>
          <a:ln cap="flat">
            <a:noFill/>
            <a:prstDash val="solid"/>
          </a:ln>
        </p:spPr>
        <p:txBody>
          <a:bodyPr vert="horz" wrap="square" lIns="182880" tIns="91440" rIns="182880" bIns="91440" anchor="ctr" anchorCtr="0" compatLnSpc="1">
            <a:noAutofit/>
          </a:bodyPr>
          <a:lstStyle/>
          <a:p>
            <a:pPr marL="0" marR="0" lvl="0" indent="0" algn="l" defTabSz="1828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1" i="0" u="none" strike="noStrike" kern="0" cap="none" spc="0" normalizeH="0" baseline="0" noProof="0" dirty="0">
              <a:ln>
                <a:noFill/>
              </a:ln>
              <a:solidFill>
                <a:srgbClr val="000000"/>
              </a:solidFill>
              <a:effectLst/>
              <a:uLnTx/>
              <a:uFillTx/>
              <a:ea typeface="IBM Plex Sans Light"/>
              <a:cs typeface="IBM Plex Sans Light"/>
            </a:endParaRPr>
          </a:p>
        </p:txBody>
      </p:sp>
      <p:sp>
        <p:nvSpPr>
          <p:cNvPr id="105" name="Image 14" descr="automation--software_00000041255145955070515160000016924941497910509223_">
            <a:extLst>
              <a:ext uri="{FF2B5EF4-FFF2-40B4-BE49-F238E27FC236}">
                <a16:creationId xmlns:a16="http://schemas.microsoft.com/office/drawing/2014/main" id="{85399F65-C110-0588-249F-9115A9F22B4D}"/>
              </a:ext>
            </a:extLst>
          </p:cNvPr>
          <p:cNvSpPr/>
          <p:nvPr/>
        </p:nvSpPr>
        <p:spPr>
          <a:xfrm>
            <a:off x="18864520" y="2308400"/>
            <a:ext cx="1026614" cy="1169004"/>
          </a:xfrm>
          <a:custGeom>
            <a:avLst/>
            <a:gdLst>
              <a:gd name="f0" fmla="val 10800000"/>
              <a:gd name="f1" fmla="val 5400000"/>
              <a:gd name="f2" fmla="val 180"/>
              <a:gd name="f3" fmla="val w"/>
              <a:gd name="f4" fmla="val h"/>
              <a:gd name="f5" fmla="val 0"/>
              <a:gd name="f6" fmla="val 513305"/>
              <a:gd name="f7" fmla="val 584507"/>
              <a:gd name="f8" fmla="val 256662"/>
              <a:gd name="f9" fmla="val 255471"/>
              <a:gd name="f10" fmla="val 254280"/>
              <a:gd name="f11" fmla="val 584191"/>
              <a:gd name="f12" fmla="val 253204"/>
              <a:gd name="f13" fmla="val 583602"/>
              <a:gd name="f14" fmla="val 233975"/>
              <a:gd name="f15" fmla="val 572971"/>
              <a:gd name="f16" fmla="val 231823"/>
              <a:gd name="f17" fmla="val 571808"/>
              <a:gd name="f18" fmla="val 230517"/>
              <a:gd name="f19" fmla="val 569597"/>
              <a:gd name="f20" fmla="val 567221"/>
              <a:gd name="f21" fmla="val 545938"/>
              <a:gd name="f22" fmla="val 543559"/>
              <a:gd name="f23" fmla="val 541368"/>
              <a:gd name="f24" fmla="val 540189"/>
              <a:gd name="f25" fmla="val 529554"/>
              <a:gd name="f26" fmla="val 255336"/>
              <a:gd name="f27" fmla="val 528375"/>
              <a:gd name="f28" fmla="val 257987"/>
              <a:gd name="f29" fmla="val 260120"/>
              <a:gd name="f30" fmla="val 275775"/>
              <a:gd name="f31" fmla="val 538252"/>
              <a:gd name="f32" fmla="val 425958"/>
              <a:gd name="f33" fmla="val 452383"/>
              <a:gd name="f34" fmla="val 433046"/>
              <a:gd name="f35" fmla="val 463789"/>
              <a:gd name="f36" fmla="val 282748"/>
              <a:gd name="f37" fmla="val 549695"/>
              <a:gd name="f38" fmla="val 281423"/>
              <a:gd name="f39" fmla="val 571770"/>
              <a:gd name="f40" fmla="val 279272"/>
              <a:gd name="f41" fmla="val 260100"/>
              <a:gd name="f42" fmla="val 259063"/>
              <a:gd name="f43" fmla="val 584212"/>
              <a:gd name="f44" fmla="val 257853"/>
              <a:gd name="f45" fmla="val 244348"/>
              <a:gd name="f46" fmla="val 563405"/>
              <a:gd name="f47" fmla="val 570208"/>
              <a:gd name="f48" fmla="val 268937"/>
              <a:gd name="f49" fmla="val 549788"/>
              <a:gd name="f50" fmla="val 542990"/>
              <a:gd name="f51" fmla="val 195421"/>
              <a:gd name="f52" fmla="val 529996"/>
              <a:gd name="f53" fmla="val 45258"/>
              <a:gd name="f54" fmla="val 442451"/>
              <a:gd name="f55" fmla="val 29621"/>
              <a:gd name="f56" fmla="val 451111"/>
              <a:gd name="f57" fmla="val 27489"/>
              <a:gd name="f58" fmla="val 452290"/>
              <a:gd name="f59" fmla="val 24838"/>
              <a:gd name="f60" fmla="val 22706"/>
              <a:gd name="f61" fmla="val 3458"/>
              <a:gd name="f62" fmla="val 440480"/>
              <a:gd name="f63" fmla="val 1306"/>
              <a:gd name="f64" fmla="val 439317"/>
              <a:gd name="f65" fmla="val 437106"/>
              <a:gd name="f66" fmla="val 434731"/>
              <a:gd name="f67" fmla="val 413445"/>
              <a:gd name="f68" fmla="val 411068"/>
              <a:gd name="f69" fmla="val 408875"/>
              <a:gd name="f70" fmla="val 407696"/>
              <a:gd name="f71" fmla="val 22687"/>
              <a:gd name="f72" fmla="val 397064"/>
              <a:gd name="f73" fmla="val 24819"/>
              <a:gd name="f74" fmla="val 395884"/>
              <a:gd name="f75" fmla="val 27470"/>
              <a:gd name="f76" fmla="val 29602"/>
              <a:gd name="f77" fmla="val 48793"/>
              <a:gd name="f78" fmla="val 50925"/>
              <a:gd name="f79" fmla="val 52250"/>
              <a:gd name="f80" fmla="val 431007"/>
              <a:gd name="f81" fmla="val 202605"/>
              <a:gd name="f82" fmla="val 518666"/>
              <a:gd name="f83" fmla="val 13831"/>
              <a:gd name="f84" fmla="val 430898"/>
              <a:gd name="f85" fmla="val 26144"/>
              <a:gd name="f86" fmla="val 437696"/>
              <a:gd name="f87" fmla="val 38420"/>
              <a:gd name="f88" fmla="val 417278"/>
              <a:gd name="f89" fmla="val 410479"/>
              <a:gd name="f90" fmla="val 487180"/>
              <a:gd name="f91" fmla="val 452012"/>
              <a:gd name="f92" fmla="val 485990"/>
              <a:gd name="f93" fmla="val 484796"/>
              <a:gd name="f94" fmla="val 451700"/>
              <a:gd name="f95" fmla="val 483720"/>
              <a:gd name="f96" fmla="val 464493"/>
              <a:gd name="f97" fmla="val 462359"/>
              <a:gd name="f98" fmla="val 461015"/>
              <a:gd name="f99" fmla="val 462341"/>
              <a:gd name="f100" fmla="val 480242"/>
              <a:gd name="f101" fmla="val 398961"/>
              <a:gd name="f102" fmla="val 480185"/>
              <a:gd name="f103" fmla="val 218540"/>
              <a:gd name="f104" fmla="val 494038"/>
              <a:gd name="f105" fmla="val 494113"/>
              <a:gd name="f106" fmla="val 398980"/>
              <a:gd name="f107" fmla="val 509828"/>
              <a:gd name="f108" fmla="val 407715"/>
              <a:gd name="f109" fmla="val 511962"/>
              <a:gd name="f110" fmla="val 408894"/>
              <a:gd name="f111" fmla="val 411087"/>
              <a:gd name="f112" fmla="val 413464"/>
              <a:gd name="f113" fmla="val 434747"/>
              <a:gd name="f114" fmla="val 437123"/>
              <a:gd name="f115" fmla="val 511979"/>
              <a:gd name="f116" fmla="val 439300"/>
              <a:gd name="f117" fmla="val 440497"/>
              <a:gd name="f118" fmla="val 490636"/>
              <a:gd name="f119" fmla="val 451128"/>
              <a:gd name="f120" fmla="val 489560"/>
              <a:gd name="f121" fmla="val 488370"/>
              <a:gd name="f122" fmla="val 474864"/>
              <a:gd name="f123" fmla="val 499452"/>
              <a:gd name="f124" fmla="val 256642"/>
              <a:gd name="f125" fmla="val 409447"/>
              <a:gd name="f126" fmla="val 255413"/>
              <a:gd name="f127" fmla="val 254184"/>
              <a:gd name="f128" fmla="val 409115"/>
              <a:gd name="f129" fmla="val 253089"/>
              <a:gd name="f130" fmla="val 408488"/>
              <a:gd name="f131" fmla="val 205064"/>
              <a:gd name="f132" fmla="val 380848"/>
              <a:gd name="f133" fmla="val 212172"/>
              <a:gd name="f134" fmla="val 369478"/>
              <a:gd name="f135" fmla="val 256623"/>
              <a:gd name="f136" fmla="val 395073"/>
              <a:gd name="f137" fmla="val 326566"/>
              <a:gd name="f138" fmla="val 354423"/>
              <a:gd name="f139" fmla="val 336898"/>
              <a:gd name="f140" fmla="val 334522"/>
              <a:gd name="f141" fmla="val 327892"/>
              <a:gd name="f142" fmla="val 332328"/>
              <a:gd name="f143" fmla="val 330043"/>
              <a:gd name="f144" fmla="val 331149"/>
              <a:gd name="f145" fmla="val 349272"/>
              <a:gd name="f146" fmla="val 320517"/>
              <a:gd name="f147" fmla="val 351404"/>
              <a:gd name="f148" fmla="val 319338"/>
              <a:gd name="f149" fmla="val 354036"/>
              <a:gd name="f150" fmla="val 356168"/>
              <a:gd name="f151" fmla="val 375359"/>
              <a:gd name="f152" fmla="val 377491"/>
              <a:gd name="f153" fmla="val 378836"/>
              <a:gd name="f154" fmla="val 358164"/>
              <a:gd name="f155" fmla="val 360541"/>
              <a:gd name="f156" fmla="val 377510"/>
              <a:gd name="f157" fmla="val 362715"/>
              <a:gd name="f158" fmla="val 363913"/>
              <a:gd name="f159" fmla="val 374546"/>
              <a:gd name="f160" fmla="val 375725"/>
              <a:gd name="f161" fmla="val 333597"/>
              <a:gd name="f162" fmla="val 365866"/>
              <a:gd name="f163" fmla="val 260254"/>
              <a:gd name="f164" fmla="val 408470"/>
              <a:gd name="f165" fmla="val 259121"/>
              <a:gd name="f166" fmla="val 409133"/>
              <a:gd name="f167" fmla="val 257872"/>
              <a:gd name="f168" fmla="val 340397"/>
              <a:gd name="f169" fmla="val 354331"/>
              <a:gd name="f170" fmla="val 352711"/>
              <a:gd name="f171" fmla="val 361131"/>
              <a:gd name="f172" fmla="val 364986"/>
              <a:gd name="f173" fmla="val 340731"/>
              <a:gd name="f174" fmla="val 333932"/>
              <a:gd name="f175" fmla="val 160613"/>
              <a:gd name="f176" fmla="val 375448"/>
              <a:gd name="f177" fmla="val 159422"/>
              <a:gd name="f178" fmla="val 158231"/>
              <a:gd name="f179" fmla="val 375135"/>
              <a:gd name="f180" fmla="val 157155"/>
              <a:gd name="f181" fmla="val 137926"/>
              <a:gd name="f182" fmla="val 135775"/>
              <a:gd name="f183" fmla="val 362752"/>
              <a:gd name="f184" fmla="val 134468"/>
              <a:gd name="f185" fmla="val 153697"/>
              <a:gd name="f186" fmla="val 322415"/>
              <a:gd name="f187" fmla="val 153678"/>
              <a:gd name="f188" fmla="val 236968"/>
              <a:gd name="f189" fmla="val 234646"/>
              <a:gd name="f190" fmla="val 154946"/>
              <a:gd name="f191" fmla="val 232471"/>
              <a:gd name="f192" fmla="val 157040"/>
              <a:gd name="f193" fmla="val 231273"/>
              <a:gd name="f194" fmla="val 203633"/>
              <a:gd name="f195" fmla="val 215002"/>
              <a:gd name="f196" fmla="val 167509"/>
              <a:gd name="f197" fmla="val 240708"/>
              <a:gd name="f198" fmla="val 167528"/>
              <a:gd name="f199" fmla="val 183261"/>
              <a:gd name="f200" fmla="val 185393"/>
              <a:gd name="f201" fmla="val 186719"/>
              <a:gd name="f202" fmla="val 185413"/>
              <a:gd name="f203" fmla="val 164071"/>
              <a:gd name="f204" fmla="val 163014"/>
              <a:gd name="f205" fmla="val 161804"/>
              <a:gd name="f206" fmla="val 148299"/>
              <a:gd name="f207" fmla="val 172888"/>
              <a:gd name="f208" fmla="val 33002"/>
              <a:gd name="f209" fmla="val 365958"/>
              <a:gd name="f210" fmla="val 19171"/>
              <a:gd name="f211" fmla="val 19229"/>
              <a:gd name="f212" fmla="val 185519"/>
              <a:gd name="f213" fmla="val 176802"/>
              <a:gd name="f214" fmla="val 175605"/>
              <a:gd name="f215" fmla="val 173430"/>
              <a:gd name="f216" fmla="val 171053"/>
              <a:gd name="f217" fmla="val 149770"/>
              <a:gd name="f218" fmla="val 147393"/>
              <a:gd name="f219" fmla="val 145200"/>
              <a:gd name="f220" fmla="val 144021"/>
              <a:gd name="f221" fmla="val 133369"/>
              <a:gd name="f222" fmla="val 132190"/>
              <a:gd name="f223" fmla="val 144039"/>
              <a:gd name="f224" fmla="val 50944"/>
              <a:gd name="f225" fmla="val 145218"/>
              <a:gd name="f226" fmla="val 147411"/>
              <a:gd name="f227" fmla="val 173412"/>
              <a:gd name="f228" fmla="val 175623"/>
              <a:gd name="f229" fmla="val 33060"/>
              <a:gd name="f230" fmla="val 185537"/>
              <a:gd name="f231" fmla="val 167220"/>
              <a:gd name="f232" fmla="val 174039"/>
              <a:gd name="f233" fmla="val 153584"/>
              <a:gd name="f234" fmla="val 146766"/>
              <a:gd name="f235" fmla="val 153603"/>
              <a:gd name="f236" fmla="val 359607"/>
              <a:gd name="f237" fmla="val 292249"/>
              <a:gd name="f238" fmla="val 345776"/>
              <a:gd name="f239" fmla="val 200039"/>
              <a:gd name="f240" fmla="val 208718"/>
              <a:gd name="f241" fmla="val 209898"/>
              <a:gd name="f242" fmla="val 233994"/>
              <a:gd name="f243" fmla="val 198068"/>
              <a:gd name="f244" fmla="val 231862"/>
              <a:gd name="f245" fmla="val 196888"/>
              <a:gd name="f246" fmla="val 230537"/>
              <a:gd name="f247" fmla="val 194696"/>
              <a:gd name="f248" fmla="val 192318"/>
              <a:gd name="f249" fmla="val 168694"/>
              <a:gd name="f250" fmla="val 231843"/>
              <a:gd name="f251" fmla="val 166483"/>
              <a:gd name="f252" fmla="val 165304"/>
              <a:gd name="f253" fmla="val 154653"/>
              <a:gd name="f254" fmla="val 153474"/>
              <a:gd name="f255" fmla="val 279329"/>
              <a:gd name="f256" fmla="val 281462"/>
              <a:gd name="f257" fmla="val 282806"/>
              <a:gd name="f258" fmla="val 168676"/>
              <a:gd name="f259" fmla="val 188596"/>
              <a:gd name="f260" fmla="val 356303"/>
              <a:gd name="f261" fmla="val 231292"/>
              <a:gd name="f262" fmla="val 358358"/>
              <a:gd name="f263" fmla="val 232490"/>
              <a:gd name="f264" fmla="val 359646"/>
              <a:gd name="f265" fmla="val 188486"/>
              <a:gd name="f266" fmla="val 195303"/>
              <a:gd name="f267" fmla="val 174886"/>
              <a:gd name="f268" fmla="val 168068"/>
              <a:gd name="f269" fmla="val 188320"/>
              <a:gd name="f270" fmla="val 188025"/>
              <a:gd name="f271" fmla="val 187435"/>
              <a:gd name="f272" fmla="val 461033"/>
              <a:gd name="f273" fmla="val 153510"/>
              <a:gd name="f274" fmla="val 310699"/>
              <a:gd name="f275" fmla="val 65834"/>
              <a:gd name="f276" fmla="val 317864"/>
              <a:gd name="f277" fmla="val 54501"/>
              <a:gd name="f278" fmla="val 468045"/>
              <a:gd name="f279" fmla="val 142067"/>
              <a:gd name="f280" fmla="val 133388"/>
              <a:gd name="f281" fmla="val 485854"/>
              <a:gd name="f282" fmla="val 132227"/>
              <a:gd name="f283" fmla="val 488466"/>
              <a:gd name="f284" fmla="val 132209"/>
              <a:gd name="f285" fmla="val 511940"/>
              <a:gd name="f286" fmla="val 513283"/>
              <a:gd name="f287" fmla="val 149788"/>
              <a:gd name="f288" fmla="val 171072"/>
              <a:gd name="f289" fmla="val 175642"/>
              <a:gd name="f290" fmla="val 509810"/>
              <a:gd name="f291" fmla="val 176821"/>
              <a:gd name="f292" fmla="val 490618"/>
              <a:gd name="f293" fmla="val 187454"/>
              <a:gd name="f294" fmla="val 146785"/>
              <a:gd name="f295" fmla="val 87289"/>
              <a:gd name="f296" fmla="val 132098"/>
              <a:gd name="f297" fmla="val 80220"/>
              <a:gd name="f298" fmla="val 120710"/>
              <a:gd name="f299" fmla="val 34765"/>
              <a:gd name="f300" fmla="val 17259"/>
              <a:gd name="f301" fmla="val 14882"/>
              <a:gd name="f302" fmla="val 12689"/>
              <a:gd name="f303" fmla="val 11510"/>
              <a:gd name="f304" fmla="val 878"/>
              <a:gd name="f305" fmla="val -283"/>
              <a:gd name="f306" fmla="val -302"/>
              <a:gd name="f307" fmla="val 279291"/>
              <a:gd name="f308" fmla="val 282768"/>
              <a:gd name="f309" fmla="val 38543"/>
              <a:gd name="f310" fmla="val 40902"/>
              <a:gd name="f311" fmla="val 281442"/>
              <a:gd name="f312" fmla="val 43094"/>
              <a:gd name="f313" fmla="val 279310"/>
              <a:gd name="f314" fmla="val 44292"/>
              <a:gd name="f315" fmla="val 54943"/>
              <a:gd name="f316" fmla="val 56141"/>
              <a:gd name="f317" fmla="val 255356"/>
              <a:gd name="f318" fmla="val 56122"/>
              <a:gd name="f319" fmla="val 237471"/>
              <a:gd name="f320" fmla="val 46245"/>
              <a:gd name="f321" fmla="val 34710"/>
              <a:gd name="f322" fmla="val 41528"/>
              <a:gd name="f323" fmla="val 21074"/>
              <a:gd name="f324" fmla="val 14274"/>
              <a:gd name="f325" fmla="val 21092"/>
              <a:gd name="f326" fmla="+- 0 0 -90"/>
              <a:gd name="f327" fmla="*/ f3 1 513305"/>
              <a:gd name="f328" fmla="*/ f4 1 584507"/>
              <a:gd name="f329" fmla="val f5"/>
              <a:gd name="f330" fmla="val f6"/>
              <a:gd name="f331" fmla="val f7"/>
              <a:gd name="f332" fmla="*/ f326 f0 1"/>
              <a:gd name="f333" fmla="+- f331 0 f329"/>
              <a:gd name="f334" fmla="+- f330 0 f329"/>
              <a:gd name="f335" fmla="*/ f332 1 f2"/>
              <a:gd name="f336" fmla="*/ f334 1 513305"/>
              <a:gd name="f337" fmla="*/ f333 1 584507"/>
              <a:gd name="f338" fmla="*/ 256662 f334 1"/>
              <a:gd name="f339" fmla="*/ 584507 f333 1"/>
              <a:gd name="f340" fmla="*/ 253204 f334 1"/>
              <a:gd name="f341" fmla="*/ 583602 f333 1"/>
              <a:gd name="f342" fmla="*/ 233975 f334 1"/>
              <a:gd name="f343" fmla="*/ 572971 f333 1"/>
              <a:gd name="f344" fmla="*/ 230517 f334 1"/>
              <a:gd name="f345" fmla="*/ 567221 f333 1"/>
              <a:gd name="f346" fmla="*/ 545938 f333 1"/>
              <a:gd name="f347" fmla="*/ 540189 f333 1"/>
              <a:gd name="f348" fmla="*/ 529554 f333 1"/>
              <a:gd name="f349" fmla="*/ 260120 f334 1"/>
              <a:gd name="f350" fmla="*/ 275775 f334 1"/>
              <a:gd name="f351" fmla="*/ 538252 f333 1"/>
              <a:gd name="f352" fmla="*/ 425958 f334 1"/>
              <a:gd name="f353" fmla="*/ 452383 f333 1"/>
              <a:gd name="f354" fmla="*/ 433046 f334 1"/>
              <a:gd name="f355" fmla="*/ 463789 f333 1"/>
              <a:gd name="f356" fmla="*/ 282748 f334 1"/>
              <a:gd name="f357" fmla="*/ 549695 f333 1"/>
              <a:gd name="f358" fmla="*/ 279272 f334 1"/>
              <a:gd name="f359" fmla="*/ 260100 f334 1"/>
              <a:gd name="f360" fmla="*/ 244348 f334 1"/>
              <a:gd name="f361" fmla="*/ 563405 f333 1"/>
              <a:gd name="f362" fmla="*/ 570208 f333 1"/>
              <a:gd name="f363" fmla="*/ 268937 f334 1"/>
              <a:gd name="f364" fmla="*/ 549788 f333 1"/>
              <a:gd name="f365" fmla="*/ 542990 f333 1"/>
              <a:gd name="f366" fmla="*/ 195421 f334 1"/>
              <a:gd name="f367" fmla="*/ 529996 f333 1"/>
              <a:gd name="f368" fmla="*/ 45258 f334 1"/>
              <a:gd name="f369" fmla="*/ 442451 f333 1"/>
              <a:gd name="f370" fmla="*/ 29621 f334 1"/>
              <a:gd name="f371" fmla="*/ 451111 f333 1"/>
              <a:gd name="f372" fmla="*/ 22706 f334 1"/>
              <a:gd name="f373" fmla="*/ 3458 f334 1"/>
              <a:gd name="f374" fmla="*/ 440480 f333 1"/>
              <a:gd name="f375" fmla="*/ 0 f334 1"/>
              <a:gd name="f376" fmla="*/ 434731 f333 1"/>
              <a:gd name="f377" fmla="*/ 413445 f333 1"/>
              <a:gd name="f378" fmla="*/ 407696 f333 1"/>
              <a:gd name="f379" fmla="*/ 22687 f334 1"/>
              <a:gd name="f380" fmla="*/ 397064 f333 1"/>
              <a:gd name="f381" fmla="*/ 29602 f334 1"/>
              <a:gd name="f382" fmla="*/ 48793 f334 1"/>
              <a:gd name="f383" fmla="*/ 52250 f334 1"/>
              <a:gd name="f384" fmla="*/ 431007 f333 1"/>
              <a:gd name="f385" fmla="*/ 202605 f334 1"/>
              <a:gd name="f386" fmla="*/ 518666 f333 1"/>
              <a:gd name="f387" fmla="*/ 13831 f334 1"/>
              <a:gd name="f388" fmla="*/ 430898 f333 1"/>
              <a:gd name="f389" fmla="*/ 26144 f334 1"/>
              <a:gd name="f390" fmla="*/ 437696 f333 1"/>
              <a:gd name="f391" fmla="*/ 38420 f334 1"/>
              <a:gd name="f392" fmla="*/ 417278 f333 1"/>
              <a:gd name="f393" fmla="*/ 410479 f333 1"/>
              <a:gd name="f394" fmla="*/ 487180 f334 1"/>
              <a:gd name="f395" fmla="*/ 452012 f333 1"/>
              <a:gd name="f396" fmla="*/ 483720 f334 1"/>
              <a:gd name="f397" fmla="*/ 464493 f334 1"/>
              <a:gd name="f398" fmla="*/ 461015 f334 1"/>
              <a:gd name="f399" fmla="*/ 480242 f334 1"/>
              <a:gd name="f400" fmla="*/ 398961 f333 1"/>
              <a:gd name="f401" fmla="*/ 480185 f334 1"/>
              <a:gd name="f402" fmla="*/ 218540 f333 1"/>
              <a:gd name="f403" fmla="*/ 494038 f334 1"/>
              <a:gd name="f404" fmla="*/ 494113 f334 1"/>
              <a:gd name="f405" fmla="*/ 398980 f333 1"/>
              <a:gd name="f406" fmla="*/ 509828 f334 1"/>
              <a:gd name="f407" fmla="*/ 407715 f333 1"/>
              <a:gd name="f408" fmla="*/ 513305 f334 1"/>
              <a:gd name="f409" fmla="*/ 413464 f333 1"/>
              <a:gd name="f410" fmla="*/ 434747 f333 1"/>
              <a:gd name="f411" fmla="*/ 440497 f333 1"/>
              <a:gd name="f412" fmla="*/ 490636 f334 1"/>
              <a:gd name="f413" fmla="*/ 451128 f333 1"/>
              <a:gd name="f414" fmla="*/ 474864 f334 1"/>
              <a:gd name="f415" fmla="*/ 499452 f334 1"/>
              <a:gd name="f416" fmla="*/ 256642 f334 1"/>
              <a:gd name="f417" fmla="*/ 409447 f333 1"/>
              <a:gd name="f418" fmla="*/ 253089 f334 1"/>
              <a:gd name="f419" fmla="*/ 408488 f333 1"/>
              <a:gd name="f420" fmla="*/ 205064 f334 1"/>
              <a:gd name="f421" fmla="*/ 380848 f333 1"/>
              <a:gd name="f422" fmla="*/ 212172 f334 1"/>
              <a:gd name="f423" fmla="*/ 369478 f333 1"/>
              <a:gd name="f424" fmla="*/ 256623 f334 1"/>
              <a:gd name="f425" fmla="*/ 395073 f333 1"/>
              <a:gd name="f426" fmla="*/ 326566 f334 1"/>
              <a:gd name="f427" fmla="*/ 354423 f333 1"/>
              <a:gd name="f428" fmla="*/ 336898 f333 1"/>
              <a:gd name="f429" fmla="*/ 330043 f334 1"/>
              <a:gd name="f430" fmla="*/ 331149 f333 1"/>
              <a:gd name="f431" fmla="*/ 349272 f334 1"/>
              <a:gd name="f432" fmla="*/ 320517 f333 1"/>
              <a:gd name="f433" fmla="*/ 356168 f334 1"/>
              <a:gd name="f434" fmla="*/ 375359 f334 1"/>
              <a:gd name="f435" fmla="*/ 378836 f334 1"/>
              <a:gd name="f436" fmla="*/ 358164 f333 1"/>
              <a:gd name="f437" fmla="*/ 363913 f333 1"/>
              <a:gd name="f438" fmla="*/ 374546 f333 1"/>
              <a:gd name="f439" fmla="*/ 333597 f334 1"/>
              <a:gd name="f440" fmla="*/ 365866 f333 1"/>
              <a:gd name="f441" fmla="*/ 260254 f334 1"/>
              <a:gd name="f442" fmla="*/ 408470 f333 1"/>
              <a:gd name="f443" fmla="*/ 340397 f334 1"/>
              <a:gd name="f444" fmla="*/ 354331 f333 1"/>
              <a:gd name="f445" fmla="*/ 352711 f334 1"/>
              <a:gd name="f446" fmla="*/ 361131 f333 1"/>
              <a:gd name="f447" fmla="*/ 364986 f334 1"/>
              <a:gd name="f448" fmla="*/ 340731 f333 1"/>
              <a:gd name="f449" fmla="*/ 333932 f333 1"/>
              <a:gd name="f450" fmla="*/ 160613 f334 1"/>
              <a:gd name="f451" fmla="*/ 375448 f333 1"/>
              <a:gd name="f452" fmla="*/ 157155 f334 1"/>
              <a:gd name="f453" fmla="*/ 137926 f334 1"/>
              <a:gd name="f454" fmla="*/ 134468 f334 1"/>
              <a:gd name="f455" fmla="*/ 153697 f334 1"/>
              <a:gd name="f456" fmla="*/ 322415 f333 1"/>
              <a:gd name="f457" fmla="*/ 153678 f334 1"/>
              <a:gd name="f458" fmla="*/ 236968 f333 1"/>
              <a:gd name="f459" fmla="*/ 157040 f334 1"/>
              <a:gd name="f460" fmla="*/ 231273 f333 1"/>
              <a:gd name="f461" fmla="*/ 203633 f333 1"/>
              <a:gd name="f462" fmla="*/ 215002 f333 1"/>
              <a:gd name="f463" fmla="*/ 167509 f334 1"/>
              <a:gd name="f464" fmla="*/ 240708 f333 1"/>
              <a:gd name="f465" fmla="*/ 167528 f334 1"/>
              <a:gd name="f466" fmla="*/ 183261 f334 1"/>
              <a:gd name="f467" fmla="*/ 186719 f334 1"/>
              <a:gd name="f468" fmla="*/ 164071 f334 1"/>
              <a:gd name="f469" fmla="*/ 148299 f334 1"/>
              <a:gd name="f470" fmla="*/ 172888 f334 1"/>
              <a:gd name="f471" fmla="*/ 33002 f334 1"/>
              <a:gd name="f472" fmla="*/ 365958 f333 1"/>
              <a:gd name="f473" fmla="*/ 19171 f334 1"/>
              <a:gd name="f474" fmla="*/ 19229 f334 1"/>
              <a:gd name="f475" fmla="*/ 185519 f333 1"/>
              <a:gd name="f476" fmla="*/ 176802 f333 1"/>
              <a:gd name="f477" fmla="*/ 171053 f333 1"/>
              <a:gd name="f478" fmla="*/ 149770 f333 1"/>
              <a:gd name="f479" fmla="*/ 144021 f333 1"/>
              <a:gd name="f480" fmla="*/ 133369 f333 1"/>
              <a:gd name="f481" fmla="*/ 144039 f333 1"/>
              <a:gd name="f482" fmla="*/ 33060 f334 1"/>
              <a:gd name="f483" fmla="*/ 185537 f333 1"/>
              <a:gd name="f484" fmla="*/ 167220 f333 1"/>
              <a:gd name="f485" fmla="*/ 174039 f333 1"/>
              <a:gd name="f486" fmla="*/ 153584 f333 1"/>
              <a:gd name="f487" fmla="*/ 146766 f333 1"/>
              <a:gd name="f488" fmla="*/ 153603 f333 1"/>
              <a:gd name="f489" fmla="*/ 359607 f334 1"/>
              <a:gd name="f490" fmla="*/ 292249 f333 1"/>
              <a:gd name="f491" fmla="*/ 345776 f334 1"/>
              <a:gd name="f492" fmla="*/ 200039 f333 1"/>
              <a:gd name="f493" fmla="*/ 208718 f333 1"/>
              <a:gd name="f494" fmla="*/ 233994 f334 1"/>
              <a:gd name="f495" fmla="*/ 198068 f333 1"/>
              <a:gd name="f496" fmla="*/ 230537 f334 1"/>
              <a:gd name="f497" fmla="*/ 192318 f333 1"/>
              <a:gd name="f498" fmla="*/ 165304 f333 1"/>
              <a:gd name="f499" fmla="*/ 154653 f333 1"/>
              <a:gd name="f500" fmla="*/ 279329 f334 1"/>
              <a:gd name="f501" fmla="*/ 282806 f334 1"/>
              <a:gd name="f502" fmla="*/ 188596 f333 1"/>
              <a:gd name="f503" fmla="*/ 356303 f334 1"/>
              <a:gd name="f504" fmla="*/ 231292 f333 1"/>
              <a:gd name="f505" fmla="*/ 359646 f334 1"/>
              <a:gd name="f506" fmla="*/ 188486 f333 1"/>
              <a:gd name="f507" fmla="*/ 195303 f333 1"/>
              <a:gd name="f508" fmla="*/ 174886 f333 1"/>
              <a:gd name="f509" fmla="*/ 168068 f333 1"/>
              <a:gd name="f510" fmla="*/ 188320 f333 1"/>
              <a:gd name="f511" fmla="*/ 187435 f333 1"/>
              <a:gd name="f512" fmla="*/ 461033 f334 1"/>
              <a:gd name="f513" fmla="*/ 153510 f333 1"/>
              <a:gd name="f514" fmla="*/ 310699 f334 1"/>
              <a:gd name="f515" fmla="*/ 65834 f333 1"/>
              <a:gd name="f516" fmla="*/ 317864 f334 1"/>
              <a:gd name="f517" fmla="*/ 54501 f333 1"/>
              <a:gd name="f518" fmla="*/ 468045 f334 1"/>
              <a:gd name="f519" fmla="*/ 142067 f333 1"/>
              <a:gd name="f520" fmla="*/ 133388 f333 1"/>
              <a:gd name="f521" fmla="*/ 513283 f334 1"/>
              <a:gd name="f522" fmla="*/ 149788 f333 1"/>
              <a:gd name="f523" fmla="*/ 171072 f333 1"/>
              <a:gd name="f524" fmla="*/ 509810 f334 1"/>
              <a:gd name="f525" fmla="*/ 176821 f333 1"/>
              <a:gd name="f526" fmla="*/ 490618 f334 1"/>
              <a:gd name="f527" fmla="*/ 187454 f333 1"/>
              <a:gd name="f528" fmla="*/ 146785 f333 1"/>
              <a:gd name="f529" fmla="*/ 87289 f334 1"/>
              <a:gd name="f530" fmla="*/ 132098 f333 1"/>
              <a:gd name="f531" fmla="*/ 80220 f334 1"/>
              <a:gd name="f532" fmla="*/ 120710 f333 1"/>
              <a:gd name="f533" fmla="*/ 34765 f333 1"/>
              <a:gd name="f534" fmla="*/ 17259 f333 1"/>
              <a:gd name="f535" fmla="*/ 11510 f333 1"/>
              <a:gd name="f536" fmla="*/ 878 f333 1"/>
              <a:gd name="f537" fmla="*/ 279291 f334 1"/>
              <a:gd name="f538" fmla="*/ 282768 f334 1"/>
              <a:gd name="f539" fmla="*/ 38543 f333 1"/>
              <a:gd name="f540" fmla="*/ 279310 f334 1"/>
              <a:gd name="f541" fmla="*/ 44292 f333 1"/>
              <a:gd name="f542" fmla="*/ 54943 f333 1"/>
              <a:gd name="f543" fmla="*/ 237471 f334 1"/>
              <a:gd name="f544" fmla="*/ 46245 f333 1"/>
              <a:gd name="f545" fmla="*/ 34710 f333 1"/>
              <a:gd name="f546" fmla="*/ 41528 f333 1"/>
              <a:gd name="f547" fmla="*/ 21074 f333 1"/>
              <a:gd name="f548" fmla="*/ 14274 f333 1"/>
              <a:gd name="f549" fmla="*/ 21092 f333 1"/>
              <a:gd name="f550" fmla="+- f335 0 f1"/>
              <a:gd name="f551" fmla="*/ f338 1 513305"/>
              <a:gd name="f552" fmla="*/ f339 1 584507"/>
              <a:gd name="f553" fmla="*/ f340 1 513305"/>
              <a:gd name="f554" fmla="*/ f341 1 584507"/>
              <a:gd name="f555" fmla="*/ f342 1 513305"/>
              <a:gd name="f556" fmla="*/ f343 1 584507"/>
              <a:gd name="f557" fmla="*/ f344 1 513305"/>
              <a:gd name="f558" fmla="*/ f345 1 584507"/>
              <a:gd name="f559" fmla="*/ f346 1 584507"/>
              <a:gd name="f560" fmla="*/ f347 1 584507"/>
              <a:gd name="f561" fmla="*/ f348 1 584507"/>
              <a:gd name="f562" fmla="*/ f349 1 513305"/>
              <a:gd name="f563" fmla="*/ f350 1 513305"/>
              <a:gd name="f564" fmla="*/ f351 1 584507"/>
              <a:gd name="f565" fmla="*/ f352 1 513305"/>
              <a:gd name="f566" fmla="*/ f353 1 584507"/>
              <a:gd name="f567" fmla="*/ f354 1 513305"/>
              <a:gd name="f568" fmla="*/ f355 1 584507"/>
              <a:gd name="f569" fmla="*/ f356 1 513305"/>
              <a:gd name="f570" fmla="*/ f357 1 584507"/>
              <a:gd name="f571" fmla="*/ f358 1 513305"/>
              <a:gd name="f572" fmla="*/ f359 1 513305"/>
              <a:gd name="f573" fmla="*/ f360 1 513305"/>
              <a:gd name="f574" fmla="*/ f361 1 584507"/>
              <a:gd name="f575" fmla="*/ f362 1 584507"/>
              <a:gd name="f576" fmla="*/ f363 1 513305"/>
              <a:gd name="f577" fmla="*/ f364 1 584507"/>
              <a:gd name="f578" fmla="*/ f365 1 584507"/>
              <a:gd name="f579" fmla="*/ f366 1 513305"/>
              <a:gd name="f580" fmla="*/ f367 1 584507"/>
              <a:gd name="f581" fmla="*/ f368 1 513305"/>
              <a:gd name="f582" fmla="*/ f369 1 584507"/>
              <a:gd name="f583" fmla="*/ f370 1 513305"/>
              <a:gd name="f584" fmla="*/ f371 1 584507"/>
              <a:gd name="f585" fmla="*/ f372 1 513305"/>
              <a:gd name="f586" fmla="*/ f373 1 513305"/>
              <a:gd name="f587" fmla="*/ f374 1 584507"/>
              <a:gd name="f588" fmla="*/ f375 1 513305"/>
              <a:gd name="f589" fmla="*/ f376 1 584507"/>
              <a:gd name="f590" fmla="*/ f377 1 584507"/>
              <a:gd name="f591" fmla="*/ f378 1 584507"/>
              <a:gd name="f592" fmla="*/ f379 1 513305"/>
              <a:gd name="f593" fmla="*/ f380 1 584507"/>
              <a:gd name="f594" fmla="*/ f381 1 513305"/>
              <a:gd name="f595" fmla="*/ f382 1 513305"/>
              <a:gd name="f596" fmla="*/ f383 1 513305"/>
              <a:gd name="f597" fmla="*/ f384 1 584507"/>
              <a:gd name="f598" fmla="*/ f385 1 513305"/>
              <a:gd name="f599" fmla="*/ f386 1 584507"/>
              <a:gd name="f600" fmla="*/ f387 1 513305"/>
              <a:gd name="f601" fmla="*/ f388 1 584507"/>
              <a:gd name="f602" fmla="*/ f389 1 513305"/>
              <a:gd name="f603" fmla="*/ f390 1 584507"/>
              <a:gd name="f604" fmla="*/ f391 1 513305"/>
              <a:gd name="f605" fmla="*/ f392 1 584507"/>
              <a:gd name="f606" fmla="*/ f393 1 584507"/>
              <a:gd name="f607" fmla="*/ f394 1 513305"/>
              <a:gd name="f608" fmla="*/ f395 1 584507"/>
              <a:gd name="f609" fmla="*/ f396 1 513305"/>
              <a:gd name="f610" fmla="*/ f397 1 513305"/>
              <a:gd name="f611" fmla="*/ f398 1 513305"/>
              <a:gd name="f612" fmla="*/ f399 1 513305"/>
              <a:gd name="f613" fmla="*/ f400 1 584507"/>
              <a:gd name="f614" fmla="*/ f401 1 513305"/>
              <a:gd name="f615" fmla="*/ f402 1 584507"/>
              <a:gd name="f616" fmla="*/ f403 1 513305"/>
              <a:gd name="f617" fmla="*/ f404 1 513305"/>
              <a:gd name="f618" fmla="*/ f405 1 584507"/>
              <a:gd name="f619" fmla="*/ f406 1 513305"/>
              <a:gd name="f620" fmla="*/ f407 1 584507"/>
              <a:gd name="f621" fmla="*/ f408 1 513305"/>
              <a:gd name="f622" fmla="*/ f409 1 584507"/>
              <a:gd name="f623" fmla="*/ f410 1 584507"/>
              <a:gd name="f624" fmla="*/ f411 1 584507"/>
              <a:gd name="f625" fmla="*/ f412 1 513305"/>
              <a:gd name="f626" fmla="*/ f413 1 584507"/>
              <a:gd name="f627" fmla="*/ f414 1 513305"/>
              <a:gd name="f628" fmla="*/ f415 1 513305"/>
              <a:gd name="f629" fmla="*/ f416 1 513305"/>
              <a:gd name="f630" fmla="*/ f417 1 584507"/>
              <a:gd name="f631" fmla="*/ f418 1 513305"/>
              <a:gd name="f632" fmla="*/ f419 1 584507"/>
              <a:gd name="f633" fmla="*/ f420 1 513305"/>
              <a:gd name="f634" fmla="*/ f421 1 584507"/>
              <a:gd name="f635" fmla="*/ f422 1 513305"/>
              <a:gd name="f636" fmla="*/ f423 1 584507"/>
              <a:gd name="f637" fmla="*/ f424 1 513305"/>
              <a:gd name="f638" fmla="*/ f425 1 584507"/>
              <a:gd name="f639" fmla="*/ f426 1 513305"/>
              <a:gd name="f640" fmla="*/ f427 1 584507"/>
              <a:gd name="f641" fmla="*/ f428 1 584507"/>
              <a:gd name="f642" fmla="*/ f429 1 513305"/>
              <a:gd name="f643" fmla="*/ f430 1 584507"/>
              <a:gd name="f644" fmla="*/ f431 1 513305"/>
              <a:gd name="f645" fmla="*/ f432 1 584507"/>
              <a:gd name="f646" fmla="*/ f433 1 513305"/>
              <a:gd name="f647" fmla="*/ f434 1 513305"/>
              <a:gd name="f648" fmla="*/ f435 1 513305"/>
              <a:gd name="f649" fmla="*/ f436 1 584507"/>
              <a:gd name="f650" fmla="*/ f437 1 584507"/>
              <a:gd name="f651" fmla="*/ f438 1 584507"/>
              <a:gd name="f652" fmla="*/ f439 1 513305"/>
              <a:gd name="f653" fmla="*/ f440 1 584507"/>
              <a:gd name="f654" fmla="*/ f441 1 513305"/>
              <a:gd name="f655" fmla="*/ f442 1 584507"/>
              <a:gd name="f656" fmla="*/ f443 1 513305"/>
              <a:gd name="f657" fmla="*/ f444 1 584507"/>
              <a:gd name="f658" fmla="*/ f445 1 513305"/>
              <a:gd name="f659" fmla="*/ f446 1 584507"/>
              <a:gd name="f660" fmla="*/ f447 1 513305"/>
              <a:gd name="f661" fmla="*/ f448 1 584507"/>
              <a:gd name="f662" fmla="*/ f449 1 584507"/>
              <a:gd name="f663" fmla="*/ f450 1 513305"/>
              <a:gd name="f664" fmla="*/ f451 1 584507"/>
              <a:gd name="f665" fmla="*/ f452 1 513305"/>
              <a:gd name="f666" fmla="*/ f453 1 513305"/>
              <a:gd name="f667" fmla="*/ f454 1 513305"/>
              <a:gd name="f668" fmla="*/ f455 1 513305"/>
              <a:gd name="f669" fmla="*/ f456 1 584507"/>
              <a:gd name="f670" fmla="*/ f457 1 513305"/>
              <a:gd name="f671" fmla="*/ f458 1 584507"/>
              <a:gd name="f672" fmla="*/ f459 1 513305"/>
              <a:gd name="f673" fmla="*/ f460 1 584507"/>
              <a:gd name="f674" fmla="*/ f461 1 584507"/>
              <a:gd name="f675" fmla="*/ f462 1 584507"/>
              <a:gd name="f676" fmla="*/ f463 1 513305"/>
              <a:gd name="f677" fmla="*/ f464 1 584507"/>
              <a:gd name="f678" fmla="*/ f465 1 513305"/>
              <a:gd name="f679" fmla="*/ f466 1 513305"/>
              <a:gd name="f680" fmla="*/ f467 1 513305"/>
              <a:gd name="f681" fmla="*/ f468 1 513305"/>
              <a:gd name="f682" fmla="*/ f469 1 513305"/>
              <a:gd name="f683" fmla="*/ f470 1 513305"/>
              <a:gd name="f684" fmla="*/ f471 1 513305"/>
              <a:gd name="f685" fmla="*/ f472 1 584507"/>
              <a:gd name="f686" fmla="*/ f473 1 513305"/>
              <a:gd name="f687" fmla="*/ f474 1 513305"/>
              <a:gd name="f688" fmla="*/ f475 1 584507"/>
              <a:gd name="f689" fmla="*/ f476 1 584507"/>
              <a:gd name="f690" fmla="*/ f477 1 584507"/>
              <a:gd name="f691" fmla="*/ f478 1 584507"/>
              <a:gd name="f692" fmla="*/ f479 1 584507"/>
              <a:gd name="f693" fmla="*/ f480 1 584507"/>
              <a:gd name="f694" fmla="*/ f481 1 584507"/>
              <a:gd name="f695" fmla="*/ f482 1 513305"/>
              <a:gd name="f696" fmla="*/ f483 1 584507"/>
              <a:gd name="f697" fmla="*/ f484 1 584507"/>
              <a:gd name="f698" fmla="*/ f485 1 584507"/>
              <a:gd name="f699" fmla="*/ f486 1 584507"/>
              <a:gd name="f700" fmla="*/ f487 1 584507"/>
              <a:gd name="f701" fmla="*/ f488 1 584507"/>
              <a:gd name="f702" fmla="*/ f489 1 513305"/>
              <a:gd name="f703" fmla="*/ f490 1 584507"/>
              <a:gd name="f704" fmla="*/ f491 1 513305"/>
              <a:gd name="f705" fmla="*/ f492 1 584507"/>
              <a:gd name="f706" fmla="*/ f493 1 584507"/>
              <a:gd name="f707" fmla="*/ f494 1 513305"/>
              <a:gd name="f708" fmla="*/ f495 1 584507"/>
              <a:gd name="f709" fmla="*/ f496 1 513305"/>
              <a:gd name="f710" fmla="*/ f497 1 584507"/>
              <a:gd name="f711" fmla="*/ f498 1 584507"/>
              <a:gd name="f712" fmla="*/ f499 1 584507"/>
              <a:gd name="f713" fmla="*/ f500 1 513305"/>
              <a:gd name="f714" fmla="*/ f501 1 513305"/>
              <a:gd name="f715" fmla="*/ f502 1 584507"/>
              <a:gd name="f716" fmla="*/ f503 1 513305"/>
              <a:gd name="f717" fmla="*/ f504 1 584507"/>
              <a:gd name="f718" fmla="*/ f505 1 513305"/>
              <a:gd name="f719" fmla="*/ f506 1 584507"/>
              <a:gd name="f720" fmla="*/ f507 1 584507"/>
              <a:gd name="f721" fmla="*/ f508 1 584507"/>
              <a:gd name="f722" fmla="*/ f509 1 584507"/>
              <a:gd name="f723" fmla="*/ f510 1 584507"/>
              <a:gd name="f724" fmla="*/ f511 1 584507"/>
              <a:gd name="f725" fmla="*/ f512 1 513305"/>
              <a:gd name="f726" fmla="*/ f513 1 584507"/>
              <a:gd name="f727" fmla="*/ f514 1 513305"/>
              <a:gd name="f728" fmla="*/ f515 1 584507"/>
              <a:gd name="f729" fmla="*/ f516 1 513305"/>
              <a:gd name="f730" fmla="*/ f517 1 584507"/>
              <a:gd name="f731" fmla="*/ f518 1 513305"/>
              <a:gd name="f732" fmla="*/ f519 1 584507"/>
              <a:gd name="f733" fmla="*/ f520 1 584507"/>
              <a:gd name="f734" fmla="*/ f521 1 513305"/>
              <a:gd name="f735" fmla="*/ f522 1 584507"/>
              <a:gd name="f736" fmla="*/ f523 1 584507"/>
              <a:gd name="f737" fmla="*/ f524 1 513305"/>
              <a:gd name="f738" fmla="*/ f525 1 584507"/>
              <a:gd name="f739" fmla="*/ f526 1 513305"/>
              <a:gd name="f740" fmla="*/ f527 1 584507"/>
              <a:gd name="f741" fmla="*/ f528 1 584507"/>
              <a:gd name="f742" fmla="*/ f529 1 513305"/>
              <a:gd name="f743" fmla="*/ f530 1 584507"/>
              <a:gd name="f744" fmla="*/ f531 1 513305"/>
              <a:gd name="f745" fmla="*/ f532 1 584507"/>
              <a:gd name="f746" fmla="*/ f533 1 584507"/>
              <a:gd name="f747" fmla="*/ f534 1 584507"/>
              <a:gd name="f748" fmla="*/ f535 1 584507"/>
              <a:gd name="f749" fmla="*/ f536 1 584507"/>
              <a:gd name="f750" fmla="*/ f537 1 513305"/>
              <a:gd name="f751" fmla="*/ f538 1 513305"/>
              <a:gd name="f752" fmla="*/ f539 1 584507"/>
              <a:gd name="f753" fmla="*/ f540 1 513305"/>
              <a:gd name="f754" fmla="*/ f541 1 584507"/>
              <a:gd name="f755" fmla="*/ f542 1 584507"/>
              <a:gd name="f756" fmla="*/ f543 1 513305"/>
              <a:gd name="f757" fmla="*/ f544 1 584507"/>
              <a:gd name="f758" fmla="*/ f545 1 584507"/>
              <a:gd name="f759" fmla="*/ f546 1 584507"/>
              <a:gd name="f760" fmla="*/ f547 1 584507"/>
              <a:gd name="f761" fmla="*/ f548 1 584507"/>
              <a:gd name="f762" fmla="*/ f549 1 584507"/>
              <a:gd name="f763" fmla="*/ f329 1 f336"/>
              <a:gd name="f764" fmla="*/ f330 1 f336"/>
              <a:gd name="f765" fmla="*/ f329 1 f337"/>
              <a:gd name="f766" fmla="*/ f331 1 f337"/>
              <a:gd name="f767" fmla="*/ f551 1 f336"/>
              <a:gd name="f768" fmla="*/ f552 1 f337"/>
              <a:gd name="f769" fmla="*/ f553 1 f336"/>
              <a:gd name="f770" fmla="*/ f554 1 f337"/>
              <a:gd name="f771" fmla="*/ f555 1 f336"/>
              <a:gd name="f772" fmla="*/ f556 1 f337"/>
              <a:gd name="f773" fmla="*/ f557 1 f336"/>
              <a:gd name="f774" fmla="*/ f558 1 f337"/>
              <a:gd name="f775" fmla="*/ f559 1 f337"/>
              <a:gd name="f776" fmla="*/ f560 1 f337"/>
              <a:gd name="f777" fmla="*/ f561 1 f337"/>
              <a:gd name="f778" fmla="*/ f562 1 f336"/>
              <a:gd name="f779" fmla="*/ f563 1 f336"/>
              <a:gd name="f780" fmla="*/ f564 1 f337"/>
              <a:gd name="f781" fmla="*/ f565 1 f336"/>
              <a:gd name="f782" fmla="*/ f566 1 f337"/>
              <a:gd name="f783" fmla="*/ f567 1 f336"/>
              <a:gd name="f784" fmla="*/ f568 1 f337"/>
              <a:gd name="f785" fmla="*/ f569 1 f336"/>
              <a:gd name="f786" fmla="*/ f570 1 f337"/>
              <a:gd name="f787" fmla="*/ f571 1 f336"/>
              <a:gd name="f788" fmla="*/ f572 1 f336"/>
              <a:gd name="f789" fmla="*/ f573 1 f336"/>
              <a:gd name="f790" fmla="*/ f574 1 f337"/>
              <a:gd name="f791" fmla="*/ f575 1 f337"/>
              <a:gd name="f792" fmla="*/ f576 1 f336"/>
              <a:gd name="f793" fmla="*/ f577 1 f337"/>
              <a:gd name="f794" fmla="*/ f578 1 f337"/>
              <a:gd name="f795" fmla="*/ f579 1 f336"/>
              <a:gd name="f796" fmla="*/ f580 1 f337"/>
              <a:gd name="f797" fmla="*/ f581 1 f336"/>
              <a:gd name="f798" fmla="*/ f582 1 f337"/>
              <a:gd name="f799" fmla="*/ f583 1 f336"/>
              <a:gd name="f800" fmla="*/ f584 1 f337"/>
              <a:gd name="f801" fmla="*/ f585 1 f336"/>
              <a:gd name="f802" fmla="*/ f586 1 f336"/>
              <a:gd name="f803" fmla="*/ f587 1 f337"/>
              <a:gd name="f804" fmla="*/ f588 1 f336"/>
              <a:gd name="f805" fmla="*/ f589 1 f337"/>
              <a:gd name="f806" fmla="*/ f590 1 f337"/>
              <a:gd name="f807" fmla="*/ f591 1 f337"/>
              <a:gd name="f808" fmla="*/ f592 1 f336"/>
              <a:gd name="f809" fmla="*/ f593 1 f337"/>
              <a:gd name="f810" fmla="*/ f594 1 f336"/>
              <a:gd name="f811" fmla="*/ f595 1 f336"/>
              <a:gd name="f812" fmla="*/ f596 1 f336"/>
              <a:gd name="f813" fmla="*/ f597 1 f337"/>
              <a:gd name="f814" fmla="*/ f598 1 f336"/>
              <a:gd name="f815" fmla="*/ f599 1 f337"/>
              <a:gd name="f816" fmla="*/ f600 1 f336"/>
              <a:gd name="f817" fmla="*/ f601 1 f337"/>
              <a:gd name="f818" fmla="*/ f602 1 f336"/>
              <a:gd name="f819" fmla="*/ f603 1 f337"/>
              <a:gd name="f820" fmla="*/ f604 1 f336"/>
              <a:gd name="f821" fmla="*/ f605 1 f337"/>
              <a:gd name="f822" fmla="*/ f606 1 f337"/>
              <a:gd name="f823" fmla="*/ f607 1 f336"/>
              <a:gd name="f824" fmla="*/ f608 1 f337"/>
              <a:gd name="f825" fmla="*/ f609 1 f336"/>
              <a:gd name="f826" fmla="*/ f610 1 f336"/>
              <a:gd name="f827" fmla="*/ f611 1 f336"/>
              <a:gd name="f828" fmla="*/ f612 1 f336"/>
              <a:gd name="f829" fmla="*/ f613 1 f337"/>
              <a:gd name="f830" fmla="*/ f614 1 f336"/>
              <a:gd name="f831" fmla="*/ f615 1 f337"/>
              <a:gd name="f832" fmla="*/ f616 1 f336"/>
              <a:gd name="f833" fmla="*/ f617 1 f336"/>
              <a:gd name="f834" fmla="*/ f618 1 f337"/>
              <a:gd name="f835" fmla="*/ f619 1 f336"/>
              <a:gd name="f836" fmla="*/ f620 1 f337"/>
              <a:gd name="f837" fmla="*/ f621 1 f336"/>
              <a:gd name="f838" fmla="*/ f622 1 f337"/>
              <a:gd name="f839" fmla="*/ f623 1 f337"/>
              <a:gd name="f840" fmla="*/ f624 1 f337"/>
              <a:gd name="f841" fmla="*/ f625 1 f336"/>
              <a:gd name="f842" fmla="*/ f626 1 f337"/>
              <a:gd name="f843" fmla="*/ f627 1 f336"/>
              <a:gd name="f844" fmla="*/ f628 1 f336"/>
              <a:gd name="f845" fmla="*/ f629 1 f336"/>
              <a:gd name="f846" fmla="*/ f630 1 f337"/>
              <a:gd name="f847" fmla="*/ f631 1 f336"/>
              <a:gd name="f848" fmla="*/ f632 1 f337"/>
              <a:gd name="f849" fmla="*/ f633 1 f336"/>
              <a:gd name="f850" fmla="*/ f634 1 f337"/>
              <a:gd name="f851" fmla="*/ f635 1 f336"/>
              <a:gd name="f852" fmla="*/ f636 1 f337"/>
              <a:gd name="f853" fmla="*/ f637 1 f336"/>
              <a:gd name="f854" fmla="*/ f638 1 f337"/>
              <a:gd name="f855" fmla="*/ f639 1 f336"/>
              <a:gd name="f856" fmla="*/ f640 1 f337"/>
              <a:gd name="f857" fmla="*/ f641 1 f337"/>
              <a:gd name="f858" fmla="*/ f642 1 f336"/>
              <a:gd name="f859" fmla="*/ f643 1 f337"/>
              <a:gd name="f860" fmla="*/ f644 1 f336"/>
              <a:gd name="f861" fmla="*/ f645 1 f337"/>
              <a:gd name="f862" fmla="*/ f646 1 f336"/>
              <a:gd name="f863" fmla="*/ f647 1 f336"/>
              <a:gd name="f864" fmla="*/ f648 1 f336"/>
              <a:gd name="f865" fmla="*/ f649 1 f337"/>
              <a:gd name="f866" fmla="*/ f650 1 f337"/>
              <a:gd name="f867" fmla="*/ f651 1 f337"/>
              <a:gd name="f868" fmla="*/ f652 1 f336"/>
              <a:gd name="f869" fmla="*/ f653 1 f337"/>
              <a:gd name="f870" fmla="*/ f654 1 f336"/>
              <a:gd name="f871" fmla="*/ f655 1 f337"/>
              <a:gd name="f872" fmla="*/ f656 1 f336"/>
              <a:gd name="f873" fmla="*/ f657 1 f337"/>
              <a:gd name="f874" fmla="*/ f658 1 f336"/>
              <a:gd name="f875" fmla="*/ f659 1 f337"/>
              <a:gd name="f876" fmla="*/ f660 1 f336"/>
              <a:gd name="f877" fmla="*/ f661 1 f337"/>
              <a:gd name="f878" fmla="*/ f662 1 f337"/>
              <a:gd name="f879" fmla="*/ f663 1 f336"/>
              <a:gd name="f880" fmla="*/ f664 1 f337"/>
              <a:gd name="f881" fmla="*/ f665 1 f336"/>
              <a:gd name="f882" fmla="*/ f666 1 f336"/>
              <a:gd name="f883" fmla="*/ f667 1 f336"/>
              <a:gd name="f884" fmla="*/ f668 1 f336"/>
              <a:gd name="f885" fmla="*/ f669 1 f337"/>
              <a:gd name="f886" fmla="*/ f670 1 f336"/>
              <a:gd name="f887" fmla="*/ f671 1 f337"/>
              <a:gd name="f888" fmla="*/ f672 1 f336"/>
              <a:gd name="f889" fmla="*/ f673 1 f337"/>
              <a:gd name="f890" fmla="*/ f674 1 f337"/>
              <a:gd name="f891" fmla="*/ f675 1 f337"/>
              <a:gd name="f892" fmla="*/ f676 1 f336"/>
              <a:gd name="f893" fmla="*/ f677 1 f337"/>
              <a:gd name="f894" fmla="*/ f678 1 f336"/>
              <a:gd name="f895" fmla="*/ f679 1 f336"/>
              <a:gd name="f896" fmla="*/ f680 1 f336"/>
              <a:gd name="f897" fmla="*/ f681 1 f336"/>
              <a:gd name="f898" fmla="*/ f682 1 f336"/>
              <a:gd name="f899" fmla="*/ f683 1 f336"/>
              <a:gd name="f900" fmla="*/ f684 1 f336"/>
              <a:gd name="f901" fmla="*/ f685 1 f337"/>
              <a:gd name="f902" fmla="*/ f686 1 f336"/>
              <a:gd name="f903" fmla="*/ f687 1 f336"/>
              <a:gd name="f904" fmla="*/ f688 1 f337"/>
              <a:gd name="f905" fmla="*/ f689 1 f337"/>
              <a:gd name="f906" fmla="*/ f690 1 f337"/>
              <a:gd name="f907" fmla="*/ f691 1 f337"/>
              <a:gd name="f908" fmla="*/ f692 1 f337"/>
              <a:gd name="f909" fmla="*/ f693 1 f337"/>
              <a:gd name="f910" fmla="*/ f694 1 f337"/>
              <a:gd name="f911" fmla="*/ f695 1 f336"/>
              <a:gd name="f912" fmla="*/ f696 1 f337"/>
              <a:gd name="f913" fmla="*/ f697 1 f337"/>
              <a:gd name="f914" fmla="*/ f698 1 f337"/>
              <a:gd name="f915" fmla="*/ f699 1 f337"/>
              <a:gd name="f916" fmla="*/ f700 1 f337"/>
              <a:gd name="f917" fmla="*/ f701 1 f337"/>
              <a:gd name="f918" fmla="*/ f702 1 f336"/>
              <a:gd name="f919" fmla="*/ f703 1 f337"/>
              <a:gd name="f920" fmla="*/ f704 1 f336"/>
              <a:gd name="f921" fmla="*/ f705 1 f337"/>
              <a:gd name="f922" fmla="*/ f706 1 f337"/>
              <a:gd name="f923" fmla="*/ f707 1 f336"/>
              <a:gd name="f924" fmla="*/ f708 1 f337"/>
              <a:gd name="f925" fmla="*/ f709 1 f336"/>
              <a:gd name="f926" fmla="*/ f710 1 f337"/>
              <a:gd name="f927" fmla="*/ f711 1 f337"/>
              <a:gd name="f928" fmla="*/ f712 1 f337"/>
              <a:gd name="f929" fmla="*/ f713 1 f336"/>
              <a:gd name="f930" fmla="*/ f714 1 f336"/>
              <a:gd name="f931" fmla="*/ f715 1 f337"/>
              <a:gd name="f932" fmla="*/ f716 1 f336"/>
              <a:gd name="f933" fmla="*/ f717 1 f337"/>
              <a:gd name="f934" fmla="*/ f718 1 f336"/>
              <a:gd name="f935" fmla="*/ f719 1 f337"/>
              <a:gd name="f936" fmla="*/ f720 1 f337"/>
              <a:gd name="f937" fmla="*/ f721 1 f337"/>
              <a:gd name="f938" fmla="*/ f722 1 f337"/>
              <a:gd name="f939" fmla="*/ f723 1 f337"/>
              <a:gd name="f940" fmla="*/ f724 1 f337"/>
              <a:gd name="f941" fmla="*/ f725 1 f336"/>
              <a:gd name="f942" fmla="*/ f726 1 f337"/>
              <a:gd name="f943" fmla="*/ f727 1 f336"/>
              <a:gd name="f944" fmla="*/ f728 1 f337"/>
              <a:gd name="f945" fmla="*/ f729 1 f336"/>
              <a:gd name="f946" fmla="*/ f730 1 f337"/>
              <a:gd name="f947" fmla="*/ f731 1 f336"/>
              <a:gd name="f948" fmla="*/ f732 1 f337"/>
              <a:gd name="f949" fmla="*/ f733 1 f337"/>
              <a:gd name="f950" fmla="*/ f734 1 f336"/>
              <a:gd name="f951" fmla="*/ f735 1 f337"/>
              <a:gd name="f952" fmla="*/ f736 1 f337"/>
              <a:gd name="f953" fmla="*/ f737 1 f336"/>
              <a:gd name="f954" fmla="*/ f738 1 f337"/>
              <a:gd name="f955" fmla="*/ f739 1 f336"/>
              <a:gd name="f956" fmla="*/ f740 1 f337"/>
              <a:gd name="f957" fmla="*/ f741 1 f337"/>
              <a:gd name="f958" fmla="*/ f742 1 f336"/>
              <a:gd name="f959" fmla="*/ f743 1 f337"/>
              <a:gd name="f960" fmla="*/ f744 1 f336"/>
              <a:gd name="f961" fmla="*/ f745 1 f337"/>
              <a:gd name="f962" fmla="*/ f746 1 f337"/>
              <a:gd name="f963" fmla="*/ f747 1 f337"/>
              <a:gd name="f964" fmla="*/ f748 1 f337"/>
              <a:gd name="f965" fmla="*/ f749 1 f337"/>
              <a:gd name="f966" fmla="*/ f750 1 f336"/>
              <a:gd name="f967" fmla="*/ f751 1 f336"/>
              <a:gd name="f968" fmla="*/ f752 1 f337"/>
              <a:gd name="f969" fmla="*/ f753 1 f336"/>
              <a:gd name="f970" fmla="*/ f754 1 f337"/>
              <a:gd name="f971" fmla="*/ f755 1 f337"/>
              <a:gd name="f972" fmla="*/ f756 1 f336"/>
              <a:gd name="f973" fmla="*/ f757 1 f337"/>
              <a:gd name="f974" fmla="*/ f758 1 f337"/>
              <a:gd name="f975" fmla="*/ f759 1 f337"/>
              <a:gd name="f976" fmla="*/ f760 1 f337"/>
              <a:gd name="f977" fmla="*/ f761 1 f337"/>
              <a:gd name="f978" fmla="*/ f762 1 f337"/>
              <a:gd name="f979" fmla="*/ f763 f327 1"/>
              <a:gd name="f980" fmla="*/ f764 f327 1"/>
              <a:gd name="f981" fmla="*/ f766 f328 1"/>
              <a:gd name="f982" fmla="*/ f765 f328 1"/>
              <a:gd name="f983" fmla="*/ f767 f327 1"/>
              <a:gd name="f984" fmla="*/ f768 f328 1"/>
              <a:gd name="f985" fmla="*/ f769 f327 1"/>
              <a:gd name="f986" fmla="*/ f770 f328 1"/>
              <a:gd name="f987" fmla="*/ f771 f327 1"/>
              <a:gd name="f988" fmla="*/ f772 f328 1"/>
              <a:gd name="f989" fmla="*/ f773 f327 1"/>
              <a:gd name="f990" fmla="*/ f774 f328 1"/>
              <a:gd name="f991" fmla="*/ f775 f328 1"/>
              <a:gd name="f992" fmla="*/ f776 f328 1"/>
              <a:gd name="f993" fmla="*/ f777 f328 1"/>
              <a:gd name="f994" fmla="*/ f778 f327 1"/>
              <a:gd name="f995" fmla="*/ f779 f327 1"/>
              <a:gd name="f996" fmla="*/ f780 f328 1"/>
              <a:gd name="f997" fmla="*/ f781 f327 1"/>
              <a:gd name="f998" fmla="*/ f782 f328 1"/>
              <a:gd name="f999" fmla="*/ f783 f327 1"/>
              <a:gd name="f1000" fmla="*/ f784 f328 1"/>
              <a:gd name="f1001" fmla="*/ f785 f327 1"/>
              <a:gd name="f1002" fmla="*/ f786 f328 1"/>
              <a:gd name="f1003" fmla="*/ f787 f327 1"/>
              <a:gd name="f1004" fmla="*/ f788 f327 1"/>
              <a:gd name="f1005" fmla="*/ f789 f327 1"/>
              <a:gd name="f1006" fmla="*/ f790 f328 1"/>
              <a:gd name="f1007" fmla="*/ f791 f328 1"/>
              <a:gd name="f1008" fmla="*/ f792 f327 1"/>
              <a:gd name="f1009" fmla="*/ f793 f328 1"/>
              <a:gd name="f1010" fmla="*/ f794 f328 1"/>
              <a:gd name="f1011" fmla="*/ f795 f327 1"/>
              <a:gd name="f1012" fmla="*/ f796 f328 1"/>
              <a:gd name="f1013" fmla="*/ f797 f327 1"/>
              <a:gd name="f1014" fmla="*/ f798 f328 1"/>
              <a:gd name="f1015" fmla="*/ f799 f327 1"/>
              <a:gd name="f1016" fmla="*/ f800 f328 1"/>
              <a:gd name="f1017" fmla="*/ f801 f327 1"/>
              <a:gd name="f1018" fmla="*/ f802 f327 1"/>
              <a:gd name="f1019" fmla="*/ f803 f328 1"/>
              <a:gd name="f1020" fmla="*/ f804 f327 1"/>
              <a:gd name="f1021" fmla="*/ f805 f328 1"/>
              <a:gd name="f1022" fmla="*/ f806 f328 1"/>
              <a:gd name="f1023" fmla="*/ f807 f328 1"/>
              <a:gd name="f1024" fmla="*/ f808 f327 1"/>
              <a:gd name="f1025" fmla="*/ f809 f328 1"/>
              <a:gd name="f1026" fmla="*/ f810 f327 1"/>
              <a:gd name="f1027" fmla="*/ f811 f327 1"/>
              <a:gd name="f1028" fmla="*/ f812 f327 1"/>
              <a:gd name="f1029" fmla="*/ f813 f328 1"/>
              <a:gd name="f1030" fmla="*/ f814 f327 1"/>
              <a:gd name="f1031" fmla="*/ f815 f328 1"/>
              <a:gd name="f1032" fmla="*/ f816 f327 1"/>
              <a:gd name="f1033" fmla="*/ f817 f328 1"/>
              <a:gd name="f1034" fmla="*/ f818 f327 1"/>
              <a:gd name="f1035" fmla="*/ f819 f328 1"/>
              <a:gd name="f1036" fmla="*/ f820 f327 1"/>
              <a:gd name="f1037" fmla="*/ f821 f328 1"/>
              <a:gd name="f1038" fmla="*/ f822 f328 1"/>
              <a:gd name="f1039" fmla="*/ f823 f327 1"/>
              <a:gd name="f1040" fmla="*/ f824 f328 1"/>
              <a:gd name="f1041" fmla="*/ f825 f327 1"/>
              <a:gd name="f1042" fmla="*/ f826 f327 1"/>
              <a:gd name="f1043" fmla="*/ f827 f327 1"/>
              <a:gd name="f1044" fmla="*/ f828 f327 1"/>
              <a:gd name="f1045" fmla="*/ f829 f328 1"/>
              <a:gd name="f1046" fmla="*/ f830 f327 1"/>
              <a:gd name="f1047" fmla="*/ f831 f328 1"/>
              <a:gd name="f1048" fmla="*/ f832 f327 1"/>
              <a:gd name="f1049" fmla="*/ f833 f327 1"/>
              <a:gd name="f1050" fmla="*/ f834 f328 1"/>
              <a:gd name="f1051" fmla="*/ f835 f327 1"/>
              <a:gd name="f1052" fmla="*/ f836 f328 1"/>
              <a:gd name="f1053" fmla="*/ f837 f327 1"/>
              <a:gd name="f1054" fmla="*/ f838 f328 1"/>
              <a:gd name="f1055" fmla="*/ f839 f328 1"/>
              <a:gd name="f1056" fmla="*/ f840 f328 1"/>
              <a:gd name="f1057" fmla="*/ f841 f327 1"/>
              <a:gd name="f1058" fmla="*/ f842 f328 1"/>
              <a:gd name="f1059" fmla="*/ f843 f327 1"/>
              <a:gd name="f1060" fmla="*/ f844 f327 1"/>
              <a:gd name="f1061" fmla="*/ f845 f327 1"/>
              <a:gd name="f1062" fmla="*/ f846 f328 1"/>
              <a:gd name="f1063" fmla="*/ f847 f327 1"/>
              <a:gd name="f1064" fmla="*/ f848 f328 1"/>
              <a:gd name="f1065" fmla="*/ f849 f327 1"/>
              <a:gd name="f1066" fmla="*/ f850 f328 1"/>
              <a:gd name="f1067" fmla="*/ f851 f327 1"/>
              <a:gd name="f1068" fmla="*/ f852 f328 1"/>
              <a:gd name="f1069" fmla="*/ f853 f327 1"/>
              <a:gd name="f1070" fmla="*/ f854 f328 1"/>
              <a:gd name="f1071" fmla="*/ f855 f327 1"/>
              <a:gd name="f1072" fmla="*/ f856 f328 1"/>
              <a:gd name="f1073" fmla="*/ f857 f328 1"/>
              <a:gd name="f1074" fmla="*/ f858 f327 1"/>
              <a:gd name="f1075" fmla="*/ f859 f328 1"/>
              <a:gd name="f1076" fmla="*/ f860 f327 1"/>
              <a:gd name="f1077" fmla="*/ f861 f328 1"/>
              <a:gd name="f1078" fmla="*/ f862 f327 1"/>
              <a:gd name="f1079" fmla="*/ f863 f327 1"/>
              <a:gd name="f1080" fmla="*/ f864 f327 1"/>
              <a:gd name="f1081" fmla="*/ f865 f328 1"/>
              <a:gd name="f1082" fmla="*/ f866 f328 1"/>
              <a:gd name="f1083" fmla="*/ f867 f328 1"/>
              <a:gd name="f1084" fmla="*/ f868 f327 1"/>
              <a:gd name="f1085" fmla="*/ f869 f328 1"/>
              <a:gd name="f1086" fmla="*/ f870 f327 1"/>
              <a:gd name="f1087" fmla="*/ f871 f328 1"/>
              <a:gd name="f1088" fmla="*/ f872 f327 1"/>
              <a:gd name="f1089" fmla="*/ f873 f328 1"/>
              <a:gd name="f1090" fmla="*/ f874 f327 1"/>
              <a:gd name="f1091" fmla="*/ f875 f328 1"/>
              <a:gd name="f1092" fmla="*/ f876 f327 1"/>
              <a:gd name="f1093" fmla="*/ f877 f328 1"/>
              <a:gd name="f1094" fmla="*/ f878 f328 1"/>
              <a:gd name="f1095" fmla="*/ f879 f327 1"/>
              <a:gd name="f1096" fmla="*/ f880 f328 1"/>
              <a:gd name="f1097" fmla="*/ f881 f327 1"/>
              <a:gd name="f1098" fmla="*/ f882 f327 1"/>
              <a:gd name="f1099" fmla="*/ f883 f327 1"/>
              <a:gd name="f1100" fmla="*/ f884 f327 1"/>
              <a:gd name="f1101" fmla="*/ f885 f328 1"/>
              <a:gd name="f1102" fmla="*/ f886 f327 1"/>
              <a:gd name="f1103" fmla="*/ f887 f328 1"/>
              <a:gd name="f1104" fmla="*/ f888 f327 1"/>
              <a:gd name="f1105" fmla="*/ f889 f328 1"/>
              <a:gd name="f1106" fmla="*/ f890 f328 1"/>
              <a:gd name="f1107" fmla="*/ f891 f328 1"/>
              <a:gd name="f1108" fmla="*/ f892 f327 1"/>
              <a:gd name="f1109" fmla="*/ f893 f328 1"/>
              <a:gd name="f1110" fmla="*/ f894 f327 1"/>
              <a:gd name="f1111" fmla="*/ f895 f327 1"/>
              <a:gd name="f1112" fmla="*/ f896 f327 1"/>
              <a:gd name="f1113" fmla="*/ f897 f327 1"/>
              <a:gd name="f1114" fmla="*/ f898 f327 1"/>
              <a:gd name="f1115" fmla="*/ f899 f327 1"/>
              <a:gd name="f1116" fmla="*/ f900 f327 1"/>
              <a:gd name="f1117" fmla="*/ f901 f328 1"/>
              <a:gd name="f1118" fmla="*/ f902 f327 1"/>
              <a:gd name="f1119" fmla="*/ f903 f327 1"/>
              <a:gd name="f1120" fmla="*/ f904 f328 1"/>
              <a:gd name="f1121" fmla="*/ f905 f328 1"/>
              <a:gd name="f1122" fmla="*/ f906 f328 1"/>
              <a:gd name="f1123" fmla="*/ f907 f328 1"/>
              <a:gd name="f1124" fmla="*/ f908 f328 1"/>
              <a:gd name="f1125" fmla="*/ f909 f328 1"/>
              <a:gd name="f1126" fmla="*/ f910 f328 1"/>
              <a:gd name="f1127" fmla="*/ f911 f327 1"/>
              <a:gd name="f1128" fmla="*/ f912 f328 1"/>
              <a:gd name="f1129" fmla="*/ f913 f328 1"/>
              <a:gd name="f1130" fmla="*/ f914 f328 1"/>
              <a:gd name="f1131" fmla="*/ f915 f328 1"/>
              <a:gd name="f1132" fmla="*/ f916 f328 1"/>
              <a:gd name="f1133" fmla="*/ f917 f328 1"/>
              <a:gd name="f1134" fmla="*/ f918 f327 1"/>
              <a:gd name="f1135" fmla="*/ f919 f328 1"/>
              <a:gd name="f1136" fmla="*/ f920 f327 1"/>
              <a:gd name="f1137" fmla="*/ f921 f328 1"/>
              <a:gd name="f1138" fmla="*/ f922 f328 1"/>
              <a:gd name="f1139" fmla="*/ f923 f327 1"/>
              <a:gd name="f1140" fmla="*/ f924 f328 1"/>
              <a:gd name="f1141" fmla="*/ f925 f327 1"/>
              <a:gd name="f1142" fmla="*/ f926 f328 1"/>
              <a:gd name="f1143" fmla="*/ f927 f328 1"/>
              <a:gd name="f1144" fmla="*/ f928 f328 1"/>
              <a:gd name="f1145" fmla="*/ f929 f327 1"/>
              <a:gd name="f1146" fmla="*/ f930 f327 1"/>
              <a:gd name="f1147" fmla="*/ f931 f328 1"/>
              <a:gd name="f1148" fmla="*/ f932 f327 1"/>
              <a:gd name="f1149" fmla="*/ f933 f328 1"/>
              <a:gd name="f1150" fmla="*/ f934 f327 1"/>
              <a:gd name="f1151" fmla="*/ f935 f328 1"/>
              <a:gd name="f1152" fmla="*/ f936 f328 1"/>
              <a:gd name="f1153" fmla="*/ f937 f328 1"/>
              <a:gd name="f1154" fmla="*/ f938 f328 1"/>
              <a:gd name="f1155" fmla="*/ f939 f328 1"/>
              <a:gd name="f1156" fmla="*/ f940 f328 1"/>
              <a:gd name="f1157" fmla="*/ f941 f327 1"/>
              <a:gd name="f1158" fmla="*/ f942 f328 1"/>
              <a:gd name="f1159" fmla="*/ f943 f327 1"/>
              <a:gd name="f1160" fmla="*/ f944 f328 1"/>
              <a:gd name="f1161" fmla="*/ f945 f327 1"/>
              <a:gd name="f1162" fmla="*/ f946 f328 1"/>
              <a:gd name="f1163" fmla="*/ f947 f327 1"/>
              <a:gd name="f1164" fmla="*/ f948 f328 1"/>
              <a:gd name="f1165" fmla="*/ f949 f328 1"/>
              <a:gd name="f1166" fmla="*/ f950 f327 1"/>
              <a:gd name="f1167" fmla="*/ f951 f328 1"/>
              <a:gd name="f1168" fmla="*/ f952 f328 1"/>
              <a:gd name="f1169" fmla="*/ f953 f327 1"/>
              <a:gd name="f1170" fmla="*/ f954 f328 1"/>
              <a:gd name="f1171" fmla="*/ f955 f327 1"/>
              <a:gd name="f1172" fmla="*/ f956 f328 1"/>
              <a:gd name="f1173" fmla="*/ f957 f328 1"/>
              <a:gd name="f1174" fmla="*/ f958 f327 1"/>
              <a:gd name="f1175" fmla="*/ f959 f328 1"/>
              <a:gd name="f1176" fmla="*/ f960 f327 1"/>
              <a:gd name="f1177" fmla="*/ f961 f328 1"/>
              <a:gd name="f1178" fmla="*/ f962 f328 1"/>
              <a:gd name="f1179" fmla="*/ f963 f328 1"/>
              <a:gd name="f1180" fmla="*/ f964 f328 1"/>
              <a:gd name="f1181" fmla="*/ f965 f328 1"/>
              <a:gd name="f1182" fmla="*/ f966 f327 1"/>
              <a:gd name="f1183" fmla="*/ f967 f327 1"/>
              <a:gd name="f1184" fmla="*/ f968 f328 1"/>
              <a:gd name="f1185" fmla="*/ f969 f327 1"/>
              <a:gd name="f1186" fmla="*/ f970 f328 1"/>
              <a:gd name="f1187" fmla="*/ f971 f328 1"/>
              <a:gd name="f1188" fmla="*/ f972 f327 1"/>
              <a:gd name="f1189" fmla="*/ f973 f328 1"/>
              <a:gd name="f1190" fmla="*/ f974 f328 1"/>
              <a:gd name="f1191" fmla="*/ f975 f328 1"/>
              <a:gd name="f1192" fmla="*/ f976 f328 1"/>
              <a:gd name="f1193" fmla="*/ f977 f328 1"/>
              <a:gd name="f1194" fmla="*/ f978 f328 1"/>
            </a:gdLst>
            <a:ahLst/>
            <a:cxnLst>
              <a:cxn ang="3cd4">
                <a:pos x="hc" y="t"/>
              </a:cxn>
              <a:cxn ang="0">
                <a:pos x="r" y="vc"/>
              </a:cxn>
              <a:cxn ang="cd4">
                <a:pos x="hc" y="b"/>
              </a:cxn>
              <a:cxn ang="cd2">
                <a:pos x="l" y="vc"/>
              </a:cxn>
              <a:cxn ang="f550">
                <a:pos x="f983" y="f984"/>
              </a:cxn>
              <a:cxn ang="f550">
                <a:pos x="f985" y="f986"/>
              </a:cxn>
              <a:cxn ang="f550">
                <a:pos x="f987" y="f988"/>
              </a:cxn>
              <a:cxn ang="f550">
                <a:pos x="f989" y="f990"/>
              </a:cxn>
              <a:cxn ang="f550">
                <a:pos x="f989" y="f991"/>
              </a:cxn>
              <a:cxn ang="f550">
                <a:pos x="f987" y="f992"/>
              </a:cxn>
              <a:cxn ang="f550">
                <a:pos x="f985" y="f993"/>
              </a:cxn>
              <a:cxn ang="f550">
                <a:pos x="f994" y="f993"/>
              </a:cxn>
              <a:cxn ang="f550">
                <a:pos x="f995" y="f996"/>
              </a:cxn>
              <a:cxn ang="f550">
                <a:pos x="f997" y="f998"/>
              </a:cxn>
              <a:cxn ang="f550">
                <a:pos x="f999" y="f1000"/>
              </a:cxn>
              <a:cxn ang="f550">
                <a:pos x="f1001" y="f1002"/>
              </a:cxn>
              <a:cxn ang="f550">
                <a:pos x="f1001" y="f990"/>
              </a:cxn>
              <a:cxn ang="f550">
                <a:pos x="f1003" y="f988"/>
              </a:cxn>
              <a:cxn ang="f550">
                <a:pos x="f1004" y="f986"/>
              </a:cxn>
              <a:cxn ang="f550">
                <a:pos x="f983" y="f984"/>
              </a:cxn>
              <a:cxn ang="f550">
                <a:pos x="f1005" y="f1006"/>
              </a:cxn>
              <a:cxn ang="f550">
                <a:pos x="f983" y="f1007"/>
              </a:cxn>
              <a:cxn ang="f550">
                <a:pos x="f1008" y="f1006"/>
              </a:cxn>
              <a:cxn ang="f550">
                <a:pos x="f1008" y="f1009"/>
              </a:cxn>
              <a:cxn ang="f550">
                <a:pos x="f983" y="f1010"/>
              </a:cxn>
              <a:cxn ang="f550">
                <a:pos x="f1005" y="f1009"/>
              </a:cxn>
              <a:cxn ang="f550">
                <a:pos x="f1005" y="f1006"/>
              </a:cxn>
              <a:cxn ang="f550">
                <a:pos x="f1011" y="f1012"/>
              </a:cxn>
              <a:cxn ang="f550">
                <a:pos x="f1013" y="f1014"/>
              </a:cxn>
              <a:cxn ang="f550">
                <a:pos x="f1015" y="f1016"/>
              </a:cxn>
              <a:cxn ang="f550">
                <a:pos x="f1017" y="f1016"/>
              </a:cxn>
              <a:cxn ang="f550">
                <a:pos x="f1018" y="f1019"/>
              </a:cxn>
              <a:cxn ang="f550">
                <a:pos x="f1020" y="f1021"/>
              </a:cxn>
              <a:cxn ang="f550">
                <a:pos x="f1020" y="f1022"/>
              </a:cxn>
              <a:cxn ang="f550">
                <a:pos x="f1018" y="f1023"/>
              </a:cxn>
              <a:cxn ang="f550">
                <a:pos x="f1024" y="f1025"/>
              </a:cxn>
              <a:cxn ang="f550">
                <a:pos x="f1026" y="f1025"/>
              </a:cxn>
              <a:cxn ang="f550">
                <a:pos x="f1027" y="f1023"/>
              </a:cxn>
              <a:cxn ang="f550">
                <a:pos x="f1028" y="f1022"/>
              </a:cxn>
              <a:cxn ang="f550">
                <a:pos x="f1028" y="f1029"/>
              </a:cxn>
              <a:cxn ang="f550">
                <a:pos x="f1030" y="f1031"/>
              </a:cxn>
              <a:cxn ang="f550">
                <a:pos x="f1011" y="f1012"/>
              </a:cxn>
              <a:cxn ang="f550">
                <a:pos x="f1032" y="f1033"/>
              </a:cxn>
              <a:cxn ang="f550">
                <a:pos x="f1034" y="f1035"/>
              </a:cxn>
              <a:cxn ang="f550">
                <a:pos x="f1036" y="f1033"/>
              </a:cxn>
              <a:cxn ang="f550">
                <a:pos x="f1036" y="f1037"/>
              </a:cxn>
              <a:cxn ang="f550">
                <a:pos x="f1034" y="f1038"/>
              </a:cxn>
              <a:cxn ang="f550">
                <a:pos x="f1032" y="f1037"/>
              </a:cxn>
              <a:cxn ang="f550">
                <a:pos x="f1032" y="f1033"/>
              </a:cxn>
              <a:cxn ang="f550">
                <a:pos x="f1039" y="f1040"/>
              </a:cxn>
              <a:cxn ang="f550">
                <a:pos x="f1041" y="f1016"/>
              </a:cxn>
              <a:cxn ang="f550">
                <a:pos x="f1042" y="f1019"/>
              </a:cxn>
              <a:cxn ang="f550">
                <a:pos x="f1043" y="f1021"/>
              </a:cxn>
              <a:cxn ang="f550">
                <a:pos x="f1043" y="f1022"/>
              </a:cxn>
              <a:cxn ang="f550">
                <a:pos x="f1042" y="f1023"/>
              </a:cxn>
              <a:cxn ang="f550">
                <a:pos x="f1044" y="f1045"/>
              </a:cxn>
              <a:cxn ang="f550">
                <a:pos x="f1046" y="f1047"/>
              </a:cxn>
              <a:cxn ang="f550">
                <a:pos x="f1048" y="f1047"/>
              </a:cxn>
              <a:cxn ang="f550">
                <a:pos x="f1049" y="f1050"/>
              </a:cxn>
              <a:cxn ang="f550">
                <a:pos x="f1051" y="f1052"/>
              </a:cxn>
              <a:cxn ang="f550">
                <a:pos x="f1053" y="f1054"/>
              </a:cxn>
              <a:cxn ang="f550">
                <a:pos x="f1053" y="f1055"/>
              </a:cxn>
              <a:cxn ang="f550">
                <a:pos x="f1051" y="f1056"/>
              </a:cxn>
              <a:cxn ang="f550">
                <a:pos x="f1057" y="f1058"/>
              </a:cxn>
              <a:cxn ang="f550">
                <a:pos x="f1039" y="f1040"/>
              </a:cxn>
              <a:cxn ang="f550">
                <a:pos x="f1059" y="f1033"/>
              </a:cxn>
              <a:cxn ang="f550">
                <a:pos x="f1039" y="f1035"/>
              </a:cxn>
              <a:cxn ang="f550">
                <a:pos x="f1060" y="f1033"/>
              </a:cxn>
              <a:cxn ang="f550">
                <a:pos x="f1060" y="f1037"/>
              </a:cxn>
              <a:cxn ang="f550">
                <a:pos x="f1039" y="f1038"/>
              </a:cxn>
              <a:cxn ang="f550">
                <a:pos x="f1059" y="f1037"/>
              </a:cxn>
              <a:cxn ang="f550">
                <a:pos x="f1059" y="f1033"/>
              </a:cxn>
              <a:cxn ang="f550">
                <a:pos x="f1061" y="f1062"/>
              </a:cxn>
              <a:cxn ang="f550">
                <a:pos x="f1063" y="f1064"/>
              </a:cxn>
              <a:cxn ang="f550">
                <a:pos x="f1065" y="f1066"/>
              </a:cxn>
              <a:cxn ang="f550">
                <a:pos x="f1067" y="f1068"/>
              </a:cxn>
              <a:cxn ang="f550">
                <a:pos x="f1069" y="f1070"/>
              </a:cxn>
              <a:cxn ang="f550">
                <a:pos x="f1071" y="f1072"/>
              </a:cxn>
              <a:cxn ang="f550">
                <a:pos x="f1071" y="f1073"/>
              </a:cxn>
              <a:cxn ang="f550">
                <a:pos x="f1074" y="f1075"/>
              </a:cxn>
              <a:cxn ang="f550">
                <a:pos x="f1076" y="f1077"/>
              </a:cxn>
              <a:cxn ang="f550">
                <a:pos x="f1078" y="f1077"/>
              </a:cxn>
              <a:cxn ang="f550">
                <a:pos x="f1079" y="f1075"/>
              </a:cxn>
              <a:cxn ang="f550">
                <a:pos x="f1080" y="f1073"/>
              </a:cxn>
              <a:cxn ang="f550">
                <a:pos x="f1080" y="f1081"/>
              </a:cxn>
              <a:cxn ang="f550">
                <a:pos x="f1079" y="f1082"/>
              </a:cxn>
              <a:cxn ang="f550">
                <a:pos x="f1078" y="f1083"/>
              </a:cxn>
              <a:cxn ang="f550">
                <a:pos x="f1076" y="f1083"/>
              </a:cxn>
              <a:cxn ang="f550">
                <a:pos x="f1084" y="f1085"/>
              </a:cxn>
              <a:cxn ang="f550">
                <a:pos x="f1086" y="f1087"/>
              </a:cxn>
              <a:cxn ang="f550">
                <a:pos x="f1061" y="f1062"/>
              </a:cxn>
              <a:cxn ang="f550">
                <a:pos x="f1088" y="f1089"/>
              </a:cxn>
              <a:cxn ang="f550">
                <a:pos x="f1090" y="f1091"/>
              </a:cxn>
              <a:cxn ang="f550">
                <a:pos x="f1092" y="f1089"/>
              </a:cxn>
              <a:cxn ang="f550">
                <a:pos x="f1092" y="f1093"/>
              </a:cxn>
              <a:cxn ang="f550">
                <a:pos x="f1090" y="f1094"/>
              </a:cxn>
              <a:cxn ang="f550">
                <a:pos x="f1088" y="f1093"/>
              </a:cxn>
              <a:cxn ang="f550">
                <a:pos x="f1088" y="f1089"/>
              </a:cxn>
              <a:cxn ang="f550">
                <a:pos x="f1095" y="f1096"/>
              </a:cxn>
              <a:cxn ang="f550">
                <a:pos x="f1097" y="f1083"/>
              </a:cxn>
              <a:cxn ang="f550">
                <a:pos x="f1098" y="f1082"/>
              </a:cxn>
              <a:cxn ang="f550">
                <a:pos x="f1099" y="f1081"/>
              </a:cxn>
              <a:cxn ang="f550">
                <a:pos x="f1099" y="f1073"/>
              </a:cxn>
              <a:cxn ang="f550">
                <a:pos x="f1098" y="f1075"/>
              </a:cxn>
              <a:cxn ang="f550">
                <a:pos x="f1100" y="f1101"/>
              </a:cxn>
              <a:cxn ang="f550">
                <a:pos x="f1102" y="f1103"/>
              </a:cxn>
              <a:cxn ang="f550">
                <a:pos x="f1104" y="f1105"/>
              </a:cxn>
              <a:cxn ang="f550">
                <a:pos x="f1065" y="f1106"/>
              </a:cxn>
              <a:cxn ang="f550">
                <a:pos x="f1067" y="f1107"/>
              </a:cxn>
              <a:cxn ang="f550">
                <a:pos x="f1108" y="f1109"/>
              </a:cxn>
              <a:cxn ang="f550">
                <a:pos x="f1110" y="f1101"/>
              </a:cxn>
              <a:cxn ang="f550">
                <a:pos x="f1111" y="f1075"/>
              </a:cxn>
              <a:cxn ang="f550">
                <a:pos x="f1112" y="f1073"/>
              </a:cxn>
              <a:cxn ang="f550">
                <a:pos x="f1112" y="f1081"/>
              </a:cxn>
              <a:cxn ang="f550">
                <a:pos x="f1111" y="f1082"/>
              </a:cxn>
              <a:cxn ang="f550">
                <a:pos x="f1113" y="f1083"/>
              </a:cxn>
              <a:cxn ang="f550">
                <a:pos x="f1095" y="f1096"/>
              </a:cxn>
              <a:cxn ang="f550">
                <a:pos x="f1114" y="f1089"/>
              </a:cxn>
              <a:cxn ang="f550">
                <a:pos x="f1095" y="f1091"/>
              </a:cxn>
              <a:cxn ang="f550">
                <a:pos x="f1115" y="f1089"/>
              </a:cxn>
              <a:cxn ang="f550">
                <a:pos x="f1115" y="f1093"/>
              </a:cxn>
              <a:cxn ang="f550">
                <a:pos x="f1095" y="f1094"/>
              </a:cxn>
              <a:cxn ang="f550">
                <a:pos x="f1114" y="f1093"/>
              </a:cxn>
              <a:cxn ang="f550">
                <a:pos x="f1114" y="f1089"/>
              </a:cxn>
              <a:cxn ang="f550">
                <a:pos x="f1116" y="f1117"/>
              </a:cxn>
              <a:cxn ang="f550">
                <a:pos x="f1118" y="f1117"/>
              </a:cxn>
              <a:cxn ang="f550">
                <a:pos x="f1119" y="f1120"/>
              </a:cxn>
              <a:cxn ang="f550">
                <a:pos x="f1018" y="f1121"/>
              </a:cxn>
              <a:cxn ang="f550">
                <a:pos x="f1020" y="f1122"/>
              </a:cxn>
              <a:cxn ang="f550">
                <a:pos x="f1020" y="f1123"/>
              </a:cxn>
              <a:cxn ang="f550">
                <a:pos x="f1018" y="f1124"/>
              </a:cxn>
              <a:cxn ang="f550">
                <a:pos x="f1024" y="f1125"/>
              </a:cxn>
              <a:cxn ang="f550">
                <a:pos x="f1026" y="f1125"/>
              </a:cxn>
              <a:cxn ang="f550">
                <a:pos x="f1027" y="f1126"/>
              </a:cxn>
              <a:cxn ang="f550">
                <a:pos x="f1028" y="f1123"/>
              </a:cxn>
              <a:cxn ang="f550">
                <a:pos x="f1028" y="f1122"/>
              </a:cxn>
              <a:cxn ang="f550">
                <a:pos x="f1027" y="f1121"/>
              </a:cxn>
              <a:cxn ang="f550">
                <a:pos x="f1127" y="f1128"/>
              </a:cxn>
              <a:cxn ang="f550">
                <a:pos x="f1116" y="f1117"/>
              </a:cxn>
              <a:cxn ang="f550">
                <a:pos x="f1032" y="f1129"/>
              </a:cxn>
              <a:cxn ang="f550">
                <a:pos x="f1034" y="f1130"/>
              </a:cxn>
              <a:cxn ang="f550">
                <a:pos x="f1036" y="f1129"/>
              </a:cxn>
              <a:cxn ang="f550">
                <a:pos x="f1036" y="f1131"/>
              </a:cxn>
              <a:cxn ang="f550">
                <a:pos x="f1034" y="f1132"/>
              </a:cxn>
              <a:cxn ang="f550">
                <a:pos x="f1032" y="f1133"/>
              </a:cxn>
              <a:cxn ang="f550">
                <a:pos x="f1032" y="f1129"/>
              </a:cxn>
              <a:cxn ang="f550">
                <a:pos x="f1134" y="f1135"/>
              </a:cxn>
              <a:cxn ang="f550">
                <a:pos x="f1136" y="f1135"/>
              </a:cxn>
              <a:cxn ang="f550">
                <a:pos x="f1136" y="f1109"/>
              </a:cxn>
              <a:cxn ang="f550">
                <a:pos x="f995" y="f1137"/>
              </a:cxn>
              <a:cxn ang="f550">
                <a:pos x="f994" y="f1138"/>
              </a:cxn>
              <a:cxn ang="f550">
                <a:pos x="f985" y="f1138"/>
              </a:cxn>
              <a:cxn ang="f550">
                <a:pos x="f1139" y="f1140"/>
              </a:cxn>
              <a:cxn ang="f550">
                <a:pos x="f1141" y="f1142"/>
              </a:cxn>
              <a:cxn ang="f550">
                <a:pos x="f1141" y="f1122"/>
              </a:cxn>
              <a:cxn ang="f550">
                <a:pos x="f1139" y="f1143"/>
              </a:cxn>
              <a:cxn ang="f550">
                <a:pos x="f985" y="f1144"/>
              </a:cxn>
              <a:cxn ang="f550">
                <a:pos x="f994" y="f1144"/>
              </a:cxn>
              <a:cxn ang="f550">
                <a:pos x="f1145" y="f1143"/>
              </a:cxn>
              <a:cxn ang="f550">
                <a:pos x="f1146" y="f1122"/>
              </a:cxn>
              <a:cxn ang="f550">
                <a:pos x="f1146" y="f1147"/>
              </a:cxn>
              <a:cxn ang="f550">
                <a:pos x="f1148" y="f1149"/>
              </a:cxn>
              <a:cxn ang="f550">
                <a:pos x="f1150" y="f1103"/>
              </a:cxn>
              <a:cxn ang="f550">
                <a:pos x="f1150" y="f1135"/>
              </a:cxn>
              <a:cxn ang="f550">
                <a:pos x="f1134" y="f1135"/>
              </a:cxn>
              <a:cxn ang="f550">
                <a:pos x="f1005" y="f1151"/>
              </a:cxn>
              <a:cxn ang="f550">
                <a:pos x="f1061" y="f1152"/>
              </a:cxn>
              <a:cxn ang="f550">
                <a:pos x="f1008" y="f1151"/>
              </a:cxn>
              <a:cxn ang="f550">
                <a:pos x="f1008" y="f1153"/>
              </a:cxn>
              <a:cxn ang="f550">
                <a:pos x="f1061" y="f1154"/>
              </a:cxn>
              <a:cxn ang="f550">
                <a:pos x="f1005" y="f1153"/>
              </a:cxn>
              <a:cxn ang="f550">
                <a:pos x="f1005" y="f1151"/>
              </a:cxn>
              <a:cxn ang="f550">
                <a:pos x="f1039" y="f1155"/>
              </a:cxn>
              <a:cxn ang="f550">
                <a:pos x="f1041" y="f1156"/>
              </a:cxn>
              <a:cxn ang="f550">
                <a:pos x="f1042" y="f1121"/>
              </a:cxn>
              <a:cxn ang="f550">
                <a:pos x="f1157" y="f1122"/>
              </a:cxn>
              <a:cxn ang="f550">
                <a:pos x="f1157" y="f1158"/>
              </a:cxn>
              <a:cxn ang="f550">
                <a:pos x="f1159" y="f1160"/>
              </a:cxn>
              <a:cxn ang="f550">
                <a:pos x="f1161" y="f1162"/>
              </a:cxn>
              <a:cxn ang="f550">
                <a:pos x="f1163" y="f1164"/>
              </a:cxn>
              <a:cxn ang="f550">
                <a:pos x="f1041" y="f1165"/>
              </a:cxn>
              <a:cxn ang="f550">
                <a:pos x="f1057" y="f1165"/>
              </a:cxn>
              <a:cxn ang="f550">
                <a:pos x="f1051" y="f1126"/>
              </a:cxn>
              <a:cxn ang="f550">
                <a:pos x="f1166" y="f1167"/>
              </a:cxn>
              <a:cxn ang="f550">
                <a:pos x="f1166" y="f1168"/>
              </a:cxn>
              <a:cxn ang="f550">
                <a:pos x="f1169" y="f1170"/>
              </a:cxn>
              <a:cxn ang="f550">
                <a:pos x="f1171" y="f1172"/>
              </a:cxn>
              <a:cxn ang="f550">
                <a:pos x="f1039" y="f1155"/>
              </a:cxn>
              <a:cxn ang="f550">
                <a:pos x="f1059" y="f1129"/>
              </a:cxn>
              <a:cxn ang="f550">
                <a:pos x="f1039" y="f1130"/>
              </a:cxn>
              <a:cxn ang="f550">
                <a:pos x="f1060" y="f1129"/>
              </a:cxn>
              <a:cxn ang="f550">
                <a:pos x="f1060" y="f1133"/>
              </a:cxn>
              <a:cxn ang="f550">
                <a:pos x="f1039" y="f1173"/>
              </a:cxn>
              <a:cxn ang="f550">
                <a:pos x="f1059" y="f1133"/>
              </a:cxn>
              <a:cxn ang="f550">
                <a:pos x="f1059" y="f1129"/>
              </a:cxn>
              <a:cxn ang="f550">
                <a:pos x="f1174" y="f1175"/>
              </a:cxn>
              <a:cxn ang="f550">
                <a:pos x="f1176" y="f1177"/>
              </a:cxn>
              <a:cxn ang="f550">
                <a:pos x="f989" y="f1178"/>
              </a:cxn>
              <a:cxn ang="f550">
                <a:pos x="f989" y="f1179"/>
              </a:cxn>
              <a:cxn ang="f550">
                <a:pos x="f987" y="f1180"/>
              </a:cxn>
              <a:cxn ang="f550">
                <a:pos x="f985" y="f1181"/>
              </a:cxn>
              <a:cxn ang="f550">
                <a:pos x="f994" y="f1181"/>
              </a:cxn>
              <a:cxn ang="f550">
                <a:pos x="f1182" y="f1180"/>
              </a:cxn>
              <a:cxn ang="f550">
                <a:pos x="f1183" y="f1179"/>
              </a:cxn>
              <a:cxn ang="f550">
                <a:pos x="f1183" y="f1184"/>
              </a:cxn>
              <a:cxn ang="f550">
                <a:pos x="f1185" y="f1186"/>
              </a:cxn>
              <a:cxn ang="f550">
                <a:pos x="f994" y="f1187"/>
              </a:cxn>
              <a:cxn ang="f550">
                <a:pos x="f985" y="f1187"/>
              </a:cxn>
              <a:cxn ang="f550">
                <a:pos x="f1188" y="f1189"/>
              </a:cxn>
              <a:cxn ang="f550">
                <a:pos x="f1174" y="f1175"/>
              </a:cxn>
              <a:cxn ang="f550">
                <a:pos x="f1005" y="f1190"/>
              </a:cxn>
              <a:cxn ang="f550">
                <a:pos x="f983" y="f1191"/>
              </a:cxn>
              <a:cxn ang="f550">
                <a:pos x="f1008" y="f1190"/>
              </a:cxn>
              <a:cxn ang="f550">
                <a:pos x="f1008" y="f1192"/>
              </a:cxn>
              <a:cxn ang="f550">
                <a:pos x="f983" y="f1193"/>
              </a:cxn>
              <a:cxn ang="f550">
                <a:pos x="f1005" y="f1194"/>
              </a:cxn>
              <a:cxn ang="f550">
                <a:pos x="f1005" y="f1190"/>
              </a:cxn>
            </a:cxnLst>
            <a:rect l="f979" t="f982" r="f980" b="f981"/>
            <a:pathLst>
              <a:path w="513305" h="584507">
                <a:moveTo>
                  <a:pt x="f8" y="f7"/>
                </a:moveTo>
                <a:cubicBezTo>
                  <a:pt x="f9" y="f7"/>
                  <a:pt x="f10" y="f11"/>
                  <a:pt x="f12" y="f13"/>
                </a:cubicBezTo>
                <a:lnTo>
                  <a:pt x="f14" y="f15"/>
                </a:lnTo>
                <a:cubicBezTo>
                  <a:pt x="f16" y="f17"/>
                  <a:pt x="f18" y="f19"/>
                  <a:pt x="f18" y="f20"/>
                </a:cubicBezTo>
                <a:lnTo>
                  <a:pt x="f18" y="f21"/>
                </a:lnTo>
                <a:cubicBezTo>
                  <a:pt x="f18" y="f22"/>
                  <a:pt x="f16" y="f23"/>
                  <a:pt x="f14" y="f24"/>
                </a:cubicBezTo>
                <a:lnTo>
                  <a:pt x="f12" y="f25"/>
                </a:lnTo>
                <a:cubicBezTo>
                  <a:pt x="f26" y="f27"/>
                  <a:pt x="f28" y="f27"/>
                  <a:pt x="f29" y="f25"/>
                </a:cubicBezTo>
                <a:lnTo>
                  <a:pt x="f30" y="f31"/>
                </a:lnTo>
                <a:lnTo>
                  <a:pt x="f32" y="f33"/>
                </a:lnTo>
                <a:lnTo>
                  <a:pt x="f34" y="f35"/>
                </a:lnTo>
                <a:lnTo>
                  <a:pt x="f36" y="f37"/>
                </a:lnTo>
                <a:lnTo>
                  <a:pt x="f36" y="f20"/>
                </a:lnTo>
                <a:cubicBezTo>
                  <a:pt x="f36" y="f19"/>
                  <a:pt x="f38" y="f39"/>
                  <a:pt x="f40" y="f15"/>
                </a:cubicBezTo>
                <a:lnTo>
                  <a:pt x="f41" y="f13"/>
                </a:lnTo>
                <a:cubicBezTo>
                  <a:pt x="f42" y="f43"/>
                  <a:pt x="f44" y="f7"/>
                  <a:pt x="f8" y="f7"/>
                </a:cubicBezTo>
                <a:close/>
                <a:moveTo>
                  <a:pt x="f45" y="f46"/>
                </a:moveTo>
                <a:lnTo>
                  <a:pt x="f8" y="f47"/>
                </a:lnTo>
                <a:lnTo>
                  <a:pt x="f48" y="f46"/>
                </a:lnTo>
                <a:lnTo>
                  <a:pt x="f48" y="f49"/>
                </a:lnTo>
                <a:lnTo>
                  <a:pt x="f8" y="f50"/>
                </a:lnTo>
                <a:lnTo>
                  <a:pt x="f45" y="f49"/>
                </a:lnTo>
                <a:lnTo>
                  <a:pt x="f45" y="f46"/>
                </a:lnTo>
                <a:close/>
                <a:moveTo>
                  <a:pt x="f51" y="f52"/>
                </a:moveTo>
                <a:lnTo>
                  <a:pt x="f53" y="f54"/>
                </a:lnTo>
                <a:lnTo>
                  <a:pt x="f55" y="f56"/>
                </a:lnTo>
                <a:cubicBezTo>
                  <a:pt x="f57" y="f58"/>
                  <a:pt x="f59" y="f58"/>
                  <a:pt x="f60" y="f56"/>
                </a:cubicBezTo>
                <a:lnTo>
                  <a:pt x="f61" y="f62"/>
                </a:lnTo>
                <a:cubicBezTo>
                  <a:pt x="f63" y="f64"/>
                  <a:pt x="f5" y="f65"/>
                  <a:pt x="f5" y="f66"/>
                </a:cubicBezTo>
                <a:lnTo>
                  <a:pt x="f5" y="f67"/>
                </a:lnTo>
                <a:cubicBezTo>
                  <a:pt x="f5" y="f68"/>
                  <a:pt x="f63" y="f69"/>
                  <a:pt x="f61" y="f70"/>
                </a:cubicBezTo>
                <a:lnTo>
                  <a:pt x="f71" y="f72"/>
                </a:lnTo>
                <a:cubicBezTo>
                  <a:pt x="f73" y="f74"/>
                  <a:pt x="f75" y="f74"/>
                  <a:pt x="f76" y="f72"/>
                </a:cubicBezTo>
                <a:lnTo>
                  <a:pt x="f77" y="f70"/>
                </a:lnTo>
                <a:cubicBezTo>
                  <a:pt x="f78" y="f69"/>
                  <a:pt x="f79" y="f68"/>
                  <a:pt x="f79" y="f67"/>
                </a:cubicBezTo>
                <a:lnTo>
                  <a:pt x="f79" y="f80"/>
                </a:lnTo>
                <a:lnTo>
                  <a:pt x="f81" y="f82"/>
                </a:lnTo>
                <a:lnTo>
                  <a:pt x="f51" y="f52"/>
                </a:lnTo>
                <a:close/>
                <a:moveTo>
                  <a:pt x="f83" y="f84"/>
                </a:moveTo>
                <a:lnTo>
                  <a:pt x="f85" y="f86"/>
                </a:lnTo>
                <a:lnTo>
                  <a:pt x="f87" y="f84"/>
                </a:lnTo>
                <a:lnTo>
                  <a:pt x="f87" y="f88"/>
                </a:lnTo>
                <a:lnTo>
                  <a:pt x="f85" y="f89"/>
                </a:lnTo>
                <a:lnTo>
                  <a:pt x="f83" y="f88"/>
                </a:lnTo>
                <a:lnTo>
                  <a:pt x="f83" y="f84"/>
                </a:lnTo>
                <a:close/>
                <a:moveTo>
                  <a:pt x="f90" y="f91"/>
                </a:moveTo>
                <a:cubicBezTo>
                  <a:pt x="f92" y="f91"/>
                  <a:pt x="f93" y="f94"/>
                  <a:pt x="f95" y="f56"/>
                </a:cubicBezTo>
                <a:lnTo>
                  <a:pt x="f96" y="f62"/>
                </a:lnTo>
                <a:cubicBezTo>
                  <a:pt x="f97" y="f64"/>
                  <a:pt x="f98" y="f65"/>
                  <a:pt x="f98" y="f66"/>
                </a:cubicBezTo>
                <a:lnTo>
                  <a:pt x="f98" y="f67"/>
                </a:lnTo>
                <a:cubicBezTo>
                  <a:pt x="f98" y="f68"/>
                  <a:pt x="f99" y="f69"/>
                  <a:pt x="f96" y="f70"/>
                </a:cubicBezTo>
                <a:lnTo>
                  <a:pt x="f100" y="f101"/>
                </a:lnTo>
                <a:lnTo>
                  <a:pt x="f102" y="f103"/>
                </a:lnTo>
                <a:lnTo>
                  <a:pt x="f104" y="f103"/>
                </a:lnTo>
                <a:lnTo>
                  <a:pt x="f105" y="f106"/>
                </a:lnTo>
                <a:lnTo>
                  <a:pt x="f107" y="f108"/>
                </a:lnTo>
                <a:cubicBezTo>
                  <a:pt x="f109" y="f110"/>
                  <a:pt x="f6" y="f111"/>
                  <a:pt x="f6" y="f112"/>
                </a:cubicBezTo>
                <a:lnTo>
                  <a:pt x="f6" y="f113"/>
                </a:lnTo>
                <a:cubicBezTo>
                  <a:pt x="f6" y="f114"/>
                  <a:pt x="f115" y="f116"/>
                  <a:pt x="f107" y="f117"/>
                </a:cubicBezTo>
                <a:lnTo>
                  <a:pt x="f118" y="f119"/>
                </a:lnTo>
                <a:cubicBezTo>
                  <a:pt x="f120" y="f94"/>
                  <a:pt x="f121" y="f91"/>
                  <a:pt x="f90" y="f91"/>
                </a:cubicBezTo>
                <a:close/>
                <a:moveTo>
                  <a:pt x="f122" y="f84"/>
                </a:moveTo>
                <a:lnTo>
                  <a:pt x="f90" y="f86"/>
                </a:lnTo>
                <a:lnTo>
                  <a:pt x="f123" y="f84"/>
                </a:lnTo>
                <a:lnTo>
                  <a:pt x="f123" y="f88"/>
                </a:lnTo>
                <a:lnTo>
                  <a:pt x="f90" y="f89"/>
                </a:lnTo>
                <a:lnTo>
                  <a:pt x="f122" y="f88"/>
                </a:lnTo>
                <a:lnTo>
                  <a:pt x="f122" y="f84"/>
                </a:lnTo>
                <a:close/>
                <a:moveTo>
                  <a:pt x="f124" y="f125"/>
                </a:moveTo>
                <a:cubicBezTo>
                  <a:pt x="f126" y="f125"/>
                  <a:pt x="f127" y="f128"/>
                  <a:pt x="f129" y="f130"/>
                </a:cubicBezTo>
                <a:lnTo>
                  <a:pt x="f131" y="f132"/>
                </a:lnTo>
                <a:lnTo>
                  <a:pt x="f133" y="f134"/>
                </a:lnTo>
                <a:lnTo>
                  <a:pt x="f135" y="f136"/>
                </a:lnTo>
                <a:lnTo>
                  <a:pt x="f137" y="f138"/>
                </a:lnTo>
                <a:lnTo>
                  <a:pt x="f137" y="f139"/>
                </a:lnTo>
                <a:cubicBezTo>
                  <a:pt x="f137" y="f140"/>
                  <a:pt x="f141" y="f142"/>
                  <a:pt x="f143" y="f144"/>
                </a:cubicBezTo>
                <a:lnTo>
                  <a:pt x="f145" y="f146"/>
                </a:lnTo>
                <a:cubicBezTo>
                  <a:pt x="f147" y="f148"/>
                  <a:pt x="f149" y="f148"/>
                  <a:pt x="f150" y="f146"/>
                </a:cubicBezTo>
                <a:lnTo>
                  <a:pt x="f151" y="f144"/>
                </a:lnTo>
                <a:cubicBezTo>
                  <a:pt x="f152" y="f142"/>
                  <a:pt x="f153" y="f140"/>
                  <a:pt x="f153" y="f139"/>
                </a:cubicBezTo>
                <a:lnTo>
                  <a:pt x="f153" y="f154"/>
                </a:lnTo>
                <a:cubicBezTo>
                  <a:pt x="f153" y="f155"/>
                  <a:pt x="f156" y="f157"/>
                  <a:pt x="f151" y="f158"/>
                </a:cubicBezTo>
                <a:lnTo>
                  <a:pt x="f150" y="f159"/>
                </a:lnTo>
                <a:cubicBezTo>
                  <a:pt x="f149" y="f160"/>
                  <a:pt x="f147" y="f160"/>
                  <a:pt x="f145" y="f159"/>
                </a:cubicBezTo>
                <a:lnTo>
                  <a:pt x="f161" y="f162"/>
                </a:lnTo>
                <a:lnTo>
                  <a:pt x="f163" y="f164"/>
                </a:lnTo>
                <a:cubicBezTo>
                  <a:pt x="f165" y="f166"/>
                  <a:pt x="f167" y="f125"/>
                  <a:pt x="f124" y="f125"/>
                </a:cubicBezTo>
                <a:close/>
                <a:moveTo>
                  <a:pt x="f168" y="f169"/>
                </a:moveTo>
                <a:lnTo>
                  <a:pt x="f170" y="f171"/>
                </a:lnTo>
                <a:lnTo>
                  <a:pt x="f172" y="f169"/>
                </a:lnTo>
                <a:lnTo>
                  <a:pt x="f172" y="f173"/>
                </a:lnTo>
                <a:lnTo>
                  <a:pt x="f170" y="f174"/>
                </a:lnTo>
                <a:lnTo>
                  <a:pt x="f168" y="f173"/>
                </a:lnTo>
                <a:lnTo>
                  <a:pt x="f168" y="f169"/>
                </a:lnTo>
                <a:close/>
                <a:moveTo>
                  <a:pt x="f175" y="f176"/>
                </a:moveTo>
                <a:cubicBezTo>
                  <a:pt x="f177" y="f176"/>
                  <a:pt x="f178" y="f179"/>
                  <a:pt x="f180" y="f159"/>
                </a:cubicBezTo>
                <a:lnTo>
                  <a:pt x="f181" y="f158"/>
                </a:lnTo>
                <a:cubicBezTo>
                  <a:pt x="f182" y="f183"/>
                  <a:pt x="f184" y="f155"/>
                  <a:pt x="f184" y="f154"/>
                </a:cubicBezTo>
                <a:lnTo>
                  <a:pt x="f184" y="f139"/>
                </a:lnTo>
                <a:cubicBezTo>
                  <a:pt x="f184" y="f140"/>
                  <a:pt x="f182" y="f142"/>
                  <a:pt x="f181" y="f144"/>
                </a:cubicBezTo>
                <a:lnTo>
                  <a:pt x="f185" y="f186"/>
                </a:lnTo>
                <a:lnTo>
                  <a:pt x="f187" y="f188"/>
                </a:lnTo>
                <a:cubicBezTo>
                  <a:pt x="f187" y="f189"/>
                  <a:pt x="f190" y="f191"/>
                  <a:pt x="f192" y="f193"/>
                </a:cubicBezTo>
                <a:lnTo>
                  <a:pt x="f131" y="f194"/>
                </a:lnTo>
                <a:lnTo>
                  <a:pt x="f133" y="f195"/>
                </a:lnTo>
                <a:lnTo>
                  <a:pt x="f196" y="f197"/>
                </a:lnTo>
                <a:lnTo>
                  <a:pt x="f198" y="f186"/>
                </a:lnTo>
                <a:lnTo>
                  <a:pt x="f199" y="f144"/>
                </a:lnTo>
                <a:cubicBezTo>
                  <a:pt x="f200" y="f142"/>
                  <a:pt x="f201" y="f140"/>
                  <a:pt x="f201" y="f139"/>
                </a:cubicBezTo>
                <a:lnTo>
                  <a:pt x="f201" y="f154"/>
                </a:lnTo>
                <a:cubicBezTo>
                  <a:pt x="f201" y="f155"/>
                  <a:pt x="f202" y="f157"/>
                  <a:pt x="f199" y="f158"/>
                </a:cubicBezTo>
                <a:lnTo>
                  <a:pt x="f203" y="f159"/>
                </a:lnTo>
                <a:cubicBezTo>
                  <a:pt x="f204" y="f179"/>
                  <a:pt x="f205" y="f176"/>
                  <a:pt x="f175" y="f176"/>
                </a:cubicBezTo>
                <a:close/>
                <a:moveTo>
                  <a:pt x="f206" y="f169"/>
                </a:moveTo>
                <a:lnTo>
                  <a:pt x="f175" y="f171"/>
                </a:lnTo>
                <a:lnTo>
                  <a:pt x="f207" y="f169"/>
                </a:lnTo>
                <a:lnTo>
                  <a:pt x="f207" y="f173"/>
                </a:lnTo>
                <a:lnTo>
                  <a:pt x="f175" y="f174"/>
                </a:lnTo>
                <a:lnTo>
                  <a:pt x="f206" y="f173"/>
                </a:lnTo>
                <a:lnTo>
                  <a:pt x="f206" y="f169"/>
                </a:lnTo>
                <a:close/>
                <a:moveTo>
                  <a:pt x="f208" y="f209"/>
                </a:moveTo>
                <a:lnTo>
                  <a:pt x="f210" y="f209"/>
                </a:lnTo>
                <a:lnTo>
                  <a:pt x="f211" y="f212"/>
                </a:lnTo>
                <a:lnTo>
                  <a:pt x="f61" y="f213"/>
                </a:lnTo>
                <a:cubicBezTo>
                  <a:pt x="f63" y="f214"/>
                  <a:pt x="f5" y="f215"/>
                  <a:pt x="f5" y="f216"/>
                </a:cubicBezTo>
                <a:lnTo>
                  <a:pt x="f5" y="f217"/>
                </a:lnTo>
                <a:cubicBezTo>
                  <a:pt x="f5" y="f218"/>
                  <a:pt x="f63" y="f219"/>
                  <a:pt x="f61" y="f220"/>
                </a:cubicBezTo>
                <a:lnTo>
                  <a:pt x="f71" y="f221"/>
                </a:lnTo>
                <a:cubicBezTo>
                  <a:pt x="f73" y="f222"/>
                  <a:pt x="f75" y="f222"/>
                  <a:pt x="f76" y="f221"/>
                </a:cubicBezTo>
                <a:lnTo>
                  <a:pt x="f77" y="f223"/>
                </a:lnTo>
                <a:cubicBezTo>
                  <a:pt x="f224" y="f225"/>
                  <a:pt x="f79" y="f226"/>
                  <a:pt x="f79" y="f217"/>
                </a:cubicBezTo>
                <a:lnTo>
                  <a:pt x="f79" y="f216"/>
                </a:lnTo>
                <a:cubicBezTo>
                  <a:pt x="f79" y="f227"/>
                  <a:pt x="f224" y="f228"/>
                  <a:pt x="f77" y="f213"/>
                </a:cubicBezTo>
                <a:lnTo>
                  <a:pt x="f229" y="f230"/>
                </a:lnTo>
                <a:lnTo>
                  <a:pt x="f208" y="f209"/>
                </a:lnTo>
                <a:close/>
                <a:moveTo>
                  <a:pt x="f83" y="f231"/>
                </a:moveTo>
                <a:lnTo>
                  <a:pt x="f85" y="f232"/>
                </a:lnTo>
                <a:lnTo>
                  <a:pt x="f87" y="f231"/>
                </a:lnTo>
                <a:lnTo>
                  <a:pt x="f87" y="f233"/>
                </a:lnTo>
                <a:lnTo>
                  <a:pt x="f85" y="f234"/>
                </a:lnTo>
                <a:lnTo>
                  <a:pt x="f83" y="f235"/>
                </a:lnTo>
                <a:lnTo>
                  <a:pt x="f83" y="f231"/>
                </a:lnTo>
                <a:close/>
                <a:moveTo>
                  <a:pt x="f236" y="f237"/>
                </a:moveTo>
                <a:lnTo>
                  <a:pt x="f238" y="f237"/>
                </a:lnTo>
                <a:lnTo>
                  <a:pt x="f238" y="f197"/>
                </a:lnTo>
                <a:lnTo>
                  <a:pt x="f30" y="f239"/>
                </a:lnTo>
                <a:lnTo>
                  <a:pt x="f29" y="f240"/>
                </a:lnTo>
                <a:cubicBezTo>
                  <a:pt x="f28" y="f241"/>
                  <a:pt x="f26" y="f241"/>
                  <a:pt x="f12" y="f240"/>
                </a:cubicBezTo>
                <a:lnTo>
                  <a:pt x="f242" y="f243"/>
                </a:lnTo>
                <a:cubicBezTo>
                  <a:pt x="f244" y="f245"/>
                  <a:pt x="f246" y="f247"/>
                  <a:pt x="f246" y="f248"/>
                </a:cubicBezTo>
                <a:lnTo>
                  <a:pt x="f246" y="f216"/>
                </a:lnTo>
                <a:cubicBezTo>
                  <a:pt x="f246" y="f249"/>
                  <a:pt x="f250" y="f251"/>
                  <a:pt x="f242" y="f252"/>
                </a:cubicBezTo>
                <a:lnTo>
                  <a:pt x="f12" y="f253"/>
                </a:lnTo>
                <a:cubicBezTo>
                  <a:pt x="f26" y="f254"/>
                  <a:pt x="f28" y="f254"/>
                  <a:pt x="f29" y="f253"/>
                </a:cubicBezTo>
                <a:lnTo>
                  <a:pt x="f255" y="f252"/>
                </a:lnTo>
                <a:cubicBezTo>
                  <a:pt x="f256" y="f251"/>
                  <a:pt x="f257" y="f258"/>
                  <a:pt x="f257" y="f216"/>
                </a:cubicBezTo>
                <a:lnTo>
                  <a:pt x="f257" y="f259"/>
                </a:lnTo>
                <a:lnTo>
                  <a:pt x="f260" y="f261"/>
                </a:lnTo>
                <a:cubicBezTo>
                  <a:pt x="f262" y="f263"/>
                  <a:pt x="f264" y="f189"/>
                  <a:pt x="f264" y="f188"/>
                </a:cubicBezTo>
                <a:lnTo>
                  <a:pt x="f264" y="f237"/>
                </a:lnTo>
                <a:lnTo>
                  <a:pt x="f236" y="f237"/>
                </a:lnTo>
                <a:close/>
                <a:moveTo>
                  <a:pt x="f45" y="f265"/>
                </a:moveTo>
                <a:lnTo>
                  <a:pt x="f124" y="f266"/>
                </a:lnTo>
                <a:lnTo>
                  <a:pt x="f48" y="f265"/>
                </a:lnTo>
                <a:lnTo>
                  <a:pt x="f48" y="f267"/>
                </a:lnTo>
                <a:lnTo>
                  <a:pt x="f124" y="f268"/>
                </a:lnTo>
                <a:lnTo>
                  <a:pt x="f45" y="f267"/>
                </a:lnTo>
                <a:lnTo>
                  <a:pt x="f45" y="f265"/>
                </a:lnTo>
                <a:close/>
                <a:moveTo>
                  <a:pt x="f90" y="f269"/>
                </a:moveTo>
                <a:cubicBezTo>
                  <a:pt x="f92" y="f269"/>
                  <a:pt x="f93" y="f270"/>
                  <a:pt x="f95" y="f271"/>
                </a:cubicBezTo>
                <a:lnTo>
                  <a:pt x="f96" y="f213"/>
                </a:lnTo>
                <a:cubicBezTo>
                  <a:pt x="f97" y="f214"/>
                  <a:pt x="f272" y="f215"/>
                  <a:pt x="f272" y="f216"/>
                </a:cubicBezTo>
                <a:lnTo>
                  <a:pt x="f272" y="f273"/>
                </a:lnTo>
                <a:lnTo>
                  <a:pt x="f274" y="f275"/>
                </a:lnTo>
                <a:lnTo>
                  <a:pt x="f276" y="f277"/>
                </a:lnTo>
                <a:lnTo>
                  <a:pt x="f278" y="f279"/>
                </a:lnTo>
                <a:lnTo>
                  <a:pt x="f95" y="f280"/>
                </a:lnTo>
                <a:cubicBezTo>
                  <a:pt x="f281" y="f282"/>
                  <a:pt x="f283" y="f284"/>
                  <a:pt x="f118" y="f280"/>
                </a:cubicBezTo>
                <a:lnTo>
                  <a:pt x="f107" y="f223"/>
                </a:lnTo>
                <a:cubicBezTo>
                  <a:pt x="f285" y="f225"/>
                  <a:pt x="f286" y="f226"/>
                  <a:pt x="f286" y="f287"/>
                </a:cubicBezTo>
                <a:lnTo>
                  <a:pt x="f286" y="f288"/>
                </a:lnTo>
                <a:cubicBezTo>
                  <a:pt x="f286" y="f215"/>
                  <a:pt x="f109" y="f289"/>
                  <a:pt x="f290" y="f291"/>
                </a:cubicBezTo>
                <a:lnTo>
                  <a:pt x="f292" y="f293"/>
                </a:lnTo>
                <a:cubicBezTo>
                  <a:pt x="f120" y="f270"/>
                  <a:pt x="f121" y="f269"/>
                  <a:pt x="f90" y="f269"/>
                </a:cubicBezTo>
                <a:close/>
                <a:moveTo>
                  <a:pt x="f122" y="f231"/>
                </a:moveTo>
                <a:lnTo>
                  <a:pt x="f90" y="f232"/>
                </a:lnTo>
                <a:lnTo>
                  <a:pt x="f123" y="f231"/>
                </a:lnTo>
                <a:lnTo>
                  <a:pt x="f123" y="f235"/>
                </a:lnTo>
                <a:lnTo>
                  <a:pt x="f90" y="f294"/>
                </a:lnTo>
                <a:lnTo>
                  <a:pt x="f122" y="f235"/>
                </a:lnTo>
                <a:lnTo>
                  <a:pt x="f122" y="f231"/>
                </a:lnTo>
                <a:close/>
                <a:moveTo>
                  <a:pt x="f295" y="f296"/>
                </a:moveTo>
                <a:lnTo>
                  <a:pt x="f297" y="f298"/>
                </a:lnTo>
                <a:lnTo>
                  <a:pt x="f18" y="f299"/>
                </a:lnTo>
                <a:lnTo>
                  <a:pt x="f18" y="f300"/>
                </a:lnTo>
                <a:cubicBezTo>
                  <a:pt x="f18" y="f301"/>
                  <a:pt x="f16" y="f302"/>
                  <a:pt x="f14" y="f303"/>
                </a:cubicBezTo>
                <a:lnTo>
                  <a:pt x="f12" y="f304"/>
                </a:lnTo>
                <a:cubicBezTo>
                  <a:pt x="f26" y="f305"/>
                  <a:pt x="f28" y="f306"/>
                  <a:pt x="f29" y="f304"/>
                </a:cubicBezTo>
                <a:lnTo>
                  <a:pt x="f307" y="f303"/>
                </a:lnTo>
                <a:cubicBezTo>
                  <a:pt x="f38" y="f302"/>
                  <a:pt x="f308" y="f301"/>
                  <a:pt x="f308" y="f300"/>
                </a:cubicBezTo>
                <a:lnTo>
                  <a:pt x="f308" y="f309"/>
                </a:lnTo>
                <a:cubicBezTo>
                  <a:pt x="f308" y="f310"/>
                  <a:pt x="f311" y="f312"/>
                  <a:pt x="f313" y="f314"/>
                </a:cubicBezTo>
                <a:lnTo>
                  <a:pt x="f29" y="f315"/>
                </a:lnTo>
                <a:cubicBezTo>
                  <a:pt x="f28" y="f316"/>
                  <a:pt x="f317" y="f318"/>
                  <a:pt x="f12" y="f315"/>
                </a:cubicBezTo>
                <a:lnTo>
                  <a:pt x="f319" y="f320"/>
                </a:lnTo>
                <a:lnTo>
                  <a:pt x="f295" y="f296"/>
                </a:lnTo>
                <a:close/>
                <a:moveTo>
                  <a:pt x="f45" y="f321"/>
                </a:moveTo>
                <a:lnTo>
                  <a:pt x="f8" y="f322"/>
                </a:lnTo>
                <a:lnTo>
                  <a:pt x="f48" y="f321"/>
                </a:lnTo>
                <a:lnTo>
                  <a:pt x="f48" y="f323"/>
                </a:lnTo>
                <a:lnTo>
                  <a:pt x="f8" y="f324"/>
                </a:lnTo>
                <a:lnTo>
                  <a:pt x="f45" y="f325"/>
                </a:lnTo>
                <a:lnTo>
                  <a:pt x="f45" y="f321"/>
                </a:lnTo>
                <a:close/>
              </a:path>
            </a:pathLst>
          </a:custGeom>
          <a:solidFill>
            <a:schemeClr val="tx1"/>
          </a:solidFill>
          <a:ln cap="flat">
            <a:noFill/>
            <a:prstDash val="solid"/>
          </a:ln>
        </p:spPr>
        <p:txBody>
          <a:bodyPr vert="horz" wrap="square" lIns="182880" tIns="91440" rIns="182880" bIns="91440" anchor="ctr" anchorCtr="0" compatLnSpc="1">
            <a:noAutofit/>
          </a:bodyPr>
          <a:lstStyle/>
          <a:p>
            <a:pPr marL="0" marR="0" lvl="0" indent="0" algn="l" defTabSz="1828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1" i="0" u="none" strike="noStrike" kern="0" cap="none" spc="0" normalizeH="0" baseline="0" noProof="0" dirty="0">
              <a:ln>
                <a:noFill/>
              </a:ln>
              <a:solidFill>
                <a:srgbClr val="000000"/>
              </a:solidFill>
              <a:effectLst/>
              <a:uLnTx/>
              <a:uFillTx/>
              <a:ea typeface="IBM Plex Sans Light"/>
              <a:cs typeface="IBM Plex Sans Light"/>
            </a:endParaRPr>
          </a:p>
        </p:txBody>
      </p:sp>
      <p:grpSp>
        <p:nvGrpSpPr>
          <p:cNvPr id="71" name="Group 70">
            <a:extLst>
              <a:ext uri="{FF2B5EF4-FFF2-40B4-BE49-F238E27FC236}">
                <a16:creationId xmlns:a16="http://schemas.microsoft.com/office/drawing/2014/main" id="{DC815190-FDD5-EA15-43C1-2E603A59BF72}"/>
              </a:ext>
            </a:extLst>
          </p:cNvPr>
          <p:cNvGrpSpPr/>
          <p:nvPr/>
        </p:nvGrpSpPr>
        <p:grpSpPr>
          <a:xfrm>
            <a:off x="19337035" y="6883252"/>
            <a:ext cx="4049939" cy="5245619"/>
            <a:chOff x="18886298" y="6946378"/>
            <a:chExt cx="4049939" cy="5245619"/>
          </a:xfrm>
        </p:grpSpPr>
        <p:sp>
          <p:nvSpPr>
            <p:cNvPr id="3" name="Rectangle: Rounded Corners 69">
              <a:extLst>
                <a:ext uri="{FF2B5EF4-FFF2-40B4-BE49-F238E27FC236}">
                  <a16:creationId xmlns:a16="http://schemas.microsoft.com/office/drawing/2014/main" id="{C5DD7E43-850A-2431-B384-CE01967239C0}"/>
                </a:ext>
              </a:extLst>
            </p:cNvPr>
            <p:cNvSpPr/>
            <p:nvPr/>
          </p:nvSpPr>
          <p:spPr>
            <a:xfrm>
              <a:off x="18886299" y="8604729"/>
              <a:ext cx="3088099" cy="658587"/>
            </a:xfrm>
            <a:prstGeom prst="rect">
              <a:avLst/>
            </a:prstGeom>
            <a:solidFill>
              <a:srgbClr val="E5F6FF"/>
            </a:solid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t">
              <a:noAutofit/>
            </a:bodyPr>
            <a:lstStyle/>
            <a:p>
              <a:pPr marL="0" marR="0" lvl="0" indent="0" algn="l" defTabSz="68566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IBM Plex Sans Light"/>
                  <a:cs typeface="IBM Plex Sans Light"/>
                </a:rPr>
                <a:t>Think and plan</a:t>
              </a:r>
            </a:p>
          </p:txBody>
        </p:sp>
        <p:sp>
          <p:nvSpPr>
            <p:cNvPr id="4" name="TextBox 3">
              <a:extLst>
                <a:ext uri="{FF2B5EF4-FFF2-40B4-BE49-F238E27FC236}">
                  <a16:creationId xmlns:a16="http://schemas.microsoft.com/office/drawing/2014/main" id="{D1D849A6-45A9-6E68-8170-E7277984F231}"/>
                </a:ext>
              </a:extLst>
            </p:cNvPr>
            <p:cNvSpPr txBox="1"/>
            <p:nvPr/>
          </p:nvSpPr>
          <p:spPr>
            <a:xfrm>
              <a:off x="18886299" y="7628502"/>
              <a:ext cx="3088099" cy="658587"/>
            </a:xfrm>
            <a:prstGeom prst="rect">
              <a:avLst/>
            </a:prstGeom>
            <a:noFill/>
            <a:ln w="12700">
              <a:solidFill>
                <a:srgbClr val="A8A8A8"/>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91440" rIns="91440" bIns="91440" anchor="t">
              <a:noAutofit/>
            </a:bodyPr>
            <a:lstStyle/>
            <a:p>
              <a:pPr marL="0" marR="0" lvl="0" indent="0" algn="l" defTabSz="68566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IBM Plex Sans Light"/>
                  <a:cs typeface="IBM Plex Sans Light"/>
                </a:rPr>
                <a:t>Input: complex task</a:t>
              </a:r>
              <a:endParaRPr kumimoji="0" lang="en-US" sz="2000" b="1" i="0" u="none" strike="noStrike" kern="1200" cap="none" spc="0" normalizeH="0" baseline="0" noProof="0" dirty="0">
                <a:ln>
                  <a:noFill/>
                </a:ln>
                <a:solidFill>
                  <a:prstClr val="black"/>
                </a:solidFill>
                <a:effectLst/>
                <a:uLnTx/>
                <a:uFillTx/>
                <a:ea typeface="IBM Plex Sans Light"/>
                <a:cs typeface="IBM Plex Sans Light"/>
              </a:endParaRPr>
            </a:p>
          </p:txBody>
        </p:sp>
        <p:sp>
          <p:nvSpPr>
            <p:cNvPr id="5" name="TextBox 4">
              <a:extLst>
                <a:ext uri="{FF2B5EF4-FFF2-40B4-BE49-F238E27FC236}">
                  <a16:creationId xmlns:a16="http://schemas.microsoft.com/office/drawing/2014/main" id="{405481ED-DE5A-FA49-34AF-70098D98FD0E}"/>
                </a:ext>
              </a:extLst>
            </p:cNvPr>
            <p:cNvSpPr txBox="1"/>
            <p:nvPr/>
          </p:nvSpPr>
          <p:spPr>
            <a:xfrm>
              <a:off x="18886298" y="11533410"/>
              <a:ext cx="3088099" cy="658587"/>
            </a:xfrm>
            <a:prstGeom prst="rect">
              <a:avLst/>
            </a:prstGeom>
            <a:noFill/>
            <a:ln w="12700">
              <a:solidFill>
                <a:srgbClr val="A8A8A8"/>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91440" rIns="91440" bIns="91440" anchor="t">
              <a:noAutofit/>
            </a:bodyPr>
            <a:lstStyle/>
            <a:p>
              <a:pPr marL="0" marR="0" lvl="0" indent="0" algn="l" defTabSz="68566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IBM Plex Sans Light"/>
                  <a:cs typeface="IBM Plex Sans Light"/>
                </a:rPr>
                <a:t>Output</a:t>
              </a:r>
              <a:endParaRPr kumimoji="0" lang="en-US" sz="2000" b="1" i="0" u="none" strike="noStrike" kern="1200" cap="none" spc="0" normalizeH="0" baseline="0" noProof="0" dirty="0">
                <a:ln>
                  <a:noFill/>
                </a:ln>
                <a:solidFill>
                  <a:prstClr val="black"/>
                </a:solidFill>
                <a:effectLst/>
                <a:uLnTx/>
                <a:uFillTx/>
                <a:ea typeface="IBM Plex Sans Light"/>
                <a:cs typeface="IBM Plex Sans Light"/>
              </a:endParaRPr>
            </a:p>
          </p:txBody>
        </p:sp>
        <p:sp>
          <p:nvSpPr>
            <p:cNvPr id="6" name="Rectangle: Rounded Corners 69">
              <a:extLst>
                <a:ext uri="{FF2B5EF4-FFF2-40B4-BE49-F238E27FC236}">
                  <a16:creationId xmlns:a16="http://schemas.microsoft.com/office/drawing/2014/main" id="{D21E0311-82BF-847F-B83A-D468184BBBFB}"/>
                </a:ext>
              </a:extLst>
            </p:cNvPr>
            <p:cNvSpPr/>
            <p:nvPr/>
          </p:nvSpPr>
          <p:spPr>
            <a:xfrm>
              <a:off x="18886299" y="9580956"/>
              <a:ext cx="3088099" cy="658587"/>
            </a:xfrm>
            <a:prstGeom prst="rect">
              <a:avLst/>
            </a:prstGeom>
            <a:solidFill>
              <a:srgbClr val="F6F2FF"/>
            </a:solidFill>
            <a:ln w="12700">
              <a:solidFill>
                <a:srgbClr val="8A3FFC"/>
              </a:solidFill>
            </a:ln>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t">
              <a:noAutofit/>
            </a:bodyPr>
            <a:lstStyle/>
            <a:p>
              <a:pPr marL="0" marR="0" lvl="0" indent="0" algn="l" defTabSz="68566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IBM Plex Sans Light"/>
                  <a:cs typeface="IBM Plex Sans Light"/>
                </a:rPr>
                <a:t>Act</a:t>
              </a:r>
            </a:p>
          </p:txBody>
        </p:sp>
        <p:sp>
          <p:nvSpPr>
            <p:cNvPr id="9" name="Rectangle: Rounded Corners 69">
              <a:extLst>
                <a:ext uri="{FF2B5EF4-FFF2-40B4-BE49-F238E27FC236}">
                  <a16:creationId xmlns:a16="http://schemas.microsoft.com/office/drawing/2014/main" id="{F65A70AA-4AC8-C629-2070-885934FFBCE4}"/>
                </a:ext>
              </a:extLst>
            </p:cNvPr>
            <p:cNvSpPr/>
            <p:nvPr/>
          </p:nvSpPr>
          <p:spPr>
            <a:xfrm>
              <a:off x="18886299" y="10557183"/>
              <a:ext cx="3088099" cy="658587"/>
            </a:xfrm>
            <a:prstGeom prst="rect">
              <a:avLst/>
            </a:prstGeom>
            <a:solidFill>
              <a:srgbClr val="FFF0F7"/>
            </a:solidFill>
            <a:ln w="12700">
              <a:solidFill>
                <a:srgbClr val="D02670"/>
              </a:solidFill>
            </a:ln>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t">
              <a:noAutofit/>
            </a:bodyPr>
            <a:lstStyle/>
            <a:p>
              <a:pPr marL="0" marR="0" lvl="0" indent="0" algn="l" defTabSz="68566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IBM Plex Sans Light"/>
                  <a:cs typeface="IBM Plex Sans Light"/>
                </a:rPr>
                <a:t>Observe</a:t>
              </a:r>
            </a:p>
          </p:txBody>
        </p:sp>
        <p:sp>
          <p:nvSpPr>
            <p:cNvPr id="10" name="TextBox 9">
              <a:extLst>
                <a:ext uri="{FF2B5EF4-FFF2-40B4-BE49-F238E27FC236}">
                  <a16:creationId xmlns:a16="http://schemas.microsoft.com/office/drawing/2014/main" id="{D3831FE4-7935-170B-04CA-954D39172535}"/>
                </a:ext>
              </a:extLst>
            </p:cNvPr>
            <p:cNvSpPr txBox="1"/>
            <p:nvPr/>
          </p:nvSpPr>
          <p:spPr>
            <a:xfrm>
              <a:off x="18886299" y="6946378"/>
              <a:ext cx="4049938" cy="30777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defTabSz="685662">
                <a:defRPr sz="2800">
                  <a:solidFill>
                    <a:prstClr val="black"/>
                  </a:solidFill>
                  <a:latin typeface="IBM Plex Sans Light" panose="020B0503050203000203" pitchFamily="34" charset="0"/>
                </a:defRPr>
              </a:lvl1pPr>
            </a:lstStyle>
            <a:p>
              <a:pPr marL="0" marR="0" lvl="0" indent="0" algn="l" defTabSz="68566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IBM Plex Sans Light"/>
                  <a:cs typeface="IBM Plex Sans Light"/>
                </a:rPr>
                <a:t>Feedback systems</a:t>
              </a:r>
            </a:p>
          </p:txBody>
        </p:sp>
        <p:cxnSp>
          <p:nvCxnSpPr>
            <p:cNvPr id="7" name="Straight Arrow Connector 6">
              <a:extLst>
                <a:ext uri="{FF2B5EF4-FFF2-40B4-BE49-F238E27FC236}">
                  <a16:creationId xmlns:a16="http://schemas.microsoft.com/office/drawing/2014/main" id="{7DA3F717-3A8D-0195-827E-4EFACF05F341}"/>
                </a:ext>
              </a:extLst>
            </p:cNvPr>
            <p:cNvCxnSpPr>
              <a:cxnSpLocks/>
              <a:stCxn id="3" idx="2"/>
              <a:endCxn id="6" idx="0"/>
            </p:cNvCxnSpPr>
            <p:nvPr/>
          </p:nvCxnSpPr>
          <p:spPr bwMode="auto">
            <a:xfrm>
              <a:off x="20430349" y="9263316"/>
              <a:ext cx="0" cy="317640"/>
            </a:xfrm>
            <a:prstGeom prst="straightConnector1">
              <a:avLst/>
            </a:prstGeom>
            <a:ln w="1270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11" name="Elbow Connector 10">
              <a:extLst>
                <a:ext uri="{FF2B5EF4-FFF2-40B4-BE49-F238E27FC236}">
                  <a16:creationId xmlns:a16="http://schemas.microsoft.com/office/drawing/2014/main" id="{AF878A2F-0292-6119-6132-BE1697F60ECA}"/>
                </a:ext>
              </a:extLst>
            </p:cNvPr>
            <p:cNvCxnSpPr>
              <a:cxnSpLocks/>
              <a:stCxn id="3" idx="3"/>
              <a:endCxn id="9" idx="3"/>
            </p:cNvCxnSpPr>
            <p:nvPr/>
          </p:nvCxnSpPr>
          <p:spPr bwMode="auto">
            <a:xfrm>
              <a:off x="21974398" y="8934023"/>
              <a:ext cx="12700" cy="1952454"/>
            </a:xfrm>
            <a:prstGeom prst="bentConnector3">
              <a:avLst>
                <a:gd name="adj1" fmla="val 2232000"/>
              </a:avLst>
            </a:prstGeom>
            <a:ln w="12700">
              <a:solidFill>
                <a:schemeClr val="tx1"/>
              </a:solidFill>
              <a:headEnd type="triangle" w="lg" len="lg"/>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8E41D06E-FB00-1831-2EDB-1CABD06412D2}"/>
                </a:ext>
              </a:extLst>
            </p:cNvPr>
            <p:cNvCxnSpPr>
              <a:cxnSpLocks/>
              <a:stCxn id="6" idx="2"/>
              <a:endCxn id="9" idx="0"/>
            </p:cNvCxnSpPr>
            <p:nvPr/>
          </p:nvCxnSpPr>
          <p:spPr bwMode="auto">
            <a:xfrm>
              <a:off x="20430349" y="10239543"/>
              <a:ext cx="0" cy="317640"/>
            </a:xfrm>
            <a:prstGeom prst="straightConnector1">
              <a:avLst/>
            </a:prstGeom>
            <a:ln w="1270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10C70AA-FA92-EA5F-73B1-F7E74602B55A}"/>
                </a:ext>
              </a:extLst>
            </p:cNvPr>
            <p:cNvCxnSpPr>
              <a:cxnSpLocks/>
              <a:stCxn id="4" idx="2"/>
              <a:endCxn id="3" idx="0"/>
            </p:cNvCxnSpPr>
            <p:nvPr/>
          </p:nvCxnSpPr>
          <p:spPr bwMode="auto">
            <a:xfrm>
              <a:off x="20430349" y="8287089"/>
              <a:ext cx="0" cy="317640"/>
            </a:xfrm>
            <a:prstGeom prst="straightConnector1">
              <a:avLst/>
            </a:prstGeom>
            <a:ln w="1270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FCF3169-916B-B7E2-BD7F-99E281DC8545}"/>
                </a:ext>
              </a:extLst>
            </p:cNvPr>
            <p:cNvCxnSpPr>
              <a:cxnSpLocks/>
              <a:stCxn id="9" idx="2"/>
              <a:endCxn id="5" idx="0"/>
            </p:cNvCxnSpPr>
            <p:nvPr/>
          </p:nvCxnSpPr>
          <p:spPr bwMode="auto">
            <a:xfrm flipH="1">
              <a:off x="20430348" y="11215770"/>
              <a:ext cx="1" cy="317640"/>
            </a:xfrm>
            <a:prstGeom prst="straightConnector1">
              <a:avLst/>
            </a:prstGeom>
            <a:ln w="1270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DB1BFA1F-153E-A548-2C27-0BE3ED35222D}"/>
              </a:ext>
            </a:extLst>
          </p:cNvPr>
          <p:cNvGrpSpPr/>
          <p:nvPr/>
        </p:nvGrpSpPr>
        <p:grpSpPr>
          <a:xfrm>
            <a:off x="12794118" y="7047374"/>
            <a:ext cx="4049938" cy="3293165"/>
            <a:chOff x="12769979" y="6946378"/>
            <a:chExt cx="4049938" cy="3293165"/>
          </a:xfrm>
        </p:grpSpPr>
        <p:sp>
          <p:nvSpPr>
            <p:cNvPr id="49" name="Rectangle: Rounded Corners 69">
              <a:extLst>
                <a:ext uri="{FF2B5EF4-FFF2-40B4-BE49-F238E27FC236}">
                  <a16:creationId xmlns:a16="http://schemas.microsoft.com/office/drawing/2014/main" id="{604CEBF9-C737-8B1E-EBD7-460AE27974C1}"/>
                </a:ext>
              </a:extLst>
            </p:cNvPr>
            <p:cNvSpPr/>
            <p:nvPr/>
          </p:nvSpPr>
          <p:spPr>
            <a:xfrm>
              <a:off x="12769979" y="8604729"/>
              <a:ext cx="3088099" cy="658587"/>
            </a:xfrm>
            <a:prstGeom prst="rect">
              <a:avLst/>
            </a:prstGeom>
            <a:solidFill>
              <a:srgbClr val="F4F4F4"/>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t">
              <a:noAutofit/>
            </a:bodyPr>
            <a:lstStyle/>
            <a:p>
              <a:pPr marL="0" marR="0" lvl="0" indent="0" algn="l" defTabSz="68566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IBM Plex Sans Light"/>
                  <a:cs typeface="IBM Plex Sans Light"/>
                </a:rPr>
                <a:t>LLM</a:t>
              </a:r>
            </a:p>
          </p:txBody>
        </p:sp>
        <p:sp>
          <p:nvSpPr>
            <p:cNvPr id="50" name="TextBox 49">
              <a:extLst>
                <a:ext uri="{FF2B5EF4-FFF2-40B4-BE49-F238E27FC236}">
                  <a16:creationId xmlns:a16="http://schemas.microsoft.com/office/drawing/2014/main" id="{CAD2DA15-5257-6EC4-017B-EE04717A7B27}"/>
                </a:ext>
              </a:extLst>
            </p:cNvPr>
            <p:cNvSpPr txBox="1"/>
            <p:nvPr/>
          </p:nvSpPr>
          <p:spPr>
            <a:xfrm>
              <a:off x="12769979" y="7628503"/>
              <a:ext cx="3088099" cy="658587"/>
            </a:xfrm>
            <a:prstGeom prst="rect">
              <a:avLst/>
            </a:prstGeom>
            <a:noFill/>
            <a:ln w="12700">
              <a:solidFill>
                <a:srgbClr val="A8A8A8"/>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91440" rIns="91440" bIns="91440" anchor="t">
              <a:noAutofit/>
            </a:bodyPr>
            <a:lstStyle/>
            <a:p>
              <a:pPr marL="0" marR="0" lvl="0" indent="0" algn="l" defTabSz="68566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IBM Plex Sans Light"/>
                  <a:cs typeface="IBM Plex Sans Light"/>
                </a:rPr>
                <a:t>Input prompt</a:t>
              </a:r>
              <a:endParaRPr kumimoji="0" lang="en-US" sz="2000" b="1" i="0" u="none" strike="noStrike" kern="1200" cap="none" spc="0" normalizeH="0" baseline="0" noProof="0" dirty="0">
                <a:ln>
                  <a:noFill/>
                </a:ln>
                <a:solidFill>
                  <a:prstClr val="black"/>
                </a:solidFill>
                <a:effectLst/>
                <a:uLnTx/>
                <a:uFillTx/>
                <a:ea typeface="IBM Plex Sans Light"/>
                <a:cs typeface="IBM Plex Sans Light"/>
              </a:endParaRPr>
            </a:p>
          </p:txBody>
        </p:sp>
        <p:sp>
          <p:nvSpPr>
            <p:cNvPr id="51" name="TextBox 50">
              <a:extLst>
                <a:ext uri="{FF2B5EF4-FFF2-40B4-BE49-F238E27FC236}">
                  <a16:creationId xmlns:a16="http://schemas.microsoft.com/office/drawing/2014/main" id="{9BB83DDB-EF17-F2FA-F72D-C890BC8CB5D8}"/>
                </a:ext>
              </a:extLst>
            </p:cNvPr>
            <p:cNvSpPr txBox="1"/>
            <p:nvPr/>
          </p:nvSpPr>
          <p:spPr>
            <a:xfrm>
              <a:off x="12769979" y="9580956"/>
              <a:ext cx="3088100" cy="658587"/>
            </a:xfrm>
            <a:prstGeom prst="rect">
              <a:avLst/>
            </a:prstGeom>
            <a:noFill/>
            <a:ln w="12700">
              <a:solidFill>
                <a:srgbClr val="A8A8A8"/>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91440" rIns="91440" bIns="91440" anchor="t">
              <a:noAutofit/>
            </a:bodyPr>
            <a:lstStyle/>
            <a:p>
              <a:pPr marL="0" marR="0" lvl="0" indent="0" algn="l" defTabSz="68566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IBM Plex Sans Light"/>
                  <a:cs typeface="IBM Plex Sans Light"/>
                </a:rPr>
                <a:t>Output</a:t>
              </a:r>
              <a:endParaRPr kumimoji="0" lang="en-US" sz="2000" b="1" i="0" u="none" strike="noStrike" kern="1200" cap="none" spc="0" normalizeH="0" baseline="0" noProof="0" dirty="0">
                <a:ln>
                  <a:noFill/>
                </a:ln>
                <a:solidFill>
                  <a:prstClr val="black"/>
                </a:solidFill>
                <a:effectLst/>
                <a:uLnTx/>
                <a:uFillTx/>
                <a:ea typeface="IBM Plex Sans Light"/>
                <a:cs typeface="IBM Plex Sans Light"/>
              </a:endParaRPr>
            </a:p>
          </p:txBody>
        </p:sp>
        <p:sp>
          <p:nvSpPr>
            <p:cNvPr id="52" name="TextBox 51">
              <a:extLst>
                <a:ext uri="{FF2B5EF4-FFF2-40B4-BE49-F238E27FC236}">
                  <a16:creationId xmlns:a16="http://schemas.microsoft.com/office/drawing/2014/main" id="{CEBB90A1-7EE2-7FF2-2333-481E512CA52E}"/>
                </a:ext>
              </a:extLst>
            </p:cNvPr>
            <p:cNvSpPr txBox="1"/>
            <p:nvPr/>
          </p:nvSpPr>
          <p:spPr>
            <a:xfrm>
              <a:off x="12769979" y="6946378"/>
              <a:ext cx="4049938" cy="30777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defTabSz="685662">
                <a:defRPr sz="2800">
                  <a:solidFill>
                    <a:prstClr val="black"/>
                  </a:solidFill>
                  <a:latin typeface="IBM Plex Sans Light" panose="020B0503050203000203" pitchFamily="34" charset="0"/>
                </a:defRPr>
              </a:lvl1pPr>
            </a:lstStyle>
            <a:p>
              <a:pPr marL="0" marR="0" lvl="0" indent="0" algn="l" defTabSz="68566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IBM Plex Sans Light"/>
                  <a:cs typeface="IBM Plex Sans Light"/>
                </a:rPr>
                <a:t>Feed-forward systems</a:t>
              </a:r>
            </a:p>
          </p:txBody>
        </p:sp>
        <p:cxnSp>
          <p:nvCxnSpPr>
            <p:cNvPr id="53" name="Straight Arrow Connector 52">
              <a:extLst>
                <a:ext uri="{FF2B5EF4-FFF2-40B4-BE49-F238E27FC236}">
                  <a16:creationId xmlns:a16="http://schemas.microsoft.com/office/drawing/2014/main" id="{B0CFC5FD-9AEA-EF8B-BBAB-DA88137F2354}"/>
                </a:ext>
              </a:extLst>
            </p:cNvPr>
            <p:cNvCxnSpPr>
              <a:cxnSpLocks/>
              <a:stCxn id="50" idx="2"/>
              <a:endCxn id="49" idx="0"/>
            </p:cNvCxnSpPr>
            <p:nvPr/>
          </p:nvCxnSpPr>
          <p:spPr bwMode="auto">
            <a:xfrm>
              <a:off x="14314029" y="8287090"/>
              <a:ext cx="0" cy="317639"/>
            </a:xfrm>
            <a:prstGeom prst="straightConnector1">
              <a:avLst/>
            </a:prstGeom>
            <a:ln w="1270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33056532-7AAA-E70E-C531-83AF6280BA5C}"/>
                </a:ext>
              </a:extLst>
            </p:cNvPr>
            <p:cNvCxnSpPr>
              <a:cxnSpLocks/>
              <a:stCxn id="49" idx="2"/>
              <a:endCxn id="51" idx="0"/>
            </p:cNvCxnSpPr>
            <p:nvPr/>
          </p:nvCxnSpPr>
          <p:spPr bwMode="auto">
            <a:xfrm>
              <a:off x="14314029" y="9263316"/>
              <a:ext cx="0" cy="317640"/>
            </a:xfrm>
            <a:prstGeom prst="straightConnector1">
              <a:avLst/>
            </a:prstGeom>
            <a:ln w="1270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78318791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DC19D-EADE-D01D-8669-4C1C018080AB}"/>
            </a:ext>
          </a:extLst>
        </p:cNvPr>
        <p:cNvGrpSpPr/>
        <p:nvPr/>
      </p:nvGrpSpPr>
      <p:grpSpPr>
        <a:xfrm>
          <a:off x="0" y="0"/>
          <a:ext cx="0" cy="0"/>
          <a:chOff x="0" y="0"/>
          <a:chExt cx="0" cy="0"/>
        </a:xfrm>
      </p:grpSpPr>
      <p:sp>
        <p:nvSpPr>
          <p:cNvPr id="27" name="Text Placeholder 3">
            <a:extLst>
              <a:ext uri="{FF2B5EF4-FFF2-40B4-BE49-F238E27FC236}">
                <a16:creationId xmlns:a16="http://schemas.microsoft.com/office/drawing/2014/main" id="{5A89BCD4-DA40-831C-4B7E-34071567EF8F}"/>
              </a:ext>
            </a:extLst>
          </p:cNvPr>
          <p:cNvSpPr txBox="1">
            <a:spLocks/>
          </p:cNvSpPr>
          <p:nvPr/>
        </p:nvSpPr>
        <p:spPr>
          <a:xfrm>
            <a:off x="2190921" y="8802986"/>
            <a:ext cx="6961481" cy="2356212"/>
          </a:xfrm>
          <a:prstGeom prst="rect">
            <a:avLst/>
          </a:prstGeom>
          <a:noFill/>
          <a:ln w="38100">
            <a:solidFill>
              <a:srgbClr val="D4BB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299978" marR="0" lvl="0" indent="-299978" algn="l" defTabSz="243791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endParaRPr>
          </a:p>
        </p:txBody>
      </p:sp>
      <p:sp>
        <p:nvSpPr>
          <p:cNvPr id="49" name="Text Placeholder 3">
            <a:extLst>
              <a:ext uri="{FF2B5EF4-FFF2-40B4-BE49-F238E27FC236}">
                <a16:creationId xmlns:a16="http://schemas.microsoft.com/office/drawing/2014/main" id="{FC1E2C71-C1B9-3B21-02C6-4D0F0EDE3B13}"/>
              </a:ext>
            </a:extLst>
          </p:cNvPr>
          <p:cNvSpPr txBox="1">
            <a:spLocks/>
          </p:cNvSpPr>
          <p:nvPr/>
        </p:nvSpPr>
        <p:spPr>
          <a:xfrm>
            <a:off x="2176133" y="3840901"/>
            <a:ext cx="7049417" cy="1352757"/>
          </a:xfrm>
          <a:prstGeom prst="rect">
            <a:avLst/>
          </a:prstGeom>
          <a:solidFill>
            <a:srgbClr val="B8D0FF"/>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ctr" defTabSz="1246706" rtl="0" eaLnBrk="0" fontAlgn="auto" latinLnBrk="0" hangingPunct="1">
              <a:lnSpc>
                <a:spcPct val="110000"/>
              </a:lnSpc>
              <a:spcBef>
                <a:spcPts val="0"/>
              </a:spcBef>
              <a:spcAft>
                <a:spcPts val="0"/>
              </a:spcAft>
              <a:buClrTx/>
              <a:buSzPct val="100000"/>
              <a:buFontTx/>
              <a:buNone/>
              <a:tabLst/>
              <a:defRPr/>
            </a:pPr>
            <a:endParaRPr kumimoji="0" lang="en-US" sz="1800" b="0" i="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endParaRPr>
          </a:p>
        </p:txBody>
      </p:sp>
      <p:sp>
        <p:nvSpPr>
          <p:cNvPr id="8" name="Text Placeholder 3">
            <a:extLst>
              <a:ext uri="{FF2B5EF4-FFF2-40B4-BE49-F238E27FC236}">
                <a16:creationId xmlns:a16="http://schemas.microsoft.com/office/drawing/2014/main" id="{D46BA383-1A71-23F2-7C37-FA9A2079F924}"/>
              </a:ext>
            </a:extLst>
          </p:cNvPr>
          <p:cNvSpPr txBox="1">
            <a:spLocks/>
          </p:cNvSpPr>
          <p:nvPr/>
        </p:nvSpPr>
        <p:spPr>
          <a:xfrm>
            <a:off x="2953339" y="3945499"/>
            <a:ext cx="2252084" cy="1184564"/>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ctr" defTabSz="1246706" rtl="0" eaLnBrk="0" fontAlgn="auto" latinLnBrk="0" hangingPunct="1">
              <a:lnSpc>
                <a:spcPct val="110000"/>
              </a:lnSpc>
              <a:spcBef>
                <a:spcPts val="0"/>
              </a:spcBef>
              <a:spcAft>
                <a:spcPts val="0"/>
              </a:spcAft>
              <a:buClrTx/>
              <a:buSzPct val="100000"/>
              <a:buFontTx/>
              <a:buNone/>
              <a:tabLst/>
              <a:defRPr/>
            </a:pPr>
            <a:r>
              <a:rPr kumimoji="0" lang="en-US" sz="3200" b="0" i="0" u="none" strike="noStrike" kern="1300" cap="none" spc="0" normalizeH="0" baseline="0" noProof="0" dirty="0">
                <a:ln>
                  <a:noFill/>
                </a:ln>
                <a:solidFill>
                  <a:srgbClr val="000000"/>
                </a:solidFill>
                <a:effectLst/>
                <a:uLnTx/>
                <a:uFillTx/>
                <a:latin typeface="+mn-lt"/>
                <a:cs typeface="IBM Plex Sans Light" panose="020F0502020204030204" pitchFamily="34" charset="0"/>
                <a:sym typeface="IBM Plex Sans Light"/>
              </a:rPr>
              <a:t>50%</a:t>
            </a:r>
          </a:p>
          <a:p>
            <a:pPr marL="0" marR="0" lvl="0" indent="0" algn="ctr" defTabSz="1246706" rtl="0" eaLnBrk="0" fontAlgn="auto" latinLnBrk="0" hangingPunct="1">
              <a:lnSpc>
                <a:spcPct val="110000"/>
              </a:lnSpc>
              <a:spcBef>
                <a:spcPts val="0"/>
              </a:spcBef>
              <a:spcAft>
                <a:spcPts val="0"/>
              </a:spcAft>
              <a:buClrTx/>
              <a:buSzPct val="100000"/>
              <a:buFontTx/>
              <a:buNone/>
              <a:tabLst/>
              <a:defRPr/>
            </a:pPr>
            <a:r>
              <a:rPr lang="en-US" sz="1800" kern="1300" noProof="0" dirty="0">
                <a:solidFill>
                  <a:srgbClr val="000000"/>
                </a:solidFill>
                <a:latin typeface="+mn-lt"/>
                <a:cs typeface="IBM Plex Sans Light" panose="020F0502020204030204" pitchFamily="34" charset="0"/>
              </a:rPr>
              <a:t>r</a:t>
            </a:r>
            <a:r>
              <a:rPr kumimoji="0" lang="en-US" sz="1800" b="0" i="0" u="none" strike="noStrike" kern="1300" cap="none" spc="0" normalizeH="0" baseline="0" noProof="0" dirty="0">
                <a:ln>
                  <a:noFill/>
                </a:ln>
                <a:solidFill>
                  <a:srgbClr val="000000"/>
                </a:solidFill>
                <a:effectLst/>
                <a:uLnTx/>
                <a:uFillTx/>
                <a:latin typeface="+mn-lt"/>
                <a:cs typeface="IBM Plex Sans Light" panose="020F0502020204030204" pitchFamily="34" charset="0"/>
                <a:sym typeface="IBM Plex Sans Light"/>
              </a:rPr>
              <a:t>eduction in </a:t>
            </a:r>
          </a:p>
          <a:p>
            <a:pPr marL="0" marR="0" lvl="0" indent="0" algn="ctr" defTabSz="1246706" rtl="0" eaLnBrk="0" fontAlgn="auto" latinLnBrk="0" hangingPunct="1">
              <a:lnSpc>
                <a:spcPct val="110000"/>
              </a:lnSpc>
              <a:spcBef>
                <a:spcPts val="0"/>
              </a:spcBef>
              <a:spcAft>
                <a:spcPts val="0"/>
              </a:spcAft>
              <a:buClrTx/>
              <a:buSzPct val="100000"/>
              <a:buFontTx/>
              <a:buNone/>
              <a:tabLst/>
              <a:defRPr/>
            </a:pPr>
            <a:r>
              <a:rPr kumimoji="0" lang="en-US" sz="1800" b="0" i="0" u="none" strike="noStrike" kern="1300" cap="none" spc="0" normalizeH="0" baseline="0" noProof="0" dirty="0">
                <a:ln>
                  <a:noFill/>
                </a:ln>
                <a:solidFill>
                  <a:srgbClr val="000000"/>
                </a:solidFill>
                <a:effectLst/>
                <a:uLnTx/>
                <a:uFillTx/>
                <a:latin typeface="+mn-lt"/>
                <a:cs typeface="IBM Plex Sans Light" panose="020F0502020204030204" pitchFamily="34" charset="0"/>
                <a:sym typeface="IBM Plex Sans Light"/>
              </a:rPr>
              <a:t>review process</a:t>
            </a:r>
            <a:r>
              <a:rPr lang="en-US" sz="1800" kern="1300" baseline="30000" noProof="0" dirty="0">
                <a:solidFill>
                  <a:srgbClr val="000000"/>
                </a:solidFill>
                <a:latin typeface="+mn-lt"/>
                <a:cs typeface="IBM Plex Sans Light" panose="020F0502020204030204" pitchFamily="34" charset="0"/>
              </a:rPr>
              <a:t>1</a:t>
            </a:r>
            <a:r>
              <a:rPr kumimoji="0" lang="en-US" sz="1800" b="0" i="0" u="none" strike="noStrike" kern="1300" cap="none" spc="0" normalizeH="0" baseline="0" noProof="0" dirty="0">
                <a:ln>
                  <a:noFill/>
                </a:ln>
                <a:solidFill>
                  <a:srgbClr val="000000"/>
                </a:solidFill>
                <a:effectLst/>
                <a:uLnTx/>
                <a:uFillTx/>
                <a:latin typeface="+mn-lt"/>
                <a:cs typeface="IBM Plex Sans Light" panose="020F0502020204030204" pitchFamily="34" charset="0"/>
                <a:sym typeface="IBM Plex Sans Light"/>
              </a:rPr>
              <a:t> </a:t>
            </a:r>
            <a:endParaRPr kumimoji="0" lang="en-US" sz="1800" b="0" i="0" u="none" strike="noStrike" kern="1200" cap="none" spc="0" normalizeH="0" baseline="0" noProof="0" dirty="0">
              <a:ln>
                <a:noFill/>
              </a:ln>
              <a:solidFill>
                <a:srgbClr val="000000"/>
              </a:solidFill>
              <a:effectLst/>
              <a:uLnTx/>
              <a:uFillTx/>
              <a:latin typeface="+mn-lt"/>
              <a:sym typeface="IBM Plex Sans Light"/>
            </a:endParaRPr>
          </a:p>
        </p:txBody>
      </p:sp>
      <p:sp>
        <p:nvSpPr>
          <p:cNvPr id="15" name="Text Placeholder 3">
            <a:extLst>
              <a:ext uri="{FF2B5EF4-FFF2-40B4-BE49-F238E27FC236}">
                <a16:creationId xmlns:a16="http://schemas.microsoft.com/office/drawing/2014/main" id="{0C94FDD2-A2F4-047E-5B70-121EE8869D45}"/>
              </a:ext>
            </a:extLst>
          </p:cNvPr>
          <p:cNvSpPr txBox="1">
            <a:spLocks/>
          </p:cNvSpPr>
          <p:nvPr/>
        </p:nvSpPr>
        <p:spPr>
          <a:xfrm>
            <a:off x="2190921" y="2466519"/>
            <a:ext cx="7598791" cy="1184564"/>
          </a:xfrm>
          <a:prstGeom prst="homePlate">
            <a:avLst/>
          </a:prstGeom>
          <a:solidFill>
            <a:srgbClr val="B8D0FF"/>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ctr"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mn-lt"/>
                <a:sym typeface="IBM Plex Sans Light"/>
              </a:rPr>
              <a:t>PERFORMANCE MANAGEMENT</a:t>
            </a:r>
            <a:br>
              <a:rPr kumimoji="0" lang="en-US" sz="2800" b="0" i="0" u="none" strike="noStrike" kern="0" cap="none" spc="0" normalizeH="0" baseline="0" noProof="0" dirty="0">
                <a:ln>
                  <a:noFill/>
                </a:ln>
                <a:solidFill>
                  <a:srgbClr val="000000"/>
                </a:solidFill>
                <a:effectLst/>
                <a:uLnTx/>
                <a:uFillTx/>
                <a:latin typeface="+mn-lt"/>
                <a:sym typeface="IBM Plex Sans Light"/>
              </a:rPr>
            </a:br>
            <a:r>
              <a:rPr lang="en-US" sz="1800" kern="0" noProof="0" dirty="0">
                <a:solidFill>
                  <a:srgbClr val="000000"/>
                </a:solidFill>
                <a:latin typeface="+mn-lt"/>
              </a:rPr>
              <a:t>3Q 2025</a:t>
            </a:r>
            <a:endParaRPr kumimoji="0" lang="en-US" sz="2800" b="0" i="0" u="none" strike="noStrike" kern="0" cap="none" spc="0" normalizeH="0" baseline="0" noProof="0" dirty="0">
              <a:ln>
                <a:noFill/>
              </a:ln>
              <a:solidFill>
                <a:srgbClr val="000000"/>
              </a:solidFill>
              <a:effectLst/>
              <a:uLnTx/>
              <a:uFillTx/>
              <a:latin typeface="+mn-lt"/>
              <a:sym typeface="IBM Plex Sans Light"/>
            </a:endParaRPr>
          </a:p>
        </p:txBody>
      </p:sp>
      <p:sp>
        <p:nvSpPr>
          <p:cNvPr id="16" name="Text Placeholder 3">
            <a:extLst>
              <a:ext uri="{FF2B5EF4-FFF2-40B4-BE49-F238E27FC236}">
                <a16:creationId xmlns:a16="http://schemas.microsoft.com/office/drawing/2014/main" id="{8C9DC787-F127-BABE-4022-EA3B90D2AD73}"/>
              </a:ext>
            </a:extLst>
          </p:cNvPr>
          <p:cNvSpPr txBox="1">
            <a:spLocks/>
          </p:cNvSpPr>
          <p:nvPr/>
        </p:nvSpPr>
        <p:spPr>
          <a:xfrm>
            <a:off x="9457282" y="2466519"/>
            <a:ext cx="14355217" cy="1184564"/>
          </a:xfrm>
          <a:prstGeom prst="chevron">
            <a:avLst/>
          </a:prstGeom>
          <a:solidFill>
            <a:srgbClr val="E5F6FF">
              <a:alpha val="93168"/>
            </a:srgb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ctr"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mn-lt"/>
                <a:sym typeface="IBM Plex Sans Light"/>
              </a:rPr>
              <a:t>ONBOARDING, PAYROLL, BENEFITS AND MORE…</a:t>
            </a:r>
          </a:p>
          <a:p>
            <a:pPr marL="0" marR="0" lvl="0" indent="0" algn="ctr" defTabSz="2438400" rtl="0" eaLnBrk="1" fontAlgn="auto" latinLnBrk="0" hangingPunct="1">
              <a:lnSpc>
                <a:spcPct val="110000"/>
              </a:lnSpc>
              <a:spcBef>
                <a:spcPts val="0"/>
              </a:spcBef>
              <a:spcAft>
                <a:spcPts val="0"/>
              </a:spcAft>
              <a:buClrTx/>
              <a:buSzTx/>
              <a:buFontTx/>
              <a:buNone/>
              <a:tabLst/>
              <a:defRPr/>
            </a:pPr>
            <a:r>
              <a:rPr lang="en-US" sz="1800" kern="0" noProof="0" dirty="0">
                <a:solidFill>
                  <a:srgbClr val="000000"/>
                </a:solidFill>
                <a:latin typeface="+mn-lt"/>
              </a:rPr>
              <a:t>LATER</a:t>
            </a:r>
            <a:endParaRPr kumimoji="0" lang="en-US" sz="2800" b="0" i="0" u="none" strike="noStrike" kern="0" cap="none" spc="0" normalizeH="0" baseline="0" noProof="0" dirty="0">
              <a:ln>
                <a:noFill/>
              </a:ln>
              <a:solidFill>
                <a:srgbClr val="000000"/>
              </a:solidFill>
              <a:effectLst/>
              <a:uLnTx/>
              <a:uFillTx/>
              <a:latin typeface="+mn-lt"/>
              <a:sym typeface="IBM Plex Sans Light"/>
            </a:endParaRPr>
          </a:p>
        </p:txBody>
      </p:sp>
      <p:sp>
        <p:nvSpPr>
          <p:cNvPr id="18" name="TextBox 17">
            <a:extLst>
              <a:ext uri="{FF2B5EF4-FFF2-40B4-BE49-F238E27FC236}">
                <a16:creationId xmlns:a16="http://schemas.microsoft.com/office/drawing/2014/main" id="{4D4C906B-8EB5-9D98-686C-E900093D7340}"/>
              </a:ext>
            </a:extLst>
          </p:cNvPr>
          <p:cNvSpPr txBox="1"/>
          <p:nvPr/>
        </p:nvSpPr>
        <p:spPr>
          <a:xfrm>
            <a:off x="320353" y="2466519"/>
            <a:ext cx="1496291" cy="1184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2400" b="1" i="0" u="none" strike="noStrike" kern="0" cap="none" spc="0" normalizeH="0" baseline="0" noProof="0" dirty="0">
                <a:ln>
                  <a:noFill/>
                </a:ln>
                <a:solidFill>
                  <a:srgbClr val="000000"/>
                </a:solidFill>
                <a:effectLst/>
                <a:uLnTx/>
                <a:uFillTx/>
                <a:ea typeface="IBM Plex Sans Light"/>
                <a:cs typeface="IBM Plex Sans Light"/>
                <a:sym typeface="IBM Plex Sans Light"/>
              </a:rPr>
              <a:t>Agents</a:t>
            </a:r>
          </a:p>
        </p:txBody>
      </p:sp>
      <p:sp>
        <p:nvSpPr>
          <p:cNvPr id="19" name="TextBox 18">
            <a:extLst>
              <a:ext uri="{FF2B5EF4-FFF2-40B4-BE49-F238E27FC236}">
                <a16:creationId xmlns:a16="http://schemas.microsoft.com/office/drawing/2014/main" id="{D268F3D6-C7A8-403B-7685-2FA0D9CF8584}"/>
              </a:ext>
            </a:extLst>
          </p:cNvPr>
          <p:cNvSpPr txBox="1"/>
          <p:nvPr/>
        </p:nvSpPr>
        <p:spPr>
          <a:xfrm>
            <a:off x="247218" y="3907798"/>
            <a:ext cx="1496291" cy="1184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2400" b="1" i="0" u="none" strike="noStrike" kern="0" cap="none" spc="0" normalizeH="0" baseline="0" noProof="0" dirty="0">
                <a:ln>
                  <a:noFill/>
                </a:ln>
                <a:solidFill>
                  <a:srgbClr val="000000"/>
                </a:solidFill>
                <a:effectLst/>
                <a:uLnTx/>
                <a:uFillTx/>
                <a:ea typeface="IBM Plex Sans Light"/>
                <a:cs typeface="IBM Plex Sans Light"/>
                <a:sym typeface="IBM Plex Sans Light"/>
              </a:rPr>
              <a:t>ROI</a:t>
            </a:r>
          </a:p>
        </p:txBody>
      </p:sp>
      <p:sp>
        <p:nvSpPr>
          <p:cNvPr id="20" name="TextBox 19">
            <a:extLst>
              <a:ext uri="{FF2B5EF4-FFF2-40B4-BE49-F238E27FC236}">
                <a16:creationId xmlns:a16="http://schemas.microsoft.com/office/drawing/2014/main" id="{C1D9EDC0-89AE-C3ED-122E-BB6A1A056C9A}"/>
              </a:ext>
            </a:extLst>
          </p:cNvPr>
          <p:cNvSpPr txBox="1"/>
          <p:nvPr/>
        </p:nvSpPr>
        <p:spPr>
          <a:xfrm>
            <a:off x="247218" y="6213468"/>
            <a:ext cx="1496291" cy="1184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2400" b="1" i="0" u="none" strike="noStrike" kern="0" cap="none" spc="0" normalizeH="0" baseline="0" noProof="0" dirty="0">
                <a:ln>
                  <a:noFill/>
                </a:ln>
                <a:solidFill>
                  <a:srgbClr val="000000"/>
                </a:solidFill>
                <a:effectLst/>
                <a:uLnTx/>
                <a:uFillTx/>
                <a:ea typeface="IBM Plex Sans Light"/>
                <a:cs typeface="IBM Plex Sans Light"/>
                <a:sym typeface="IBM Plex Sans Light"/>
              </a:rPr>
              <a:t> Flows</a:t>
            </a:r>
          </a:p>
        </p:txBody>
      </p:sp>
      <p:sp>
        <p:nvSpPr>
          <p:cNvPr id="21" name="TextBox 20">
            <a:extLst>
              <a:ext uri="{FF2B5EF4-FFF2-40B4-BE49-F238E27FC236}">
                <a16:creationId xmlns:a16="http://schemas.microsoft.com/office/drawing/2014/main" id="{E29ECA8D-A10C-DEC8-9A6E-B0838CC1AA4E}"/>
              </a:ext>
            </a:extLst>
          </p:cNvPr>
          <p:cNvSpPr txBox="1"/>
          <p:nvPr/>
        </p:nvSpPr>
        <p:spPr>
          <a:xfrm>
            <a:off x="18645" y="9281330"/>
            <a:ext cx="1911925" cy="1184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2400" b="1" i="0" u="none" strike="noStrike" kern="0" cap="none" spc="0" normalizeH="0" baseline="0" noProof="0" dirty="0">
                <a:ln>
                  <a:noFill/>
                </a:ln>
                <a:solidFill>
                  <a:srgbClr val="000000"/>
                </a:solidFill>
                <a:effectLst/>
                <a:uLnTx/>
                <a:uFillTx/>
                <a:ea typeface="IBM Plex Sans Light"/>
                <a:cs typeface="IBM Plex Sans Light"/>
                <a:sym typeface="IBM Plex Sans Light"/>
              </a:rPr>
              <a:t>Apps</a:t>
            </a:r>
          </a:p>
        </p:txBody>
      </p:sp>
      <p:sp>
        <p:nvSpPr>
          <p:cNvPr id="22" name="TextBox 21">
            <a:extLst>
              <a:ext uri="{FF2B5EF4-FFF2-40B4-BE49-F238E27FC236}">
                <a16:creationId xmlns:a16="http://schemas.microsoft.com/office/drawing/2014/main" id="{3B3B7968-9B83-F887-F70D-DEBF2DDADF7B}"/>
              </a:ext>
            </a:extLst>
          </p:cNvPr>
          <p:cNvSpPr txBox="1"/>
          <p:nvPr/>
        </p:nvSpPr>
        <p:spPr>
          <a:xfrm>
            <a:off x="3035622" y="745415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marR="0" lvl="0" indent="-446749" algn="l" defTabSz="2438400" rtl="0" eaLnBrk="1" fontAlgn="auto" latinLnBrk="0" hangingPunct="1">
              <a:lnSpc>
                <a:spcPct val="100000"/>
              </a:lnSpc>
              <a:spcBef>
                <a:spcPts val="2900"/>
              </a:spcBef>
              <a:spcAft>
                <a:spcPts val="0"/>
              </a:spcAft>
              <a:buClrTx/>
              <a:buSzPct val="100000"/>
              <a:buFontTx/>
              <a:buChar char="–"/>
              <a:tabLst/>
              <a:defRPr/>
            </a:pPr>
            <a:endParaRPr kumimoji="0" lang="en-US" sz="3600" b="1" i="0" u="none" strike="noStrike" kern="0" cap="none" spc="0" normalizeH="0" baseline="0" noProof="0" dirty="0">
              <a:ln>
                <a:noFill/>
              </a:ln>
              <a:solidFill>
                <a:srgbClr val="000000"/>
              </a:solidFill>
              <a:effectLst/>
              <a:uLnTx/>
              <a:uFillTx/>
              <a:ea typeface="IBM Plex Sans Light"/>
              <a:cs typeface="IBM Plex Sans Light"/>
              <a:sym typeface="IBM Plex Sans Light"/>
            </a:endParaRPr>
          </a:p>
        </p:txBody>
      </p:sp>
      <p:sp>
        <p:nvSpPr>
          <p:cNvPr id="28" name="TextBox 27">
            <a:extLst>
              <a:ext uri="{FF2B5EF4-FFF2-40B4-BE49-F238E27FC236}">
                <a16:creationId xmlns:a16="http://schemas.microsoft.com/office/drawing/2014/main" id="{2DE7B0B1-3B83-D97D-6E2A-A404BBD88070}"/>
              </a:ext>
            </a:extLst>
          </p:cNvPr>
          <p:cNvSpPr txBox="1"/>
          <p:nvPr/>
        </p:nvSpPr>
        <p:spPr>
          <a:xfrm>
            <a:off x="13675913" y="7204772"/>
            <a:ext cx="0" cy="0"/>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marR="0" lvl="0" indent="-446749" algn="l" defTabSz="2438400"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dirty="0">
              <a:ln>
                <a:noFill/>
              </a:ln>
              <a:solidFill>
                <a:srgbClr val="000000"/>
              </a:solidFill>
              <a:effectLst/>
              <a:uLnTx/>
              <a:uFillTx/>
              <a:ea typeface="IBM Plex Sans Light"/>
              <a:cs typeface="IBM Plex Sans Light"/>
              <a:sym typeface="IBM Plex Sans Light"/>
            </a:endParaRPr>
          </a:p>
        </p:txBody>
      </p:sp>
      <p:sp>
        <p:nvSpPr>
          <p:cNvPr id="9" name="TextBox 8">
            <a:extLst>
              <a:ext uri="{FF2B5EF4-FFF2-40B4-BE49-F238E27FC236}">
                <a16:creationId xmlns:a16="http://schemas.microsoft.com/office/drawing/2014/main" id="{B917205E-FDA3-5519-CF88-67B520938DAB}"/>
              </a:ext>
            </a:extLst>
          </p:cNvPr>
          <p:cNvSpPr txBox="1"/>
          <p:nvPr/>
        </p:nvSpPr>
        <p:spPr>
          <a:xfrm>
            <a:off x="17604238" y="10911238"/>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marR="0" lvl="0" indent="-446749" algn="l" defTabSz="2438400"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dirty="0">
              <a:ln>
                <a:noFill/>
              </a:ln>
              <a:solidFill>
                <a:srgbClr val="000000"/>
              </a:solidFill>
              <a:effectLst/>
              <a:uLnTx/>
              <a:uFillTx/>
              <a:ea typeface="IBM Plex Sans Light"/>
              <a:cs typeface="IBM Plex Sans Light"/>
              <a:sym typeface="IBM Plex Sans Light"/>
            </a:endParaRPr>
          </a:p>
        </p:txBody>
      </p:sp>
      <p:pic>
        <p:nvPicPr>
          <p:cNvPr id="12" name="Picture 11">
            <a:extLst>
              <a:ext uri="{FF2B5EF4-FFF2-40B4-BE49-F238E27FC236}">
                <a16:creationId xmlns:a16="http://schemas.microsoft.com/office/drawing/2014/main" id="{B5EBDFF9-DA5D-3661-1E19-A5233519BFC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852844" y="9998392"/>
            <a:ext cx="1651627" cy="6408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Sap SuccessFactors Logo Download Vector">
            <a:extLst>
              <a:ext uri="{FF2B5EF4-FFF2-40B4-BE49-F238E27FC236}">
                <a16:creationId xmlns:a16="http://schemas.microsoft.com/office/drawing/2014/main" id="{5A0FEFDE-7634-69B2-6DBE-EC038B6E141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541493" y="9137371"/>
            <a:ext cx="3792800" cy="4713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ftwareReviews">
            <a:extLst>
              <a:ext uri="{FF2B5EF4-FFF2-40B4-BE49-F238E27FC236}">
                <a16:creationId xmlns:a16="http://schemas.microsoft.com/office/drawing/2014/main" id="{4A7F3737-7044-1CB1-BC99-713C46F666B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37919" y="9772377"/>
            <a:ext cx="2018382" cy="947307"/>
          </a:xfrm>
          <a:prstGeom prst="rect">
            <a:avLst/>
          </a:prstGeom>
          <a:noFill/>
          <a:extLst>
            <a:ext uri="{909E8E84-426E-40DD-AFC4-6F175D3DCCD1}">
              <a14:hiddenFill xmlns:a14="http://schemas.microsoft.com/office/drawing/2010/main">
                <a:solidFill>
                  <a:srgbClr val="FFFFFF"/>
                </a:solidFill>
              </a14:hiddenFill>
            </a:ext>
          </a:extLst>
        </p:spPr>
      </p:pic>
      <p:sp>
        <p:nvSpPr>
          <p:cNvPr id="47" name="Text Placeholder 3">
            <a:extLst>
              <a:ext uri="{FF2B5EF4-FFF2-40B4-BE49-F238E27FC236}">
                <a16:creationId xmlns:a16="http://schemas.microsoft.com/office/drawing/2014/main" id="{D7986970-3E01-41D4-6AB5-A21740B832A2}"/>
              </a:ext>
            </a:extLst>
          </p:cNvPr>
          <p:cNvSpPr txBox="1">
            <a:spLocks/>
          </p:cNvSpPr>
          <p:nvPr/>
        </p:nvSpPr>
        <p:spPr>
          <a:xfrm>
            <a:off x="6334293" y="3962013"/>
            <a:ext cx="1589773" cy="1184564"/>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ctr" defTabSz="1246706" rtl="0" eaLnBrk="0" fontAlgn="auto" latinLnBrk="0" hangingPunct="1">
              <a:lnSpc>
                <a:spcPct val="110000"/>
              </a:lnSpc>
              <a:spcBef>
                <a:spcPts val="0"/>
              </a:spcBef>
              <a:spcAft>
                <a:spcPts val="0"/>
              </a:spcAft>
              <a:buClrTx/>
              <a:buSzPct val="100000"/>
              <a:buFontTx/>
              <a:buNone/>
              <a:tabLst/>
              <a:defRPr/>
            </a:pPr>
            <a:r>
              <a:rPr kumimoji="0" lang="en-US" sz="3200" b="0" i="0" u="none" strike="noStrike" kern="1300" cap="none" spc="0" normalizeH="0" baseline="0" noProof="0" dirty="0">
                <a:ln>
                  <a:noFill/>
                </a:ln>
                <a:solidFill>
                  <a:srgbClr val="000000"/>
                </a:solidFill>
                <a:effectLst/>
                <a:uLnTx/>
                <a:uFillTx/>
                <a:latin typeface="+mn-lt"/>
                <a:ea typeface="IBM Plex Sans Light"/>
                <a:cs typeface="IBM Plex Sans Light" panose="020F0502020204030204" pitchFamily="34" charset="0"/>
                <a:sym typeface="IBM Plex Sans Light"/>
              </a:rPr>
              <a:t>12K</a:t>
            </a:r>
          </a:p>
          <a:p>
            <a:pPr marL="0" marR="0" lvl="0" indent="0" algn="ctr" defTabSz="1246706" rtl="0" eaLnBrk="0" fontAlgn="auto" latinLnBrk="0" hangingPunct="1">
              <a:lnSpc>
                <a:spcPct val="110000"/>
              </a:lnSpc>
              <a:spcBef>
                <a:spcPts val="0"/>
              </a:spcBef>
              <a:spcAft>
                <a:spcPts val="0"/>
              </a:spcAft>
              <a:buClrTx/>
              <a:buSzPct val="100000"/>
              <a:buFontTx/>
              <a:buNone/>
              <a:tabLst/>
              <a:defRPr/>
            </a:pPr>
            <a:r>
              <a:rPr kumimoji="0" lang="en-US" sz="1600" b="0" i="0" u="none" strike="noStrike" kern="1300" cap="none" spc="0" normalizeH="0" baseline="0" noProof="0" dirty="0">
                <a:ln>
                  <a:noFill/>
                </a:ln>
                <a:solidFill>
                  <a:srgbClr val="000000"/>
                </a:solidFill>
                <a:effectLst/>
                <a:uLnTx/>
                <a:uFillTx/>
                <a:latin typeface="+mn-lt"/>
                <a:ea typeface="IBM Plex Sans Light"/>
                <a:cs typeface="IBM Plex Sans Light" panose="020F0502020204030204" pitchFamily="34" charset="0"/>
                <a:sym typeface="IBM Plex Sans Light"/>
              </a:rPr>
              <a:t>hours saved in one quarter</a:t>
            </a:r>
            <a:r>
              <a:rPr kumimoji="0" lang="en-US" sz="1600" b="0" i="0" u="none" strike="noStrike" kern="1300" cap="none" spc="0" normalizeH="0" baseline="30000" noProof="0" dirty="0">
                <a:ln>
                  <a:noFill/>
                </a:ln>
                <a:solidFill>
                  <a:srgbClr val="000000"/>
                </a:solidFill>
                <a:effectLst/>
                <a:uLnTx/>
                <a:uFillTx/>
                <a:latin typeface="+mn-lt"/>
                <a:ea typeface="IBM Plex Sans Light"/>
                <a:cs typeface="IBM Plex Sans Light" panose="020F0502020204030204" pitchFamily="34" charset="0"/>
                <a:sym typeface="IBM Plex Sans Light"/>
              </a:rPr>
              <a:t>2</a:t>
            </a:r>
            <a:endParaRPr kumimoji="0" lang="en-US" sz="1600" b="0" i="0" u="none" strike="noStrike" kern="1200" cap="none" spc="0" normalizeH="0" baseline="0" noProof="0" dirty="0">
              <a:ln>
                <a:noFill/>
              </a:ln>
              <a:solidFill>
                <a:srgbClr val="000000"/>
              </a:solidFill>
              <a:effectLst/>
              <a:uLnTx/>
              <a:uFillTx/>
              <a:latin typeface="+mn-lt"/>
              <a:ea typeface="IBM Plex Sans Light"/>
              <a:sym typeface="IBM Plex Sans Light"/>
            </a:endParaRPr>
          </a:p>
        </p:txBody>
      </p:sp>
      <p:sp>
        <p:nvSpPr>
          <p:cNvPr id="58" name="TextBox 57">
            <a:extLst>
              <a:ext uri="{FF2B5EF4-FFF2-40B4-BE49-F238E27FC236}">
                <a16:creationId xmlns:a16="http://schemas.microsoft.com/office/drawing/2014/main" id="{34C4A2A7-2488-86CA-5260-D8CC491B227B}"/>
              </a:ext>
            </a:extLst>
          </p:cNvPr>
          <p:cNvSpPr txBox="1"/>
          <p:nvPr/>
        </p:nvSpPr>
        <p:spPr>
          <a:xfrm>
            <a:off x="20594810" y="922611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marR="0" lvl="0" indent="-446749" algn="l" defTabSz="2438400"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dirty="0">
              <a:ln>
                <a:noFill/>
              </a:ln>
              <a:solidFill>
                <a:srgbClr val="000000"/>
              </a:solidFill>
              <a:effectLst/>
              <a:uLnTx/>
              <a:uFillTx/>
              <a:ea typeface="IBM Plex Sans Light"/>
              <a:cs typeface="IBM Plex Sans Light"/>
              <a:sym typeface="IBM Plex Sans Light"/>
            </a:endParaRPr>
          </a:p>
        </p:txBody>
      </p:sp>
      <p:sp>
        <p:nvSpPr>
          <p:cNvPr id="7171" name="Title 2">
            <a:extLst>
              <a:ext uri="{FF2B5EF4-FFF2-40B4-BE49-F238E27FC236}">
                <a16:creationId xmlns:a16="http://schemas.microsoft.com/office/drawing/2014/main" id="{76467638-22D7-7B0C-E7F8-5EE58E1AB591}"/>
              </a:ext>
            </a:extLst>
          </p:cNvPr>
          <p:cNvSpPr>
            <a:spLocks noGrp="1"/>
          </p:cNvSpPr>
          <p:nvPr>
            <p:ph type="title"/>
          </p:nvPr>
        </p:nvSpPr>
        <p:spPr>
          <a:xfrm>
            <a:off x="576072" y="576072"/>
            <a:ext cx="21410603" cy="993588"/>
          </a:xfrm>
        </p:spPr>
        <p:txBody>
          <a:bodyPr/>
          <a:lstStyle/>
          <a:p>
            <a:pPr marL="0" marR="0" lvl="0" indent="0" defTabSz="1799662" rtl="0" eaLnBrk="1" fontAlgn="auto" latinLnBrk="0" hangingPunct="1">
              <a:lnSpc>
                <a:spcPct val="100000"/>
              </a:lnSpc>
              <a:spcBef>
                <a:spcPts val="0"/>
              </a:spcBef>
              <a:spcAft>
                <a:spcPts val="0"/>
              </a:spcAft>
              <a:buClrTx/>
              <a:buSzTx/>
              <a:buFontTx/>
              <a:buNone/>
              <a:tabLst/>
              <a:defRPr/>
            </a:pPr>
            <a:r>
              <a:rPr lang="en-US" sz="4200" noProof="0" dirty="0">
                <a:latin typeface="+mn-lt"/>
              </a:rPr>
              <a:t>HR agents, continued</a:t>
            </a:r>
            <a:endParaRPr kumimoji="0" lang="en-US" sz="4200" u="none" strike="noStrike" kern="0" cap="none" spc="0" normalizeH="0" baseline="0" noProof="0" dirty="0">
              <a:ln>
                <a:noFill/>
              </a:ln>
              <a:solidFill>
                <a:schemeClr val="tx1"/>
              </a:solidFill>
              <a:effectLst/>
              <a:uLnTx/>
              <a:uFillTx/>
              <a:latin typeface="+mn-lt"/>
              <a:sym typeface="IBM Plex Sans Light"/>
            </a:endParaRPr>
          </a:p>
        </p:txBody>
      </p:sp>
      <p:sp>
        <p:nvSpPr>
          <p:cNvPr id="7172" name="Text Placeholder 3">
            <a:extLst>
              <a:ext uri="{FF2B5EF4-FFF2-40B4-BE49-F238E27FC236}">
                <a16:creationId xmlns:a16="http://schemas.microsoft.com/office/drawing/2014/main" id="{4FF18AE3-C874-B02E-239C-B3E7509624B2}"/>
              </a:ext>
            </a:extLst>
          </p:cNvPr>
          <p:cNvSpPr txBox="1">
            <a:spLocks/>
          </p:cNvSpPr>
          <p:nvPr/>
        </p:nvSpPr>
        <p:spPr>
          <a:xfrm>
            <a:off x="9457283" y="3840901"/>
            <a:ext cx="13775250" cy="4664605"/>
          </a:xfrm>
          <a:prstGeom prst="rect">
            <a:avLst/>
          </a:prstGeom>
          <a:solidFill>
            <a:srgbClr val="E5F6FF"/>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671950" marR="0" lvl="1" indent="-342832" algn="l" defTabSz="2437912" rtl="0" eaLnBrk="1" fontAlgn="auto" latinLnBrk="0" hangingPunct="1">
              <a:lnSpc>
                <a:spcPct val="110000"/>
              </a:lnSpc>
              <a:spcBef>
                <a:spcPts val="0"/>
              </a:spcBef>
              <a:spcAft>
                <a:spcPts val="0"/>
              </a:spcAft>
              <a:buClrTx/>
              <a:buSzPct val="100000"/>
              <a:buFont typeface="IBM Plex Sans Light"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endParaRPr>
          </a:p>
        </p:txBody>
      </p:sp>
      <p:sp>
        <p:nvSpPr>
          <p:cNvPr id="7174" name="Text Placeholder 3">
            <a:extLst>
              <a:ext uri="{FF2B5EF4-FFF2-40B4-BE49-F238E27FC236}">
                <a16:creationId xmlns:a16="http://schemas.microsoft.com/office/drawing/2014/main" id="{5E60833C-C31C-C325-65F8-8FABAE33E95F}"/>
              </a:ext>
            </a:extLst>
          </p:cNvPr>
          <p:cNvSpPr txBox="1">
            <a:spLocks/>
          </p:cNvSpPr>
          <p:nvPr/>
        </p:nvSpPr>
        <p:spPr>
          <a:xfrm>
            <a:off x="2190922" y="5395997"/>
            <a:ext cx="6986578" cy="3118130"/>
          </a:xfrm>
          <a:prstGeom prst="rect">
            <a:avLst/>
          </a:prstGeom>
          <a:solidFill>
            <a:schemeClr val="accent1">
              <a:lumMod val="40000"/>
              <a:lumOff val="60000"/>
              <a:alpha val="75000"/>
            </a:scheme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299978" marR="0" lvl="0" indent="-299978" algn="l" defTabSz="243791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endParaRPr>
          </a:p>
        </p:txBody>
      </p:sp>
      <p:sp>
        <p:nvSpPr>
          <p:cNvPr id="11" name="TextBox 10">
            <a:extLst>
              <a:ext uri="{FF2B5EF4-FFF2-40B4-BE49-F238E27FC236}">
                <a16:creationId xmlns:a16="http://schemas.microsoft.com/office/drawing/2014/main" id="{DEF41439-461C-D9DD-AA0A-A388E536F2CB}"/>
              </a:ext>
            </a:extLst>
          </p:cNvPr>
          <p:cNvSpPr txBox="1"/>
          <p:nvPr/>
        </p:nvSpPr>
        <p:spPr>
          <a:xfrm>
            <a:off x="2295096" y="5717066"/>
            <a:ext cx="5820654" cy="250645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582564" marR="0" lvl="0" indent="-342900" algn="l" defTabSz="243791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rPr>
              <a:t>Submit goals to manager</a:t>
            </a:r>
          </a:p>
          <a:p>
            <a:pPr marL="582564" indent="-342900" defTabSz="2437912">
              <a:lnSpc>
                <a:spcPct val="110000"/>
              </a:lnSpc>
              <a:buFont typeface="IBM Plex Sans Light" panose="020B0604020202020204" pitchFamily="34" charset="0"/>
              <a:buChar char="•"/>
              <a:defRPr/>
            </a:pPr>
            <a:r>
              <a:rPr lang="en-US" sz="2400" kern="0" noProof="0" dirty="0">
                <a:solidFill>
                  <a:srgbClr val="000000"/>
                </a:solidFill>
                <a:sym typeface="IBM Plex Sans Light"/>
              </a:rPr>
              <a:t>Request feedback</a:t>
            </a:r>
            <a:endPar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endParaRPr>
          </a:p>
          <a:p>
            <a:pPr marL="582564" marR="0" lvl="0" indent="-342900" algn="l" defTabSz="243791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sz="2400" kern="0" noProof="0" dirty="0">
                <a:solidFill>
                  <a:srgbClr val="000000"/>
                </a:solidFill>
                <a:sym typeface="IBM Plex Sans Light"/>
              </a:rPr>
              <a:t>Approve employee goals </a:t>
            </a:r>
          </a:p>
          <a:p>
            <a:pPr marL="582564" indent="-342900" defTabSz="2437912">
              <a:lnSpc>
                <a:spcPct val="110000"/>
              </a:lnSpc>
              <a:buFont typeface="IBM Plex Sans Light" panose="020B0604020202020204" pitchFamily="34" charset="0"/>
              <a:buChar char="•"/>
              <a:defRPr/>
            </a:pPr>
            <a:r>
              <a:rPr lang="en-US" sz="2400" kern="0" dirty="0">
                <a:solidFill>
                  <a:srgbClr val="000000"/>
                </a:solidFill>
                <a:sym typeface="IBM Plex Sans Light"/>
              </a:rPr>
              <a:t>Launch appraisal form </a:t>
            </a:r>
          </a:p>
          <a:p>
            <a:pPr marL="582564" marR="0" lvl="0" indent="-342900" algn="l" defTabSz="243791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sz="2400" kern="0" noProof="0" dirty="0">
                <a:solidFill>
                  <a:srgbClr val="000000"/>
                </a:solidFill>
                <a:sym typeface="IBM Plex Sans Light"/>
              </a:rPr>
              <a:t>Rate employee competencies</a:t>
            </a:r>
          </a:p>
          <a:p>
            <a:pPr marL="582564" marR="0" lvl="0" indent="-342900" algn="l" defTabSz="243791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r>
              <a:rPr lang="en-US" sz="2400" kern="0" noProof="0" dirty="0">
                <a:solidFill>
                  <a:srgbClr val="000000"/>
                </a:solidFill>
                <a:sym typeface="IBM Plex Sans Light"/>
              </a:rPr>
              <a:t>Update comment for goals </a:t>
            </a:r>
          </a:p>
        </p:txBody>
      </p:sp>
      <p:sp>
        <p:nvSpPr>
          <p:cNvPr id="24" name="TextBox 23">
            <a:extLst>
              <a:ext uri="{FF2B5EF4-FFF2-40B4-BE49-F238E27FC236}">
                <a16:creationId xmlns:a16="http://schemas.microsoft.com/office/drawing/2014/main" id="{139201F6-5CEF-F822-0703-95FA73E1C953}"/>
              </a:ext>
            </a:extLst>
          </p:cNvPr>
          <p:cNvSpPr txBox="1"/>
          <p:nvPr/>
        </p:nvSpPr>
        <p:spPr>
          <a:xfrm>
            <a:off x="9457283" y="5490082"/>
            <a:ext cx="5555030" cy="47513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517490" marR="0" lvl="0" indent="-342900" algn="l" defTabSz="243791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ea typeface="IBM Plex Sans Light"/>
              <a:cs typeface="IBM Plex Sans Light"/>
              <a:sym typeface="IBM Plex Sans Light"/>
            </a:endParaRPr>
          </a:p>
        </p:txBody>
      </p:sp>
      <p:pic>
        <p:nvPicPr>
          <p:cNvPr id="5" name="Picture 6" descr="ServiceNow Logo and symbol, meaning, history, PNG">
            <a:extLst>
              <a:ext uri="{FF2B5EF4-FFF2-40B4-BE49-F238E27FC236}">
                <a16:creationId xmlns:a16="http://schemas.microsoft.com/office/drawing/2014/main" id="{3B4DC108-CCD5-D231-B77E-A574FBC38B77}"/>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623285" y="9301826"/>
            <a:ext cx="1890135" cy="1164068"/>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3">
            <a:extLst>
              <a:ext uri="{FF2B5EF4-FFF2-40B4-BE49-F238E27FC236}">
                <a16:creationId xmlns:a16="http://schemas.microsoft.com/office/drawing/2014/main" id="{9E4D84E0-6FB1-2A9C-8F59-0A3F4B5EC3F6}"/>
              </a:ext>
            </a:extLst>
          </p:cNvPr>
          <p:cNvSpPr txBox="1">
            <a:spLocks/>
          </p:cNvSpPr>
          <p:nvPr/>
        </p:nvSpPr>
        <p:spPr>
          <a:xfrm>
            <a:off x="9499400" y="8820286"/>
            <a:ext cx="13733133" cy="2356212"/>
          </a:xfrm>
          <a:prstGeom prst="rect">
            <a:avLst/>
          </a:prstGeom>
          <a:noFill/>
          <a:ln w="38100">
            <a:solidFill>
              <a:srgbClr val="D4BB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299978" marR="0" lvl="0" indent="-299978" algn="l" defTabSz="2437912" rtl="0" eaLnBrk="1" fontAlgn="auto" latinLnBrk="0" hangingPunct="1">
              <a:lnSpc>
                <a:spcPct val="110000"/>
              </a:lnSpc>
              <a:spcBef>
                <a:spcPts val="0"/>
              </a:spcBef>
              <a:spcAft>
                <a:spcPts val="0"/>
              </a:spcAft>
              <a:buClrTx/>
              <a:buSzTx/>
              <a:buFont typeface="IBM Plex Sans Light"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mn-lt"/>
              <a:ea typeface="IBM Plex Sans Light"/>
              <a:cs typeface="IBM Plex Sans Light"/>
              <a:sym typeface="IBM Plex Sans Light"/>
            </a:endParaRPr>
          </a:p>
        </p:txBody>
      </p:sp>
    </p:spTree>
    <p:extLst>
      <p:ext uri="{BB962C8B-B14F-4D97-AF65-F5344CB8AC3E}">
        <p14:creationId xmlns:p14="http://schemas.microsoft.com/office/powerpoint/2010/main" val="236640166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 Placeholder 3">
            <a:extLst>
              <a:ext uri="{FF2B5EF4-FFF2-40B4-BE49-F238E27FC236}">
                <a16:creationId xmlns:a16="http://schemas.microsoft.com/office/drawing/2014/main" id="{3B9096BE-314C-2539-E1EB-377982FAC541}"/>
              </a:ext>
            </a:extLst>
          </p:cNvPr>
          <p:cNvSpPr txBox="1">
            <a:spLocks/>
          </p:cNvSpPr>
          <p:nvPr/>
        </p:nvSpPr>
        <p:spPr>
          <a:xfrm>
            <a:off x="2029869" y="8742480"/>
            <a:ext cx="21465332" cy="3658316"/>
          </a:xfrm>
          <a:prstGeom prst="rect">
            <a:avLst/>
          </a:prstGeom>
          <a:noFill/>
          <a:ln w="12700">
            <a:solidFill>
              <a:schemeClr val="accent2"/>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defPPr>
              <a:defRPr lang="en-US"/>
            </a:defPPr>
            <a:lvl1pPr marL="115864" marR="0" indent="0" defTabSz="2437912">
              <a:lnSpc>
                <a:spcPct val="110000"/>
              </a:lnSpc>
              <a:spcBef>
                <a:spcPts val="0"/>
              </a:spcBef>
              <a:spcAft>
                <a:spcPts val="0"/>
              </a:spcAft>
              <a:buClrTx/>
              <a:buSzTx/>
              <a:buFontTx/>
              <a:buNone/>
              <a:tabLst/>
              <a:defRPr sz="1200" b="0" i="0" u="none" strike="noStrike" kern="0" cap="none" spc="0" baseline="0">
                <a:solidFill>
                  <a:srgbClr val="000000"/>
                </a:solidFill>
                <a:uFillTx/>
                <a:ea typeface="IBM Plex Sans Light"/>
                <a:cs typeface="IBM Plex Sans Light"/>
              </a:defRPr>
            </a:lvl1pPr>
            <a:lvl2pPr marL="629096" marR="0" lvl="1" indent="-299978" defTabSz="2437912">
              <a:lnSpc>
                <a:spcPct val="110000"/>
              </a:lnSpc>
              <a:spcBef>
                <a:spcPts val="0"/>
              </a:spcBef>
              <a:spcAft>
                <a:spcPts val="0"/>
              </a:spcAft>
              <a:buClrTx/>
              <a:buSzPct val="100000"/>
              <a:buFont typeface="IBM Plex Sans Light" panose="020B0604020202020204" pitchFamily="34" charset="0"/>
              <a:buChar char="•"/>
              <a:tabLst/>
              <a:defRPr sz="2000" b="0" i="0" u="none" strike="noStrike" kern="0" cap="none" spc="0" baseline="0">
                <a:solidFill>
                  <a:srgbClr val="000000"/>
                </a:solidFill>
                <a:uFillTx/>
                <a:ea typeface="IBM Plex Sans Light"/>
                <a:cs typeface="IBM Plex Sans Light"/>
              </a:defRPr>
            </a:lvl2pPr>
            <a:lvl3pPr marL="658368" marR="0" indent="-329184" defTabSz="2438400">
              <a:lnSpc>
                <a:spcPct val="110000"/>
              </a:lnSpc>
              <a:spcBef>
                <a:spcPts val="0"/>
              </a:spcBef>
              <a:spcAft>
                <a:spcPts val="0"/>
              </a:spcAft>
              <a:buClrTx/>
              <a:buSzPct val="100000"/>
              <a:buFontTx/>
              <a:buChar char="•"/>
              <a:tabLst/>
              <a:defRPr b="0" i="0" u="none" strike="noStrike" cap="none" spc="0" baseline="0">
                <a:uFillTx/>
                <a:latin typeface="IBM Plex Sans Light"/>
                <a:ea typeface="IBM Plex Sans Light"/>
                <a:cs typeface="IBM Plex Sans Light"/>
              </a:defRPr>
            </a:lvl3pPr>
            <a:lvl4pPr marL="987552" marR="0" indent="-329184" defTabSz="2438400">
              <a:lnSpc>
                <a:spcPct val="110000"/>
              </a:lnSpc>
              <a:spcBef>
                <a:spcPts val="0"/>
              </a:spcBef>
              <a:spcAft>
                <a:spcPts val="0"/>
              </a:spcAft>
              <a:buClrTx/>
              <a:buSzPct val="100000"/>
              <a:buFontTx/>
              <a:buChar char="–"/>
              <a:tabLst/>
              <a:defRPr b="0" i="0" u="none" strike="noStrike" cap="none" spc="0" baseline="0">
                <a:uFillTx/>
                <a:latin typeface="IBM Plex Sans Light"/>
                <a:ea typeface="IBM Plex Sans Light"/>
                <a:cs typeface="IBM Plex Sans Light"/>
              </a:defRPr>
            </a:lvl4pPr>
            <a:lvl5pPr marL="1143000" marR="0" indent="-457200" defTabSz="2438400">
              <a:lnSpc>
                <a:spcPct val="110000"/>
              </a:lnSpc>
              <a:spcBef>
                <a:spcPts val="0"/>
              </a:spcBef>
              <a:spcAft>
                <a:spcPts val="0"/>
              </a:spcAft>
              <a:buClrTx/>
              <a:buSzPct val="100000"/>
              <a:buFont typeface="IBM Plex Sans Light" panose="020B0604020202020204" pitchFamily="34" charset="0"/>
              <a:buChar char="•"/>
              <a:tabLst/>
              <a:defRPr b="0" i="0" u="none" strike="noStrike" cap="none" spc="0" baseline="0">
                <a:uFillTx/>
                <a:latin typeface="IBM Plex Sans Light"/>
                <a:ea typeface="IBM Plex Sans Light"/>
                <a:cs typeface="IBM Plex Sans Light"/>
              </a:defRPr>
            </a:lvl5pPr>
            <a:lvl6pPr marL="184306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6pPr>
            <a:lvl7pPr marL="2205631"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7pPr>
            <a:lvl8pPr marL="256820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8pPr>
            <a:lvl9pPr marL="2930769"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9pPr>
          </a:lstStyle>
          <a:p>
            <a:endParaRPr lang="en-US" noProof="0" dirty="0"/>
          </a:p>
        </p:txBody>
      </p:sp>
      <p:sp>
        <p:nvSpPr>
          <p:cNvPr id="25" name="Text Placeholder 3">
            <a:extLst>
              <a:ext uri="{FF2B5EF4-FFF2-40B4-BE49-F238E27FC236}">
                <a16:creationId xmlns:a16="http://schemas.microsoft.com/office/drawing/2014/main" id="{69A8D9F5-A04E-A01E-649D-600EABEC160D}"/>
              </a:ext>
            </a:extLst>
          </p:cNvPr>
          <p:cNvSpPr txBox="1">
            <a:spLocks/>
          </p:cNvSpPr>
          <p:nvPr/>
        </p:nvSpPr>
        <p:spPr>
          <a:xfrm>
            <a:off x="2008517" y="3789947"/>
            <a:ext cx="7039964" cy="1184410"/>
          </a:xfrm>
          <a:prstGeom prst="rect">
            <a:avLst/>
          </a:prstGeom>
          <a:solidFill>
            <a:schemeClr val="accent2">
              <a:lumMod val="60000"/>
              <a:lumOff val="40000"/>
            </a:schemeClr>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endParaRPr lang="en-US" sz="1800" kern="0" noProof="0" dirty="0">
              <a:solidFill>
                <a:srgbClr val="000000"/>
              </a:solidFill>
              <a:latin typeface="+mn-lt"/>
            </a:endParaRPr>
          </a:p>
        </p:txBody>
      </p:sp>
      <p:sp>
        <p:nvSpPr>
          <p:cNvPr id="2" name="Title 1">
            <a:extLst>
              <a:ext uri="{FF2B5EF4-FFF2-40B4-BE49-F238E27FC236}">
                <a16:creationId xmlns:a16="http://schemas.microsoft.com/office/drawing/2014/main" id="{F9B8D14D-BF01-C14C-70DA-050BEB3BEE99}"/>
              </a:ext>
            </a:extLst>
          </p:cNvPr>
          <p:cNvSpPr>
            <a:spLocks noGrp="1"/>
          </p:cNvSpPr>
          <p:nvPr>
            <p:ph type="title"/>
          </p:nvPr>
        </p:nvSpPr>
        <p:spPr>
          <a:xfrm>
            <a:off x="747094" y="625134"/>
            <a:ext cx="19028365" cy="1906588"/>
          </a:xfrm>
        </p:spPr>
        <p:txBody>
          <a:bodyPr/>
          <a:lstStyle/>
          <a:p>
            <a:r>
              <a:rPr lang="en-US" sz="4200" noProof="0" dirty="0">
                <a:solidFill>
                  <a:srgbClr val="000000"/>
                </a:solidFill>
                <a:latin typeface="+mn-lt"/>
              </a:rPr>
              <a:t>Sales domain AI agents accelerate sales processes to boost productivity</a:t>
            </a:r>
          </a:p>
        </p:txBody>
      </p:sp>
      <p:sp>
        <p:nvSpPr>
          <p:cNvPr id="3" name="Slide Number Placeholder 2">
            <a:extLst>
              <a:ext uri="{FF2B5EF4-FFF2-40B4-BE49-F238E27FC236}">
                <a16:creationId xmlns:a16="http://schemas.microsoft.com/office/drawing/2014/main" id="{10FF2067-FC10-4850-A5FF-9B3D4AE02796}"/>
              </a:ext>
            </a:extLst>
          </p:cNvPr>
          <p:cNvSpPr>
            <a:spLocks noGrp="1"/>
          </p:cNvSpPr>
          <p:nvPr>
            <p:ph type="sldNum" sz="quarter" idx="4"/>
          </p:nvPr>
        </p:nvSpPr>
        <p:spPr>
          <a:xfrm>
            <a:off x="11311879" y="6561549"/>
            <a:ext cx="246862" cy="246221"/>
          </a:xfrm>
        </p:spPr>
        <p:txBody>
          <a:bodyPr/>
          <a:lstStyle/>
          <a:p>
            <a:pPr defTabSz="1829014">
              <a:defRPr/>
            </a:pPr>
            <a:fld id="{86CB4B4D-7CA3-9044-876B-883B54F8677D}" type="slidenum">
              <a:rPr lang="en-US" noProof="0">
                <a:solidFill>
                  <a:srgbClr val="000000"/>
                </a:solidFill>
                <a:latin typeface="+mn-lt"/>
              </a:rPr>
              <a:pPr defTabSz="1829014">
                <a:defRPr/>
              </a:pPr>
              <a:t>41</a:t>
            </a:fld>
            <a:endParaRPr lang="en-US" noProof="0" dirty="0">
              <a:solidFill>
                <a:srgbClr val="000000"/>
              </a:solidFill>
              <a:latin typeface="+mn-lt"/>
            </a:endParaRPr>
          </a:p>
        </p:txBody>
      </p:sp>
      <p:sp>
        <p:nvSpPr>
          <p:cNvPr id="9" name="Text Placeholder 3">
            <a:extLst>
              <a:ext uri="{FF2B5EF4-FFF2-40B4-BE49-F238E27FC236}">
                <a16:creationId xmlns:a16="http://schemas.microsoft.com/office/drawing/2014/main" id="{3481234F-2774-5806-5621-74A6179971A9}"/>
              </a:ext>
            </a:extLst>
          </p:cNvPr>
          <p:cNvSpPr txBox="1">
            <a:spLocks/>
          </p:cNvSpPr>
          <p:nvPr/>
        </p:nvSpPr>
        <p:spPr>
          <a:xfrm>
            <a:off x="2010985" y="5185556"/>
            <a:ext cx="7039964" cy="3339304"/>
          </a:xfrm>
          <a:prstGeom prst="rect">
            <a:avLst/>
          </a:prstGeom>
          <a:solidFill>
            <a:srgbClr val="D4BBFF"/>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115864" defTabSz="2437912">
              <a:defRPr/>
            </a:pPr>
            <a:endParaRPr lang="en-US" sz="1200" kern="0" noProof="0" dirty="0">
              <a:solidFill>
                <a:srgbClr val="000000"/>
              </a:solidFill>
              <a:latin typeface="+mn-lt"/>
            </a:endParaRPr>
          </a:p>
          <a:p>
            <a:pPr marL="115864" defTabSz="2437912">
              <a:defRPr/>
            </a:pPr>
            <a:r>
              <a:rPr lang="en-US" sz="2400" kern="0" noProof="0" dirty="0">
                <a:solidFill>
                  <a:srgbClr val="000000"/>
                </a:solidFill>
                <a:latin typeface="+mn-lt"/>
              </a:rPr>
              <a:t>Product recommendation </a:t>
            </a:r>
          </a:p>
          <a:p>
            <a:pPr marL="629096" lvl="1" indent="-299978" defTabSz="2437912">
              <a:buFont typeface="IBM Plex Sans Light" panose="020B0604020202020204" pitchFamily="34" charset="0"/>
              <a:buChar char="•"/>
              <a:defRPr/>
            </a:pPr>
            <a:r>
              <a:rPr lang="en-US" sz="2000" kern="0" noProof="0" dirty="0">
                <a:solidFill>
                  <a:srgbClr val="000000"/>
                </a:solidFill>
                <a:latin typeface="+mn-lt"/>
              </a:rPr>
              <a:t>Get list of seller opportunities in territory [Salesforce]</a:t>
            </a:r>
          </a:p>
          <a:p>
            <a:pPr marL="629096" lvl="1" indent="-299978" defTabSz="2437912">
              <a:buFont typeface="IBM Plex Sans Light" panose="020B0604020202020204" pitchFamily="34" charset="0"/>
              <a:buChar char="•"/>
              <a:defRPr/>
            </a:pPr>
            <a:r>
              <a:rPr lang="en-US" sz="2000" kern="0" noProof="0" dirty="0">
                <a:solidFill>
                  <a:srgbClr val="000000"/>
                </a:solidFill>
                <a:latin typeface="+mn-lt"/>
              </a:rPr>
              <a:t>List products relevant to opportunity [ZoomInfo]</a:t>
            </a:r>
          </a:p>
          <a:p>
            <a:pPr marL="629096" lvl="1" indent="-299978" defTabSz="2437912">
              <a:buFont typeface="IBM Plex Sans Light" panose="020B0604020202020204" pitchFamily="34" charset="0"/>
              <a:buChar char="•"/>
              <a:defRPr/>
            </a:pPr>
            <a:r>
              <a:rPr lang="en-US" sz="2000" kern="0" noProof="0" dirty="0">
                <a:solidFill>
                  <a:srgbClr val="000000"/>
                </a:solidFill>
                <a:latin typeface="+mn-lt"/>
              </a:rPr>
              <a:t>Find digital assets including demos [Seismic]</a:t>
            </a:r>
          </a:p>
          <a:p>
            <a:pPr marL="629096" lvl="1" indent="-299978" defTabSz="2437912">
              <a:buFont typeface="IBM Plex Sans Light" panose="020B0604020202020204" pitchFamily="34" charset="0"/>
              <a:buChar char="•"/>
              <a:defRPr/>
            </a:pPr>
            <a:r>
              <a:rPr lang="en-US" sz="2000" kern="0" dirty="0">
                <a:solidFill>
                  <a:srgbClr val="000000"/>
                </a:solidFill>
                <a:latin typeface="+mn-lt"/>
              </a:rPr>
              <a:t>Compare</a:t>
            </a:r>
            <a:r>
              <a:rPr lang="en-US" sz="2000" kern="0" noProof="0" dirty="0">
                <a:solidFill>
                  <a:srgbClr val="000000"/>
                </a:solidFill>
                <a:latin typeface="+mn-lt"/>
              </a:rPr>
              <a:t> product capabilities [watsonx.ai]</a:t>
            </a:r>
          </a:p>
          <a:p>
            <a:pPr marL="629096" lvl="1" indent="-299978" defTabSz="2437912">
              <a:buFont typeface="IBM Plex Sans Light" panose="020B0604020202020204" pitchFamily="34" charset="0"/>
              <a:buChar char="•"/>
              <a:defRPr/>
            </a:pPr>
            <a:r>
              <a:rPr lang="en-US" sz="2000" kern="0" noProof="0" dirty="0">
                <a:solidFill>
                  <a:srgbClr val="000000"/>
                </a:solidFill>
                <a:latin typeface="+mn-lt"/>
              </a:rPr>
              <a:t>Summarize key selling points [watsonx.ai]</a:t>
            </a:r>
          </a:p>
        </p:txBody>
      </p:sp>
      <p:sp>
        <p:nvSpPr>
          <p:cNvPr id="10" name="Text Placeholder 3">
            <a:extLst>
              <a:ext uri="{FF2B5EF4-FFF2-40B4-BE49-F238E27FC236}">
                <a16:creationId xmlns:a16="http://schemas.microsoft.com/office/drawing/2014/main" id="{B0650BF6-BC63-40A5-A698-D1AAC15D53CA}"/>
              </a:ext>
            </a:extLst>
          </p:cNvPr>
          <p:cNvSpPr txBox="1">
            <a:spLocks/>
          </p:cNvSpPr>
          <p:nvPr/>
        </p:nvSpPr>
        <p:spPr>
          <a:xfrm>
            <a:off x="9233111" y="5185556"/>
            <a:ext cx="7039964" cy="3339304"/>
          </a:xfrm>
          <a:prstGeom prst="rect">
            <a:avLst/>
          </a:prstGeom>
          <a:solidFill>
            <a:srgbClr val="F6F2FF"/>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174590" defTabSz="2437912">
              <a:defRPr/>
            </a:pPr>
            <a:endParaRPr lang="en-US" sz="1200" kern="0" noProof="0" dirty="0">
              <a:solidFill>
                <a:srgbClr val="000000"/>
              </a:solidFill>
              <a:latin typeface="+mn-lt"/>
            </a:endParaRPr>
          </a:p>
          <a:p>
            <a:pPr marL="174590" defTabSz="2437912">
              <a:defRPr/>
            </a:pPr>
            <a:r>
              <a:rPr lang="en-US" sz="2400" kern="0" noProof="0" dirty="0">
                <a:solidFill>
                  <a:srgbClr val="000000"/>
                </a:solidFill>
                <a:latin typeface="+mn-lt"/>
              </a:rPr>
              <a:t>Prospect outreach </a:t>
            </a:r>
          </a:p>
          <a:p>
            <a:pPr marL="629096" lvl="1" indent="-299978" defTabSz="2437912">
              <a:buFont typeface="IBM Plex Sans Light" panose="020B0604020202020204" pitchFamily="34" charset="0"/>
              <a:buChar char="•"/>
              <a:defRPr/>
            </a:pPr>
            <a:r>
              <a:rPr lang="en-US" sz="2000" kern="0" noProof="0" dirty="0">
                <a:solidFill>
                  <a:srgbClr val="000000"/>
                </a:solidFill>
                <a:latin typeface="+mn-lt"/>
              </a:rPr>
              <a:t>View accounts associated with seller [Salesforce]</a:t>
            </a:r>
          </a:p>
          <a:p>
            <a:pPr marL="629096" lvl="1" indent="-299978" defTabSz="2437912">
              <a:buFont typeface="IBM Plex Sans Light" panose="020B0604020202020204" pitchFamily="34" charset="0"/>
              <a:buChar char="•"/>
              <a:defRPr/>
            </a:pPr>
            <a:r>
              <a:rPr lang="en-US" sz="2000" kern="0" noProof="0" dirty="0">
                <a:solidFill>
                  <a:srgbClr val="000000"/>
                </a:solidFill>
                <a:latin typeface="+mn-lt"/>
              </a:rPr>
              <a:t>Retrieve contacts within prospects [ZoomInfo]</a:t>
            </a:r>
          </a:p>
          <a:p>
            <a:pPr marL="629096" lvl="1" indent="-299978" defTabSz="2437912">
              <a:buFont typeface="IBM Plex Sans Light" panose="020B0604020202020204" pitchFamily="34" charset="0"/>
              <a:buChar char="•"/>
              <a:defRPr/>
            </a:pPr>
            <a:r>
              <a:rPr lang="en-US" sz="2000" kern="0" noProof="0" dirty="0">
                <a:solidFill>
                  <a:srgbClr val="000000"/>
                </a:solidFill>
                <a:latin typeface="+mn-lt"/>
              </a:rPr>
              <a:t>Cross-verify contact details [LinkedIn Sales Nav]</a:t>
            </a:r>
          </a:p>
          <a:p>
            <a:pPr marL="629096" lvl="1" indent="-299978" defTabSz="2437912">
              <a:buFont typeface="IBM Plex Sans Light" panose="020B0604020202020204" pitchFamily="34" charset="0"/>
              <a:buChar char="•"/>
              <a:defRPr/>
            </a:pPr>
            <a:r>
              <a:rPr lang="en-US" sz="2000" kern="0" noProof="0" dirty="0">
                <a:solidFill>
                  <a:srgbClr val="000000"/>
                </a:solidFill>
                <a:latin typeface="+mn-lt"/>
              </a:rPr>
              <a:t>Create task for new contacts [</a:t>
            </a:r>
            <a:r>
              <a:rPr lang="en-US" sz="2000" kern="0" noProof="0" dirty="0" err="1">
                <a:solidFill>
                  <a:srgbClr val="000000"/>
                </a:solidFill>
                <a:latin typeface="+mn-lt"/>
              </a:rPr>
              <a:t>Salesloft</a:t>
            </a:r>
            <a:r>
              <a:rPr lang="en-US" sz="2000" kern="0" noProof="0" dirty="0">
                <a:solidFill>
                  <a:srgbClr val="000000"/>
                </a:solidFill>
                <a:latin typeface="+mn-lt"/>
              </a:rPr>
              <a:t>]</a:t>
            </a:r>
          </a:p>
          <a:p>
            <a:pPr marL="629096" lvl="1" indent="-299978" defTabSz="2437912">
              <a:buFont typeface="IBM Plex Sans Light" panose="020B0604020202020204" pitchFamily="34" charset="0"/>
              <a:buChar char="•"/>
              <a:defRPr/>
            </a:pPr>
            <a:r>
              <a:rPr lang="en-US" sz="2000" kern="0" noProof="0" dirty="0">
                <a:solidFill>
                  <a:srgbClr val="000000"/>
                </a:solidFill>
                <a:latin typeface="+mn-lt"/>
              </a:rPr>
              <a:t>Generate email content [watsonx.ai]</a:t>
            </a:r>
          </a:p>
          <a:p>
            <a:pPr marL="629096" lvl="1" indent="-299978" defTabSz="2437912">
              <a:buFont typeface="IBM Plex Sans Light" panose="020B0604020202020204" pitchFamily="34" charset="0"/>
              <a:buChar char="•"/>
              <a:defRPr/>
            </a:pPr>
            <a:r>
              <a:rPr lang="en-US" sz="2000" kern="0" noProof="0" dirty="0">
                <a:solidFill>
                  <a:srgbClr val="000000"/>
                </a:solidFill>
                <a:latin typeface="+mn-lt"/>
              </a:rPr>
              <a:t>Email prospect [Outlook]</a:t>
            </a:r>
          </a:p>
          <a:p>
            <a:pPr marL="299978" indent="-299978" defTabSz="2437912">
              <a:buFont typeface="IBM Plex Sans Light" panose="020B0604020202020204" pitchFamily="34" charset="0"/>
              <a:buChar char="•"/>
              <a:defRPr/>
            </a:pPr>
            <a:endParaRPr lang="en-US" sz="2400" kern="0" noProof="0" dirty="0">
              <a:solidFill>
                <a:srgbClr val="000000"/>
              </a:solidFill>
              <a:latin typeface="+mn-lt"/>
            </a:endParaRPr>
          </a:p>
        </p:txBody>
      </p:sp>
      <p:sp>
        <p:nvSpPr>
          <p:cNvPr id="11" name="Text Placeholder 3">
            <a:extLst>
              <a:ext uri="{FF2B5EF4-FFF2-40B4-BE49-F238E27FC236}">
                <a16:creationId xmlns:a16="http://schemas.microsoft.com/office/drawing/2014/main" id="{2DE23D93-648D-BB94-D6FA-45ED27144ECC}"/>
              </a:ext>
            </a:extLst>
          </p:cNvPr>
          <p:cNvSpPr txBox="1">
            <a:spLocks/>
          </p:cNvSpPr>
          <p:nvPr/>
        </p:nvSpPr>
        <p:spPr>
          <a:xfrm>
            <a:off x="16455237" y="5185557"/>
            <a:ext cx="7039964" cy="3331578"/>
          </a:xfrm>
          <a:prstGeom prst="rect">
            <a:avLst/>
          </a:prstGeom>
          <a:solidFill>
            <a:schemeClr val="bg1"/>
          </a:solidFill>
          <a:ln w="12700">
            <a:solidFill>
              <a:schemeClr val="accent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115864" defTabSz="2437912">
              <a:defRPr/>
            </a:pPr>
            <a:endParaRPr lang="en-US" sz="1200" kern="0" noProof="0" dirty="0">
              <a:solidFill>
                <a:srgbClr val="000000"/>
              </a:solidFill>
              <a:latin typeface="+mn-lt"/>
            </a:endParaRPr>
          </a:p>
          <a:p>
            <a:pPr marL="115864" defTabSz="2437912">
              <a:defRPr/>
            </a:pPr>
            <a:r>
              <a:rPr lang="en-US" sz="2400" kern="0" noProof="0" dirty="0">
                <a:solidFill>
                  <a:srgbClr val="000000"/>
                </a:solidFill>
                <a:latin typeface="+mn-lt"/>
              </a:rPr>
              <a:t>Client Meeting Insights</a:t>
            </a:r>
          </a:p>
          <a:p>
            <a:pPr marL="629096" lvl="1" indent="-299978" defTabSz="2437912">
              <a:buFont typeface="IBM Plex Sans Light" panose="020B0604020202020204" pitchFamily="34" charset="0"/>
              <a:buChar char="•"/>
              <a:defRPr/>
            </a:pPr>
            <a:r>
              <a:rPr lang="en-US" sz="2000" kern="0" noProof="0" dirty="0">
                <a:solidFill>
                  <a:srgbClr val="000000"/>
                </a:solidFill>
                <a:latin typeface="+mn-lt"/>
              </a:rPr>
              <a:t>Download meeting transcript [Webex, Teams]</a:t>
            </a:r>
          </a:p>
          <a:p>
            <a:pPr marL="629096" lvl="1" indent="-299978" defTabSz="2437912">
              <a:buFont typeface="IBM Plex Sans Light" panose="020B0604020202020204" pitchFamily="34" charset="0"/>
              <a:buChar char="•"/>
              <a:defRPr/>
            </a:pPr>
            <a:r>
              <a:rPr lang="en-US" sz="2000" kern="0" noProof="0" dirty="0">
                <a:solidFill>
                  <a:srgbClr val="000000"/>
                </a:solidFill>
                <a:latin typeface="+mn-lt"/>
              </a:rPr>
              <a:t>Summarize transcript [watsonx.ai]</a:t>
            </a:r>
          </a:p>
          <a:p>
            <a:pPr marL="629096" lvl="1" indent="-299978" defTabSz="2437912">
              <a:buFont typeface="IBM Plex Sans Light" panose="020B0604020202020204" pitchFamily="34" charset="0"/>
              <a:buChar char="•"/>
              <a:defRPr/>
            </a:pPr>
            <a:r>
              <a:rPr lang="en-US" sz="2000" kern="0" noProof="0" dirty="0">
                <a:solidFill>
                  <a:srgbClr val="000000"/>
                </a:solidFill>
                <a:latin typeface="+mn-lt"/>
              </a:rPr>
              <a:t>Extract sentiment, action items… [watsonx.ai]</a:t>
            </a:r>
          </a:p>
          <a:p>
            <a:pPr marL="629096" lvl="1" indent="-299978" defTabSz="2437912">
              <a:buFont typeface="IBM Plex Sans Light" panose="020B0604020202020204" pitchFamily="34" charset="0"/>
              <a:buChar char="•"/>
              <a:defRPr/>
            </a:pPr>
            <a:r>
              <a:rPr lang="en-US" sz="2000" kern="0" noProof="0" dirty="0">
                <a:solidFill>
                  <a:srgbClr val="000000"/>
                </a:solidFill>
                <a:latin typeface="+mn-lt"/>
              </a:rPr>
              <a:t>Update comments in lead record [Salesforce]</a:t>
            </a:r>
          </a:p>
          <a:p>
            <a:pPr marL="629096" lvl="1" indent="-299978" defTabSz="2437912">
              <a:buFont typeface="IBM Plex Sans Light" panose="020B0604020202020204" pitchFamily="34" charset="0"/>
              <a:buChar char="•"/>
              <a:defRPr/>
            </a:pPr>
            <a:r>
              <a:rPr lang="en-US" sz="2000" kern="0" noProof="0" dirty="0">
                <a:solidFill>
                  <a:srgbClr val="000000"/>
                </a:solidFill>
                <a:latin typeface="+mn-lt"/>
              </a:rPr>
              <a:t>Progress opportunity stage [Salesforce]</a:t>
            </a:r>
          </a:p>
          <a:p>
            <a:pPr marL="629096" lvl="1" indent="-299978" defTabSz="2437912">
              <a:buFont typeface="IBM Plex Sans Light" panose="020B0604020202020204" pitchFamily="34" charset="0"/>
              <a:buChar char="•"/>
              <a:defRPr/>
            </a:pPr>
            <a:r>
              <a:rPr lang="en-US" sz="2000" kern="0" noProof="0" dirty="0">
                <a:solidFill>
                  <a:srgbClr val="000000"/>
                </a:solidFill>
                <a:latin typeface="+mn-lt"/>
              </a:rPr>
              <a:t>Share with account lead [Outlook]</a:t>
            </a:r>
          </a:p>
          <a:p>
            <a:pPr defTabSz="1829014">
              <a:lnSpc>
                <a:spcPct val="100000"/>
              </a:lnSpc>
              <a:defRPr/>
            </a:pPr>
            <a:endParaRPr lang="en-US" sz="2400" kern="0" noProof="0" dirty="0">
              <a:solidFill>
                <a:srgbClr val="000000"/>
              </a:solidFill>
              <a:latin typeface="+mn-lt"/>
            </a:endParaRPr>
          </a:p>
        </p:txBody>
      </p:sp>
      <p:sp>
        <p:nvSpPr>
          <p:cNvPr id="15" name="Text Placeholder 3">
            <a:extLst>
              <a:ext uri="{FF2B5EF4-FFF2-40B4-BE49-F238E27FC236}">
                <a16:creationId xmlns:a16="http://schemas.microsoft.com/office/drawing/2014/main" id="{6326F004-E773-F7B4-10A5-74954D985F60}"/>
              </a:ext>
            </a:extLst>
          </p:cNvPr>
          <p:cNvSpPr txBox="1">
            <a:spLocks/>
          </p:cNvSpPr>
          <p:nvPr/>
        </p:nvSpPr>
        <p:spPr>
          <a:xfrm>
            <a:off x="2010986" y="2415009"/>
            <a:ext cx="7597802" cy="1184410"/>
          </a:xfrm>
          <a:prstGeom prst="homePlate">
            <a:avLst/>
          </a:prstGeom>
          <a:solidFill>
            <a:srgbClr val="D4BBFF"/>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2437912">
              <a:defRPr/>
            </a:pPr>
            <a:r>
              <a:rPr lang="en-US" sz="2800" kern="0" noProof="0" dirty="0">
                <a:solidFill>
                  <a:srgbClr val="000000"/>
                </a:solidFill>
                <a:latin typeface="+mn-lt"/>
              </a:rPr>
              <a:t>SALES ENABLEMENT</a:t>
            </a:r>
          </a:p>
        </p:txBody>
      </p:sp>
      <p:sp>
        <p:nvSpPr>
          <p:cNvPr id="16" name="Text Placeholder 3">
            <a:extLst>
              <a:ext uri="{FF2B5EF4-FFF2-40B4-BE49-F238E27FC236}">
                <a16:creationId xmlns:a16="http://schemas.microsoft.com/office/drawing/2014/main" id="{BF62FD9D-3288-A98C-C5CA-B766D7405D96}"/>
              </a:ext>
            </a:extLst>
          </p:cNvPr>
          <p:cNvSpPr txBox="1">
            <a:spLocks/>
          </p:cNvSpPr>
          <p:nvPr/>
        </p:nvSpPr>
        <p:spPr>
          <a:xfrm>
            <a:off x="9233112" y="2415009"/>
            <a:ext cx="7597802" cy="1184410"/>
          </a:xfrm>
          <a:prstGeom prst="chevron">
            <a:avLst/>
          </a:prstGeom>
          <a:solidFill>
            <a:srgbClr val="F6F2FF"/>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a:defRPr lang="en-US"/>
            </a:defPPr>
            <a:lvl1pPr marR="0" indent="0" algn="ctr" defTabSz="2437912">
              <a:lnSpc>
                <a:spcPct val="110000"/>
              </a:lnSpc>
              <a:spcBef>
                <a:spcPts val="0"/>
              </a:spcBef>
              <a:spcAft>
                <a:spcPts val="0"/>
              </a:spcAft>
              <a:buClrTx/>
              <a:buSzTx/>
              <a:buFontTx/>
              <a:buNone/>
              <a:tabLst/>
              <a:defRPr sz="2800" b="0" i="0" u="none" strike="noStrike" kern="0" cap="none" spc="0" baseline="0">
                <a:solidFill>
                  <a:srgbClr val="000000"/>
                </a:solidFill>
                <a:uFillTx/>
                <a:latin typeface="IBM Plex Sans Light"/>
                <a:ea typeface="IBM Plex Sans Light"/>
                <a:cs typeface="IBM Plex Sans Light"/>
              </a:defRPr>
            </a:lvl1pPr>
            <a:lvl2pPr marL="329184" marR="0" indent="-329184" defTabSz="2438400">
              <a:lnSpc>
                <a:spcPct val="110000"/>
              </a:lnSpc>
              <a:spcBef>
                <a:spcPts val="0"/>
              </a:spcBef>
              <a:spcAft>
                <a:spcPts val="0"/>
              </a:spcAft>
              <a:buClrTx/>
              <a:buSzPct val="100000"/>
              <a:buFontTx/>
              <a:buChar char="–"/>
              <a:tabLst/>
              <a:defRPr b="0" i="0" u="none" strike="noStrike" cap="none" spc="0" baseline="0">
                <a:uFillTx/>
                <a:latin typeface="IBM Plex Sans Light"/>
                <a:ea typeface="IBM Plex Sans Light"/>
                <a:cs typeface="IBM Plex Sans Light"/>
              </a:defRPr>
            </a:lvl2pPr>
            <a:lvl3pPr marL="658368" marR="0" indent="-329184" defTabSz="2438400">
              <a:lnSpc>
                <a:spcPct val="110000"/>
              </a:lnSpc>
              <a:spcBef>
                <a:spcPts val="0"/>
              </a:spcBef>
              <a:spcAft>
                <a:spcPts val="0"/>
              </a:spcAft>
              <a:buClrTx/>
              <a:buSzPct val="100000"/>
              <a:buFontTx/>
              <a:buChar char="•"/>
              <a:tabLst/>
              <a:defRPr b="0" i="0" u="none" strike="noStrike" cap="none" spc="0" baseline="0">
                <a:uFillTx/>
                <a:latin typeface="IBM Plex Sans Light"/>
                <a:ea typeface="IBM Plex Sans Light"/>
                <a:cs typeface="IBM Plex Sans Light"/>
              </a:defRPr>
            </a:lvl3pPr>
            <a:lvl4pPr marL="987552" marR="0" indent="-329184" defTabSz="2438400">
              <a:lnSpc>
                <a:spcPct val="110000"/>
              </a:lnSpc>
              <a:spcBef>
                <a:spcPts val="0"/>
              </a:spcBef>
              <a:spcAft>
                <a:spcPts val="0"/>
              </a:spcAft>
              <a:buClrTx/>
              <a:buSzPct val="100000"/>
              <a:buFontTx/>
              <a:buChar char="–"/>
              <a:tabLst/>
              <a:defRPr b="0" i="0" u="none" strike="noStrike" cap="none" spc="0" baseline="0">
                <a:uFillTx/>
                <a:latin typeface="IBM Plex Sans Light"/>
                <a:ea typeface="IBM Plex Sans Light"/>
                <a:cs typeface="IBM Plex Sans Light"/>
              </a:defRPr>
            </a:lvl4pPr>
            <a:lvl5pPr marL="1143000" marR="0" indent="-457200" defTabSz="2438400">
              <a:lnSpc>
                <a:spcPct val="110000"/>
              </a:lnSpc>
              <a:spcBef>
                <a:spcPts val="0"/>
              </a:spcBef>
              <a:spcAft>
                <a:spcPts val="0"/>
              </a:spcAft>
              <a:buClrTx/>
              <a:buSzPct val="100000"/>
              <a:buFont typeface="IBM Plex Sans Light" panose="020B0604020202020204" pitchFamily="34" charset="0"/>
              <a:buChar char="•"/>
              <a:tabLst/>
              <a:defRPr b="0" i="0" u="none" strike="noStrike" cap="none" spc="0" baseline="0">
                <a:uFillTx/>
                <a:latin typeface="IBM Plex Sans Light"/>
                <a:ea typeface="IBM Plex Sans Light"/>
                <a:cs typeface="IBM Plex Sans Light"/>
              </a:defRPr>
            </a:lvl5pPr>
            <a:lvl6pPr marL="184306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6pPr>
            <a:lvl7pPr marL="2205631"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7pPr>
            <a:lvl8pPr marL="256820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8pPr>
            <a:lvl9pPr marL="2930769"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9pPr>
          </a:lstStyle>
          <a:p>
            <a:r>
              <a:rPr lang="en-US" noProof="0" dirty="0">
                <a:latin typeface="+mn-lt"/>
              </a:rPr>
              <a:t>PROSPECTING SUPPORT</a:t>
            </a:r>
          </a:p>
        </p:txBody>
      </p:sp>
      <p:sp>
        <p:nvSpPr>
          <p:cNvPr id="17" name="Text Placeholder 3">
            <a:extLst>
              <a:ext uri="{FF2B5EF4-FFF2-40B4-BE49-F238E27FC236}">
                <a16:creationId xmlns:a16="http://schemas.microsoft.com/office/drawing/2014/main" id="{AA460F2C-D0AE-161E-D4CB-A7738FE359AA}"/>
              </a:ext>
            </a:extLst>
          </p:cNvPr>
          <p:cNvSpPr txBox="1">
            <a:spLocks/>
          </p:cNvSpPr>
          <p:nvPr/>
        </p:nvSpPr>
        <p:spPr>
          <a:xfrm>
            <a:off x="16455240" y="2415009"/>
            <a:ext cx="7564194" cy="1184410"/>
          </a:xfrm>
          <a:prstGeom prst="chevron">
            <a:avLst/>
          </a:prstGeom>
          <a:solidFill>
            <a:schemeClr val="bg1"/>
          </a:solidFill>
          <a:ln w="12700">
            <a:solidFill>
              <a:schemeClr val="accent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2437912">
              <a:defRPr/>
            </a:pPr>
            <a:r>
              <a:rPr lang="en-US" sz="2800" kern="0" noProof="0" dirty="0">
                <a:solidFill>
                  <a:srgbClr val="000000"/>
                </a:solidFill>
                <a:latin typeface="+mn-lt"/>
              </a:rPr>
              <a:t>OPPORTUNITY MANAGEMENT</a:t>
            </a:r>
          </a:p>
        </p:txBody>
      </p:sp>
      <p:sp>
        <p:nvSpPr>
          <p:cNvPr id="18" name="TextBox 17">
            <a:extLst>
              <a:ext uri="{FF2B5EF4-FFF2-40B4-BE49-F238E27FC236}">
                <a16:creationId xmlns:a16="http://schemas.microsoft.com/office/drawing/2014/main" id="{26BC8139-7D5D-CEC0-884B-C69C48BE2F02}"/>
              </a:ext>
            </a:extLst>
          </p:cNvPr>
          <p:cNvSpPr txBox="1"/>
          <p:nvPr/>
        </p:nvSpPr>
        <p:spPr>
          <a:xfrm>
            <a:off x="367741" y="2415009"/>
            <a:ext cx="1496096" cy="1184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2437912">
              <a:spcBef>
                <a:spcPts val="2900"/>
              </a:spcBef>
              <a:buSzPct val="100000"/>
              <a:defRPr/>
            </a:pPr>
            <a:r>
              <a:rPr lang="en-US" sz="2400" b="1" kern="0" noProof="0" dirty="0">
                <a:solidFill>
                  <a:srgbClr val="000000"/>
                </a:solidFill>
                <a:sym typeface="IBM Plex Sans Light"/>
              </a:rPr>
              <a:t>Agents</a:t>
            </a:r>
          </a:p>
        </p:txBody>
      </p:sp>
      <p:sp>
        <p:nvSpPr>
          <p:cNvPr id="19" name="TextBox 18">
            <a:extLst>
              <a:ext uri="{FF2B5EF4-FFF2-40B4-BE49-F238E27FC236}">
                <a16:creationId xmlns:a16="http://schemas.microsoft.com/office/drawing/2014/main" id="{D3030F00-D23F-23A2-A822-69A48BA5BA72}"/>
              </a:ext>
            </a:extLst>
          </p:cNvPr>
          <p:cNvSpPr txBox="1"/>
          <p:nvPr/>
        </p:nvSpPr>
        <p:spPr>
          <a:xfrm>
            <a:off x="367741" y="3786431"/>
            <a:ext cx="1496096" cy="1184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2437912">
              <a:spcBef>
                <a:spcPts val="2900"/>
              </a:spcBef>
              <a:buSzPct val="100000"/>
              <a:defRPr/>
            </a:pPr>
            <a:r>
              <a:rPr lang="en-US" sz="2400" b="1" kern="0" noProof="0" dirty="0">
                <a:solidFill>
                  <a:srgbClr val="000000"/>
                </a:solidFill>
                <a:sym typeface="IBM Plex Sans Light"/>
              </a:rPr>
              <a:t>ROI</a:t>
            </a:r>
          </a:p>
        </p:txBody>
      </p:sp>
      <p:sp>
        <p:nvSpPr>
          <p:cNvPr id="20" name="TextBox 19">
            <a:extLst>
              <a:ext uri="{FF2B5EF4-FFF2-40B4-BE49-F238E27FC236}">
                <a16:creationId xmlns:a16="http://schemas.microsoft.com/office/drawing/2014/main" id="{1CBA5BF8-5624-3A71-D7A4-013D3953118F}"/>
              </a:ext>
            </a:extLst>
          </p:cNvPr>
          <p:cNvSpPr txBox="1"/>
          <p:nvPr/>
        </p:nvSpPr>
        <p:spPr>
          <a:xfrm>
            <a:off x="367739" y="5185555"/>
            <a:ext cx="1496096" cy="1184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2437912">
              <a:spcBef>
                <a:spcPts val="2900"/>
              </a:spcBef>
              <a:buSzPct val="100000"/>
              <a:defRPr/>
            </a:pPr>
            <a:r>
              <a:rPr lang="en-US" sz="2400" b="1" kern="0" noProof="0" dirty="0">
                <a:solidFill>
                  <a:srgbClr val="000000"/>
                </a:solidFill>
                <a:sym typeface="IBM Plex Sans Light"/>
              </a:rPr>
              <a:t>Flows</a:t>
            </a:r>
          </a:p>
        </p:txBody>
      </p:sp>
      <p:sp>
        <p:nvSpPr>
          <p:cNvPr id="21" name="TextBox 20">
            <a:extLst>
              <a:ext uri="{FF2B5EF4-FFF2-40B4-BE49-F238E27FC236}">
                <a16:creationId xmlns:a16="http://schemas.microsoft.com/office/drawing/2014/main" id="{EDBF2F72-F839-FAA2-F8B2-A674844782B4}"/>
              </a:ext>
            </a:extLst>
          </p:cNvPr>
          <p:cNvSpPr txBox="1"/>
          <p:nvPr/>
        </p:nvSpPr>
        <p:spPr>
          <a:xfrm>
            <a:off x="178637" y="9785615"/>
            <a:ext cx="1911676" cy="1184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2437912">
              <a:spcBef>
                <a:spcPts val="2900"/>
              </a:spcBef>
              <a:buSzPct val="100000"/>
              <a:defRPr/>
            </a:pPr>
            <a:r>
              <a:rPr lang="en-US" sz="2400" b="1" kern="0" noProof="0" dirty="0">
                <a:solidFill>
                  <a:srgbClr val="000000"/>
                </a:solidFill>
                <a:sym typeface="IBM Plex Sans Light"/>
              </a:rPr>
              <a:t>Apps</a:t>
            </a:r>
          </a:p>
        </p:txBody>
      </p:sp>
      <p:sp>
        <p:nvSpPr>
          <p:cNvPr id="22" name="TextBox 21">
            <a:extLst>
              <a:ext uri="{FF2B5EF4-FFF2-40B4-BE49-F238E27FC236}">
                <a16:creationId xmlns:a16="http://schemas.microsoft.com/office/drawing/2014/main" id="{363AE82B-54B2-D866-2F9A-0A0D008CF0BF}"/>
              </a:ext>
            </a:extLst>
          </p:cNvPr>
          <p:cNvSpPr txBox="1"/>
          <p:nvPr/>
        </p:nvSpPr>
        <p:spPr>
          <a:xfrm>
            <a:off x="2855575" y="740199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76" indent="-446660" defTabSz="2437912">
              <a:spcBef>
                <a:spcPts val="2900"/>
              </a:spcBef>
              <a:buSzPct val="100000"/>
              <a:buFontTx/>
              <a:buChar char="–"/>
              <a:defRPr/>
            </a:pPr>
            <a:endParaRPr lang="en-US" sz="7200" kern="0" noProof="0" dirty="0">
              <a:solidFill>
                <a:srgbClr val="000000"/>
              </a:solidFill>
              <a:sym typeface="IBM Plex Sans Light"/>
            </a:endParaRPr>
          </a:p>
        </p:txBody>
      </p:sp>
      <p:pic>
        <p:nvPicPr>
          <p:cNvPr id="27" name="Picture 26">
            <a:extLst>
              <a:ext uri="{FF2B5EF4-FFF2-40B4-BE49-F238E27FC236}">
                <a16:creationId xmlns:a16="http://schemas.microsoft.com/office/drawing/2014/main" id="{5DAE555E-733D-E42F-A606-AD3593A1E17D}"/>
              </a:ext>
            </a:extLst>
          </p:cNvPr>
          <p:cNvPicPr>
            <a:picLocks noChangeAspect="1"/>
          </p:cNvPicPr>
          <p:nvPr/>
        </p:nvPicPr>
        <p:blipFill>
          <a:blip r:embed="rId3"/>
          <a:stretch>
            <a:fillRect/>
          </a:stretch>
        </p:blipFill>
        <p:spPr>
          <a:xfrm>
            <a:off x="2497334" y="9820437"/>
            <a:ext cx="1975814" cy="941726"/>
          </a:xfrm>
          <a:prstGeom prst="rect">
            <a:avLst/>
          </a:prstGeom>
        </p:spPr>
      </p:pic>
      <p:sp>
        <p:nvSpPr>
          <p:cNvPr id="30" name="TextBox 29">
            <a:extLst>
              <a:ext uri="{FF2B5EF4-FFF2-40B4-BE49-F238E27FC236}">
                <a16:creationId xmlns:a16="http://schemas.microsoft.com/office/drawing/2014/main" id="{F7C9BD3B-D421-0C35-344D-47A61BB69DC3}"/>
              </a:ext>
            </a:extLst>
          </p:cNvPr>
          <p:cNvSpPr txBox="1"/>
          <p:nvPr/>
        </p:nvSpPr>
        <p:spPr>
          <a:xfrm>
            <a:off x="10300435" y="4086242"/>
            <a:ext cx="0" cy="0"/>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76" indent="-446660" defTabSz="2437912">
              <a:spcBef>
                <a:spcPts val="2900"/>
              </a:spcBef>
              <a:buSzPct val="100000"/>
              <a:buFontTx/>
              <a:buChar char="–"/>
              <a:defRPr/>
            </a:pPr>
            <a:endParaRPr lang="en-US" sz="7200" kern="0" noProof="0" dirty="0">
              <a:solidFill>
                <a:srgbClr val="000000"/>
              </a:solidFill>
              <a:sym typeface="IBM Plex Sans Light"/>
            </a:endParaRPr>
          </a:p>
        </p:txBody>
      </p:sp>
      <p:sp>
        <p:nvSpPr>
          <p:cNvPr id="31" name="Text Placeholder 3">
            <a:extLst>
              <a:ext uri="{FF2B5EF4-FFF2-40B4-BE49-F238E27FC236}">
                <a16:creationId xmlns:a16="http://schemas.microsoft.com/office/drawing/2014/main" id="{0899ACF1-CCB2-2C46-E26C-CCB78B3CC358}"/>
              </a:ext>
            </a:extLst>
          </p:cNvPr>
          <p:cNvSpPr txBox="1">
            <a:spLocks/>
          </p:cNvSpPr>
          <p:nvPr/>
        </p:nvSpPr>
        <p:spPr>
          <a:xfrm>
            <a:off x="9233111" y="3803441"/>
            <a:ext cx="7039964" cy="1184410"/>
          </a:xfrm>
          <a:prstGeom prst="rect">
            <a:avLst/>
          </a:prstGeom>
          <a:solidFill>
            <a:srgbClr val="F6F2FF"/>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2400" kern="0" noProof="0" dirty="0">
                <a:solidFill>
                  <a:srgbClr val="000000"/>
                </a:solidFill>
                <a:latin typeface="+mn-lt"/>
              </a:rPr>
              <a:t> </a:t>
            </a:r>
          </a:p>
        </p:txBody>
      </p:sp>
      <p:pic>
        <p:nvPicPr>
          <p:cNvPr id="1026" name="Picture 2" descr="Download Microsoft Outlook Logo in SVG Vector or PNG File Format - Logo.wine">
            <a:extLst>
              <a:ext uri="{FF2B5EF4-FFF2-40B4-BE49-F238E27FC236}">
                <a16:creationId xmlns:a16="http://schemas.microsoft.com/office/drawing/2014/main" id="{39077785-E3EE-D101-D8DE-88FD92EE597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078873" y="8613984"/>
            <a:ext cx="1994796" cy="132986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A3745F50-44A1-51D7-DAAF-E1BCDE292901}"/>
              </a:ext>
            </a:extLst>
          </p:cNvPr>
          <p:cNvSpPr txBox="1"/>
          <p:nvPr/>
        </p:nvSpPr>
        <p:spPr>
          <a:xfrm flipV="1">
            <a:off x="16027956" y="9012557"/>
            <a:ext cx="45714" cy="457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76" indent="-446660" defTabSz="2437912">
              <a:spcBef>
                <a:spcPts val="2900"/>
              </a:spcBef>
              <a:buSzPct val="100000"/>
              <a:buFontTx/>
              <a:buChar char="–"/>
              <a:defRPr/>
            </a:pPr>
            <a:endParaRPr lang="en-US" sz="7200" kern="0" noProof="0" dirty="0">
              <a:solidFill>
                <a:srgbClr val="000000"/>
              </a:solidFill>
              <a:sym typeface="IBM Plex Sans Light"/>
            </a:endParaRPr>
          </a:p>
        </p:txBody>
      </p:sp>
      <p:pic>
        <p:nvPicPr>
          <p:cNvPr id="1028" name="Picture 4" descr="Webex Logo PNG Vectors Free Download">
            <a:extLst>
              <a:ext uri="{FF2B5EF4-FFF2-40B4-BE49-F238E27FC236}">
                <a16:creationId xmlns:a16="http://schemas.microsoft.com/office/drawing/2014/main" id="{BE41AC39-368E-55AE-74E1-793F538AE6A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76877" y="9438305"/>
            <a:ext cx="1090064" cy="7848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4" descr="Salesforce logo">
            <a:extLst>
              <a:ext uri="{FF2B5EF4-FFF2-40B4-BE49-F238E27FC236}">
                <a16:creationId xmlns:a16="http://schemas.microsoft.com/office/drawing/2014/main" id="{74ED4665-2284-14D4-8BF2-921FF76B897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0483705" y="8645537"/>
            <a:ext cx="2459512" cy="191253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4E13E6BC-50ED-95C6-F3B8-4C694A5F10A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6883003" y="9082894"/>
            <a:ext cx="2021044" cy="5910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ilchimp new logo transparent PNG - StickPNG">
            <a:extLst>
              <a:ext uri="{FF2B5EF4-FFF2-40B4-BE49-F238E27FC236}">
                <a16:creationId xmlns:a16="http://schemas.microsoft.com/office/drawing/2014/main" id="{E91F506B-33A4-C099-280A-FF338742B6EA}"/>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1712365" y="10311182"/>
            <a:ext cx="1155096" cy="11550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icrosoft Teams Logo Icon (2024) - Free Download PNG, SVG, AI">
            <a:extLst>
              <a:ext uri="{FF2B5EF4-FFF2-40B4-BE49-F238E27FC236}">
                <a16:creationId xmlns:a16="http://schemas.microsoft.com/office/drawing/2014/main" id="{FFD20E9F-D02A-7EC0-AE8A-F074E2EE13F2}"/>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716245" y="9012556"/>
            <a:ext cx="1090064" cy="101554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rketo logo - Social media &amp; Logos Icons">
            <a:extLst>
              <a:ext uri="{FF2B5EF4-FFF2-40B4-BE49-F238E27FC236}">
                <a16:creationId xmlns:a16="http://schemas.microsoft.com/office/drawing/2014/main" id="{14A90158-E8E7-9B04-ABA2-4630D67E20DF}"/>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29252" y="11341320"/>
            <a:ext cx="2087798" cy="10439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8">
            <a:extLst>
              <a:ext uri="{FF2B5EF4-FFF2-40B4-BE49-F238E27FC236}">
                <a16:creationId xmlns:a16="http://schemas.microsoft.com/office/drawing/2014/main" id="{90E2A997-AEFD-3A55-D0EC-DFE81DF09B8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3305374" y="10437459"/>
            <a:ext cx="2150254" cy="613342"/>
          </a:xfrm>
          <a:prstGeom prst="rect">
            <a:avLst/>
          </a:prstGeom>
          <a:noFill/>
          <a:extLst>
            <a:ext uri="{909E8E84-426E-40DD-AFC4-6F175D3DCCD1}">
              <a14:hiddenFill xmlns:a14="http://schemas.microsoft.com/office/drawing/2010/main">
                <a:solidFill>
                  <a:srgbClr val="FFFFFF"/>
                </a:solidFill>
              </a14:hiddenFill>
            </a:ext>
          </a:extLst>
        </p:spPr>
      </p:pic>
      <p:sp>
        <p:nvSpPr>
          <p:cNvPr id="38" name="Text Placeholder 3">
            <a:extLst>
              <a:ext uri="{FF2B5EF4-FFF2-40B4-BE49-F238E27FC236}">
                <a16:creationId xmlns:a16="http://schemas.microsoft.com/office/drawing/2014/main" id="{C2F81731-D9DA-5D67-EB05-C93B861C0C72}"/>
              </a:ext>
            </a:extLst>
          </p:cNvPr>
          <p:cNvSpPr txBox="1">
            <a:spLocks/>
          </p:cNvSpPr>
          <p:nvPr/>
        </p:nvSpPr>
        <p:spPr>
          <a:xfrm>
            <a:off x="16455238" y="3803441"/>
            <a:ext cx="7009754" cy="1184410"/>
          </a:xfrm>
          <a:prstGeom prst="rect">
            <a:avLst/>
          </a:prstGeom>
          <a:solidFill>
            <a:schemeClr val="bg1"/>
          </a:solidFill>
          <a:ln w="12700">
            <a:solidFill>
              <a:schemeClr val="accent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2400" kern="0" noProof="0" dirty="0">
                <a:solidFill>
                  <a:srgbClr val="000000"/>
                </a:solidFill>
                <a:latin typeface="+mn-lt"/>
              </a:rPr>
              <a:t> </a:t>
            </a:r>
          </a:p>
        </p:txBody>
      </p:sp>
      <p:pic>
        <p:nvPicPr>
          <p:cNvPr id="1038" name="Picture 14">
            <a:extLst>
              <a:ext uri="{FF2B5EF4-FFF2-40B4-BE49-F238E27FC236}">
                <a16:creationId xmlns:a16="http://schemas.microsoft.com/office/drawing/2014/main" id="{86F4DE37-9EF3-29F0-988F-35193BA88ADC}"/>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405919" y="8979244"/>
            <a:ext cx="1863620" cy="51523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ree High-Quality Box Logo Png for Creative Design">
            <a:extLst>
              <a:ext uri="{FF2B5EF4-FFF2-40B4-BE49-F238E27FC236}">
                <a16:creationId xmlns:a16="http://schemas.microsoft.com/office/drawing/2014/main" id="{5FE30A50-D699-F540-0362-0FAD7F7169DB}"/>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762014" y="8636651"/>
            <a:ext cx="1277162" cy="127716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freshservice-logo - Milton Academy">
            <a:extLst>
              <a:ext uri="{FF2B5EF4-FFF2-40B4-BE49-F238E27FC236}">
                <a16:creationId xmlns:a16="http://schemas.microsoft.com/office/drawing/2014/main" id="{5749E77C-FEF7-5708-DF52-3D96049DF2C2}"/>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7792000" y="10142065"/>
            <a:ext cx="2186318" cy="112231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E3C955D6-B85A-66D7-9B1F-425D7475427F}"/>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5910962" y="11415490"/>
            <a:ext cx="1839902" cy="66413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Oracle E-business Suite | Manage Global Businesses with Oracle EBS">
            <a:extLst>
              <a:ext uri="{FF2B5EF4-FFF2-40B4-BE49-F238E27FC236}">
                <a16:creationId xmlns:a16="http://schemas.microsoft.com/office/drawing/2014/main" id="{1844740C-0A53-77B5-A9D0-B92721AC80E9}"/>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4982113" y="10224606"/>
            <a:ext cx="2913300" cy="92393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04012569-E880-380F-8B2D-0C161B6B55A0}"/>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0474435" y="10935085"/>
            <a:ext cx="2355392" cy="81247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AP CPQ » Login">
            <a:extLst>
              <a:ext uri="{FF2B5EF4-FFF2-40B4-BE49-F238E27FC236}">
                <a16:creationId xmlns:a16="http://schemas.microsoft.com/office/drawing/2014/main" id="{C718A563-6290-DD73-626A-1DD9542878C3}"/>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6074899" y="9188406"/>
            <a:ext cx="2552064" cy="744096"/>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Adobe Workfront – Project Management &amp; PMO Support – 8awake">
            <a:extLst>
              <a:ext uri="{FF2B5EF4-FFF2-40B4-BE49-F238E27FC236}">
                <a16:creationId xmlns:a16="http://schemas.microsoft.com/office/drawing/2014/main" id="{DA74BFE4-E3B8-DB81-AA3C-6AB7F124AC5F}"/>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6146243" y="10040087"/>
            <a:ext cx="1904752" cy="794742"/>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Calendly full logo transparent PNG - StickPNG">
            <a:extLst>
              <a:ext uri="{FF2B5EF4-FFF2-40B4-BE49-F238E27FC236}">
                <a16:creationId xmlns:a16="http://schemas.microsoft.com/office/drawing/2014/main" id="{3F79E256-21F2-BD18-2D20-19BC4FC58C17}"/>
              </a:ext>
            </a:extLst>
          </p:cNvPr>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9801982" y="9950141"/>
            <a:ext cx="1730130" cy="173013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E7C3E829-6B87-8EA9-1FE3-7C15607FA375}"/>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3390737" y="11409785"/>
            <a:ext cx="2599868" cy="82183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ynamics 365 Logo and symbol, meaning, history, PNG, brand">
            <a:extLst>
              <a:ext uri="{FF2B5EF4-FFF2-40B4-BE49-F238E27FC236}">
                <a16:creationId xmlns:a16="http://schemas.microsoft.com/office/drawing/2014/main" id="{B7BD378E-38E4-BD7C-E334-E667C287D2D7}"/>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6378042" y="10740596"/>
            <a:ext cx="2951466" cy="1660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0" descr="Dropbox logo and symbol, meaning, history, PNG">
            <a:extLst>
              <a:ext uri="{FF2B5EF4-FFF2-40B4-BE49-F238E27FC236}">
                <a16:creationId xmlns:a16="http://schemas.microsoft.com/office/drawing/2014/main" id="{B6C9599B-7646-FEB8-EC6C-BFAA3B706E90}"/>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2739568" y="10377820"/>
            <a:ext cx="2056206" cy="11566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6">
            <a:extLst>
              <a:ext uri="{FF2B5EF4-FFF2-40B4-BE49-F238E27FC236}">
                <a16:creationId xmlns:a16="http://schemas.microsoft.com/office/drawing/2014/main" id="{D3696BFE-7A0C-AF7B-17DF-18376800DDFB}"/>
              </a:ext>
            </a:extLst>
          </p:cNvPr>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17962309" y="10916490"/>
            <a:ext cx="2125368" cy="4870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1">
            <a:extLst>
              <a:ext uri="{FF2B5EF4-FFF2-40B4-BE49-F238E27FC236}">
                <a16:creationId xmlns:a16="http://schemas.microsoft.com/office/drawing/2014/main" id="{3ADFF0F4-2D02-A1ED-70E7-933C6349F40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4608382" y="8925097"/>
            <a:ext cx="783458" cy="78345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B42D4A76-939B-4DE9-D38D-402C54922729}"/>
              </a:ext>
            </a:extLst>
          </p:cNvPr>
          <p:cNvPicPr>
            <a:picLocks noChangeAspect="1" noChangeArrowheads="1"/>
          </p:cNvPicPr>
          <p:nvPr/>
        </p:nvPicPr>
        <p:blipFill rotWithShape="1">
          <a:blip r:embed="rId26" cstate="screen">
            <a:extLst>
              <a:ext uri="{28A0092B-C50C-407E-A947-70E740481C1C}">
                <a14:useLocalDpi xmlns:a14="http://schemas.microsoft.com/office/drawing/2010/main"/>
              </a:ext>
            </a:extLst>
          </a:blip>
          <a:srcRect t="15976" b="17776"/>
          <a:stretch/>
        </p:blipFill>
        <p:spPr bwMode="auto">
          <a:xfrm>
            <a:off x="9966297" y="11473938"/>
            <a:ext cx="2150740" cy="79156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DD08272A-64BC-BB8F-5050-B1E58B6A9E53}"/>
              </a:ext>
            </a:extLst>
          </p:cNvPr>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18763891" y="9942686"/>
            <a:ext cx="1710544" cy="718964"/>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3">
            <a:extLst>
              <a:ext uri="{FF2B5EF4-FFF2-40B4-BE49-F238E27FC236}">
                <a16:creationId xmlns:a16="http://schemas.microsoft.com/office/drawing/2014/main" id="{16065467-6E92-3971-2FBE-2C09170A46C8}"/>
              </a:ext>
            </a:extLst>
          </p:cNvPr>
          <p:cNvSpPr txBox="1">
            <a:spLocks/>
          </p:cNvSpPr>
          <p:nvPr/>
        </p:nvSpPr>
        <p:spPr>
          <a:xfrm>
            <a:off x="2010985" y="3868227"/>
            <a:ext cx="2203072" cy="118441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800" kern="1300" noProof="0" dirty="0">
                <a:solidFill>
                  <a:srgbClr val="7030A0"/>
                </a:solidFill>
                <a:latin typeface="+mn-lt"/>
                <a:cs typeface="IBM Plex Sans Light" panose="020F0502020204030204" pitchFamily="34" charset="0"/>
              </a:rPr>
              <a:t>180K</a:t>
            </a:r>
            <a:endParaRPr lang="en-US" sz="3200" kern="1300" noProof="0" dirty="0">
              <a:solidFill>
                <a:srgbClr val="7030A0"/>
              </a:solidFill>
              <a:latin typeface="+mn-lt"/>
              <a:cs typeface="IBM Plex Sans Light" panose="020F0502020204030204" pitchFamily="34" charset="0"/>
            </a:endParaRPr>
          </a:p>
          <a:p>
            <a:pPr algn="ctr" defTabSz="1246456" eaLnBrk="0">
              <a:buSzPct val="100000"/>
              <a:defRPr/>
            </a:pPr>
            <a:r>
              <a:rPr lang="en-US" sz="1600" kern="1300" noProof="0" dirty="0">
                <a:solidFill>
                  <a:srgbClr val="000000"/>
                </a:solidFill>
                <a:latin typeface="+mn-lt"/>
                <a:cs typeface="IBM Plex Sans Light" panose="020F0502020204030204" pitchFamily="34" charset="0"/>
              </a:rPr>
              <a:t>hours saved weekly</a:t>
            </a:r>
            <a:br>
              <a:rPr lang="en-US" sz="1600" kern="1300" noProof="0" dirty="0">
                <a:solidFill>
                  <a:srgbClr val="000000"/>
                </a:solidFill>
                <a:latin typeface="+mn-lt"/>
                <a:cs typeface="IBM Plex Sans Light" panose="020F0502020204030204" pitchFamily="34" charset="0"/>
              </a:rPr>
            </a:br>
            <a:r>
              <a:rPr lang="en-US" sz="1600" kern="1300" noProof="0" dirty="0">
                <a:solidFill>
                  <a:srgbClr val="000000"/>
                </a:solidFill>
                <a:latin typeface="+mn-lt"/>
                <a:cs typeface="IBM Plex Sans Light" panose="020F0502020204030204" pitchFamily="34" charset="0"/>
              </a:rPr>
              <a:t> by account teams</a:t>
            </a:r>
            <a:r>
              <a:rPr lang="en-US" sz="1600" kern="1300" baseline="30000" noProof="0" dirty="0">
                <a:solidFill>
                  <a:srgbClr val="000000"/>
                </a:solidFill>
                <a:latin typeface="+mn-lt"/>
                <a:cs typeface="IBM Plex Sans Light" panose="020F0502020204030204" pitchFamily="34" charset="0"/>
              </a:rPr>
              <a:t>1</a:t>
            </a:r>
            <a:endParaRPr lang="en-US" sz="1600" kern="0" baseline="30000" noProof="0" dirty="0">
              <a:solidFill>
                <a:srgbClr val="000000"/>
              </a:solidFill>
              <a:latin typeface="+mn-lt"/>
            </a:endParaRPr>
          </a:p>
        </p:txBody>
      </p:sp>
      <p:sp>
        <p:nvSpPr>
          <p:cNvPr id="23" name="Text Placeholder 3">
            <a:extLst>
              <a:ext uri="{FF2B5EF4-FFF2-40B4-BE49-F238E27FC236}">
                <a16:creationId xmlns:a16="http://schemas.microsoft.com/office/drawing/2014/main" id="{7BDA3E1B-A98A-05D8-FFC9-E97FA4399698}"/>
              </a:ext>
            </a:extLst>
          </p:cNvPr>
          <p:cNvSpPr txBox="1">
            <a:spLocks/>
          </p:cNvSpPr>
          <p:nvPr/>
        </p:nvSpPr>
        <p:spPr>
          <a:xfrm>
            <a:off x="7046259" y="3880102"/>
            <a:ext cx="1968831" cy="118441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800" kern="1300" noProof="0" dirty="0">
                <a:solidFill>
                  <a:srgbClr val="7030A0"/>
                </a:solidFill>
                <a:latin typeface="+mn-lt"/>
                <a:cs typeface="IBM Plex Sans Light" panose="020F0502020204030204" pitchFamily="34" charset="0"/>
              </a:rPr>
              <a:t>Zero</a:t>
            </a:r>
            <a:endParaRPr lang="en-US" sz="3200" kern="1300" noProof="0" dirty="0">
              <a:solidFill>
                <a:srgbClr val="7030A0"/>
              </a:solidFill>
              <a:latin typeface="+mn-lt"/>
              <a:cs typeface="IBM Plex Sans Light" panose="020F0502020204030204" pitchFamily="34" charset="0"/>
            </a:endParaRPr>
          </a:p>
          <a:p>
            <a:pPr algn="ctr" defTabSz="1246456" eaLnBrk="0">
              <a:buSzPct val="100000"/>
              <a:defRPr/>
            </a:pPr>
            <a:r>
              <a:rPr lang="en-US" sz="1600" kern="1300" noProof="0" dirty="0">
                <a:solidFill>
                  <a:srgbClr val="000000"/>
                </a:solidFill>
                <a:latin typeface="+mn-lt"/>
                <a:cs typeface="IBM Plex Sans Light" panose="020F0502020204030204" pitchFamily="34" charset="0"/>
              </a:rPr>
              <a:t>lines of </a:t>
            </a:r>
            <a:br>
              <a:rPr lang="en-US" sz="1600" kern="1300" noProof="0" dirty="0">
                <a:solidFill>
                  <a:srgbClr val="000000"/>
                </a:solidFill>
                <a:latin typeface="+mn-lt"/>
                <a:cs typeface="IBM Plex Sans Light" panose="020F0502020204030204" pitchFamily="34" charset="0"/>
              </a:rPr>
            </a:br>
            <a:r>
              <a:rPr lang="en-US" sz="1600" kern="1300" noProof="0" dirty="0">
                <a:solidFill>
                  <a:srgbClr val="000000"/>
                </a:solidFill>
                <a:latin typeface="+mn-lt"/>
                <a:cs typeface="IBM Plex Sans Light" panose="020F0502020204030204" pitchFamily="34" charset="0"/>
              </a:rPr>
              <a:t>code written</a:t>
            </a:r>
            <a:r>
              <a:rPr lang="en-US" sz="1600" kern="1300" baseline="30000" noProof="0" dirty="0">
                <a:solidFill>
                  <a:srgbClr val="000000"/>
                </a:solidFill>
                <a:latin typeface="+mn-lt"/>
                <a:cs typeface="IBM Plex Sans Light" panose="020F0502020204030204" pitchFamily="34" charset="0"/>
              </a:rPr>
              <a:t>2</a:t>
            </a:r>
            <a:endParaRPr lang="en-US" sz="1600" kern="0" baseline="30000" noProof="0" dirty="0">
              <a:solidFill>
                <a:srgbClr val="000000"/>
              </a:solidFill>
              <a:latin typeface="+mn-lt"/>
            </a:endParaRPr>
          </a:p>
        </p:txBody>
      </p:sp>
      <p:sp>
        <p:nvSpPr>
          <p:cNvPr id="24" name="Text Placeholder 3">
            <a:extLst>
              <a:ext uri="{FF2B5EF4-FFF2-40B4-BE49-F238E27FC236}">
                <a16:creationId xmlns:a16="http://schemas.microsoft.com/office/drawing/2014/main" id="{13A51FAF-5174-BF8E-4212-FE0D8B4F2FE9}"/>
              </a:ext>
            </a:extLst>
          </p:cNvPr>
          <p:cNvSpPr txBox="1">
            <a:spLocks/>
          </p:cNvSpPr>
          <p:nvPr/>
        </p:nvSpPr>
        <p:spPr>
          <a:xfrm>
            <a:off x="4463653" y="3803439"/>
            <a:ext cx="2382768" cy="118441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800" kern="1300" noProof="0" dirty="0">
                <a:solidFill>
                  <a:srgbClr val="7030A0"/>
                </a:solidFill>
                <a:latin typeface="+mn-lt"/>
                <a:cs typeface="IBM Plex Sans Light" panose="020F0502020204030204" pitchFamily="34" charset="0"/>
              </a:rPr>
              <a:t>4714</a:t>
            </a:r>
            <a:r>
              <a:rPr lang="en-US" sz="3200" kern="1300" noProof="0" dirty="0">
                <a:solidFill>
                  <a:srgbClr val="000000"/>
                </a:solidFill>
                <a:latin typeface="+mn-lt"/>
                <a:cs typeface="IBM Plex Sans Light" panose="020F0502020204030204" pitchFamily="34" charset="0"/>
              </a:rPr>
              <a:t> </a:t>
            </a:r>
          </a:p>
          <a:p>
            <a:pPr algn="ctr" defTabSz="1246456" eaLnBrk="0">
              <a:buSzPct val="100000"/>
              <a:defRPr/>
            </a:pPr>
            <a:r>
              <a:rPr lang="en-US" sz="1600" kern="1300" noProof="0" dirty="0">
                <a:solidFill>
                  <a:srgbClr val="000000"/>
                </a:solidFill>
                <a:latin typeface="+mn-lt"/>
                <a:cs typeface="IBM Plex Sans Light" panose="020F0502020204030204" pitchFamily="34" charset="0"/>
              </a:rPr>
              <a:t>seller questions answered in first 10 weeks</a:t>
            </a:r>
            <a:r>
              <a:rPr lang="en-US" sz="1600" kern="1300" baseline="30000" noProof="0" dirty="0">
                <a:solidFill>
                  <a:srgbClr val="000000"/>
                </a:solidFill>
                <a:latin typeface="+mn-lt"/>
                <a:cs typeface="IBM Plex Sans Light" panose="020F0502020204030204" pitchFamily="34" charset="0"/>
              </a:rPr>
              <a:t>2</a:t>
            </a:r>
            <a:endParaRPr lang="en-US" sz="1600" kern="0" noProof="0" dirty="0">
              <a:solidFill>
                <a:srgbClr val="000000"/>
              </a:solidFill>
              <a:latin typeface="+mn-lt"/>
            </a:endParaRPr>
          </a:p>
        </p:txBody>
      </p:sp>
      <p:sp>
        <p:nvSpPr>
          <p:cNvPr id="28" name="Text Placeholder 3">
            <a:extLst>
              <a:ext uri="{FF2B5EF4-FFF2-40B4-BE49-F238E27FC236}">
                <a16:creationId xmlns:a16="http://schemas.microsoft.com/office/drawing/2014/main" id="{3FA088C5-5E13-B23A-22A2-EA88798985F0}"/>
              </a:ext>
            </a:extLst>
          </p:cNvPr>
          <p:cNvSpPr txBox="1">
            <a:spLocks/>
          </p:cNvSpPr>
          <p:nvPr/>
        </p:nvSpPr>
        <p:spPr>
          <a:xfrm>
            <a:off x="9230643" y="3806265"/>
            <a:ext cx="2203072" cy="118441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800" kern="1300" noProof="0" dirty="0">
                <a:solidFill>
                  <a:srgbClr val="7030A0"/>
                </a:solidFill>
                <a:latin typeface="+mn-lt"/>
                <a:cs typeface="IBM Plex Sans Light" panose="020F0502020204030204" pitchFamily="34" charset="0"/>
              </a:rPr>
              <a:t>18K</a:t>
            </a:r>
            <a:r>
              <a:rPr lang="en-US" sz="3200" kern="1300" noProof="0" dirty="0">
                <a:solidFill>
                  <a:srgbClr val="000000"/>
                </a:solidFill>
                <a:latin typeface="+mn-lt"/>
                <a:cs typeface="IBM Plex Sans Light" panose="020F0502020204030204" pitchFamily="34" charset="0"/>
              </a:rPr>
              <a:t> </a:t>
            </a:r>
          </a:p>
          <a:p>
            <a:pPr algn="ctr" defTabSz="1246456" eaLnBrk="0">
              <a:buSzPct val="100000"/>
              <a:defRPr/>
            </a:pPr>
            <a:r>
              <a:rPr lang="en-US" sz="1600" kern="1300" noProof="0" dirty="0">
                <a:solidFill>
                  <a:srgbClr val="000000"/>
                </a:solidFill>
                <a:latin typeface="+mn-lt"/>
                <a:cs typeface="IBM Plex Sans Light" panose="020F0502020204030204" pitchFamily="34" charset="0"/>
              </a:rPr>
              <a:t>hours </a:t>
            </a:r>
            <a:br>
              <a:rPr lang="en-US" sz="1600" kern="1300" noProof="0" dirty="0">
                <a:solidFill>
                  <a:srgbClr val="000000"/>
                </a:solidFill>
                <a:latin typeface="+mn-lt"/>
                <a:cs typeface="IBM Plex Sans Light" panose="020F0502020204030204" pitchFamily="34" charset="0"/>
              </a:rPr>
            </a:br>
            <a:r>
              <a:rPr lang="en-US" sz="1600" kern="1300" noProof="0" dirty="0">
                <a:solidFill>
                  <a:srgbClr val="000000"/>
                </a:solidFill>
                <a:latin typeface="+mn-lt"/>
                <a:cs typeface="IBM Plex Sans Light" panose="020F0502020204030204" pitchFamily="34" charset="0"/>
              </a:rPr>
              <a:t>saved monthly</a:t>
            </a:r>
            <a:r>
              <a:rPr lang="en-US" sz="1600" kern="1300" baseline="30000" noProof="0" dirty="0">
                <a:solidFill>
                  <a:srgbClr val="000000"/>
                </a:solidFill>
                <a:latin typeface="+mn-lt"/>
                <a:cs typeface="IBM Plex Sans Light" panose="020F0502020204030204" pitchFamily="34" charset="0"/>
              </a:rPr>
              <a:t>3</a:t>
            </a:r>
            <a:endParaRPr lang="en-US" sz="1600" kern="0" baseline="30000" noProof="0" dirty="0">
              <a:solidFill>
                <a:srgbClr val="000000"/>
              </a:solidFill>
              <a:latin typeface="+mn-lt"/>
            </a:endParaRPr>
          </a:p>
        </p:txBody>
      </p:sp>
      <p:sp>
        <p:nvSpPr>
          <p:cNvPr id="39" name="Text Placeholder 3">
            <a:extLst>
              <a:ext uri="{FF2B5EF4-FFF2-40B4-BE49-F238E27FC236}">
                <a16:creationId xmlns:a16="http://schemas.microsoft.com/office/drawing/2014/main" id="{83FA5E98-8E94-7FBD-D03F-B459EA20D0DF}"/>
              </a:ext>
            </a:extLst>
          </p:cNvPr>
          <p:cNvSpPr txBox="1">
            <a:spLocks/>
          </p:cNvSpPr>
          <p:nvPr/>
        </p:nvSpPr>
        <p:spPr>
          <a:xfrm>
            <a:off x="13958192" y="3880100"/>
            <a:ext cx="2203072" cy="1188566"/>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800" kern="1300" noProof="0" dirty="0">
                <a:solidFill>
                  <a:srgbClr val="7030A0"/>
                </a:solidFill>
                <a:latin typeface="+mn-lt"/>
                <a:cs typeface="IBM Plex Sans Light" panose="020F0502020204030204" pitchFamily="34" charset="0"/>
              </a:rPr>
              <a:t>20%</a:t>
            </a:r>
            <a:r>
              <a:rPr lang="en-US" sz="2800" kern="1300" noProof="0" dirty="0">
                <a:solidFill>
                  <a:srgbClr val="000000"/>
                </a:solidFill>
                <a:latin typeface="+mn-lt"/>
                <a:cs typeface="IBM Plex Sans Light" panose="020F0502020204030204" pitchFamily="34" charset="0"/>
              </a:rPr>
              <a:t> </a:t>
            </a:r>
          </a:p>
          <a:p>
            <a:pPr algn="ctr" defTabSz="1246456" eaLnBrk="0">
              <a:buSzPct val="100000"/>
              <a:defRPr/>
            </a:pPr>
            <a:r>
              <a:rPr lang="en-US" sz="1600" kern="1300" noProof="0" dirty="0">
                <a:solidFill>
                  <a:srgbClr val="000000"/>
                </a:solidFill>
                <a:latin typeface="+mn-lt"/>
              </a:rPr>
              <a:t>increase in engagement opportunities</a:t>
            </a:r>
            <a:r>
              <a:rPr lang="en-US" sz="1600" kern="1300" baseline="30000" noProof="0" dirty="0">
                <a:solidFill>
                  <a:srgbClr val="000000"/>
                </a:solidFill>
                <a:latin typeface="+mn-lt"/>
              </a:rPr>
              <a:t>3</a:t>
            </a:r>
            <a:endParaRPr lang="en-US" sz="1600" kern="0" baseline="30000" noProof="0" dirty="0">
              <a:solidFill>
                <a:srgbClr val="000000"/>
              </a:solidFill>
              <a:latin typeface="+mn-lt"/>
            </a:endParaRPr>
          </a:p>
        </p:txBody>
      </p:sp>
      <p:sp>
        <p:nvSpPr>
          <p:cNvPr id="40" name="Text Placeholder 3">
            <a:extLst>
              <a:ext uri="{FF2B5EF4-FFF2-40B4-BE49-F238E27FC236}">
                <a16:creationId xmlns:a16="http://schemas.microsoft.com/office/drawing/2014/main" id="{4895BDAE-6CA4-2198-51D9-BEF7DC6C15C5}"/>
              </a:ext>
            </a:extLst>
          </p:cNvPr>
          <p:cNvSpPr txBox="1">
            <a:spLocks/>
          </p:cNvSpPr>
          <p:nvPr/>
        </p:nvSpPr>
        <p:spPr>
          <a:xfrm>
            <a:off x="11511964" y="3877515"/>
            <a:ext cx="2068309" cy="118441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800" kern="1300" noProof="0" dirty="0">
                <a:solidFill>
                  <a:srgbClr val="7030A0"/>
                </a:solidFill>
                <a:latin typeface="+mn-lt"/>
                <a:cs typeface="IBM Plex Sans Light" panose="020F0502020204030204" pitchFamily="34" charset="0"/>
              </a:rPr>
              <a:t>40%</a:t>
            </a:r>
            <a:endParaRPr lang="en-US" sz="3200" kern="1300" noProof="0" dirty="0">
              <a:solidFill>
                <a:srgbClr val="7030A0"/>
              </a:solidFill>
              <a:latin typeface="+mn-lt"/>
              <a:cs typeface="IBM Plex Sans Light" panose="020F0502020204030204" pitchFamily="34" charset="0"/>
            </a:endParaRPr>
          </a:p>
          <a:p>
            <a:pPr algn="ctr" defTabSz="1246456" eaLnBrk="0">
              <a:buSzPct val="100000"/>
              <a:defRPr/>
            </a:pPr>
            <a:r>
              <a:rPr lang="en-US" sz="1600" kern="1300" noProof="0" dirty="0">
                <a:solidFill>
                  <a:srgbClr val="000000"/>
                </a:solidFill>
                <a:latin typeface="+mn-lt"/>
                <a:cs typeface="IBM Plex Sans Light" panose="020F0502020204030204" pitchFamily="34" charset="0"/>
              </a:rPr>
              <a:t>increase in quality </a:t>
            </a:r>
            <a:br>
              <a:rPr lang="en-US" sz="1600" kern="1300" noProof="0" dirty="0">
                <a:solidFill>
                  <a:srgbClr val="000000"/>
                </a:solidFill>
                <a:latin typeface="+mn-lt"/>
                <a:cs typeface="IBM Plex Sans Light" panose="020F0502020204030204" pitchFamily="34" charset="0"/>
              </a:rPr>
            </a:br>
            <a:r>
              <a:rPr lang="en-US" sz="1600" kern="1300" noProof="0" dirty="0">
                <a:solidFill>
                  <a:srgbClr val="000000"/>
                </a:solidFill>
                <a:latin typeface="+mn-lt"/>
                <a:cs typeface="IBM Plex Sans Light" panose="020F0502020204030204" pitchFamily="34" charset="0"/>
              </a:rPr>
              <a:t>of outreach content</a:t>
            </a:r>
            <a:r>
              <a:rPr lang="en-US" sz="1600" kern="1300" baseline="30000" noProof="0" dirty="0">
                <a:solidFill>
                  <a:srgbClr val="000000"/>
                </a:solidFill>
                <a:latin typeface="+mn-lt"/>
                <a:cs typeface="IBM Plex Sans Light" panose="020F0502020204030204" pitchFamily="34" charset="0"/>
              </a:rPr>
              <a:t>3</a:t>
            </a:r>
            <a:endParaRPr lang="en-US" sz="1600" kern="0" baseline="30000" noProof="0" dirty="0">
              <a:solidFill>
                <a:srgbClr val="000000"/>
              </a:solidFill>
              <a:latin typeface="+mn-lt"/>
            </a:endParaRPr>
          </a:p>
        </p:txBody>
      </p:sp>
      <p:sp>
        <p:nvSpPr>
          <p:cNvPr id="41" name="Text Placeholder 3">
            <a:extLst>
              <a:ext uri="{FF2B5EF4-FFF2-40B4-BE49-F238E27FC236}">
                <a16:creationId xmlns:a16="http://schemas.microsoft.com/office/drawing/2014/main" id="{051CE276-CE2C-5766-E57F-5AB91E47C147}"/>
              </a:ext>
            </a:extLst>
          </p:cNvPr>
          <p:cNvSpPr txBox="1">
            <a:spLocks/>
          </p:cNvSpPr>
          <p:nvPr/>
        </p:nvSpPr>
        <p:spPr>
          <a:xfrm>
            <a:off x="16539183" y="3878567"/>
            <a:ext cx="2315108" cy="118441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800" kern="1300" noProof="0" dirty="0">
                <a:solidFill>
                  <a:srgbClr val="7030A0"/>
                </a:solidFill>
                <a:latin typeface="+mn-lt"/>
                <a:cs typeface="IBM Plex Sans Light" panose="020F0502020204030204" pitchFamily="34" charset="0"/>
              </a:rPr>
              <a:t>50-70%</a:t>
            </a:r>
            <a:r>
              <a:rPr lang="en-US" sz="2800" kern="1300" noProof="0" dirty="0">
                <a:solidFill>
                  <a:srgbClr val="000000"/>
                </a:solidFill>
                <a:latin typeface="+mn-lt"/>
                <a:cs typeface="IBM Plex Sans Light" panose="020F0502020204030204" pitchFamily="34" charset="0"/>
              </a:rPr>
              <a:t> </a:t>
            </a:r>
          </a:p>
          <a:p>
            <a:pPr algn="ctr" defTabSz="1246456" eaLnBrk="0">
              <a:buSzPct val="100000"/>
              <a:defRPr/>
            </a:pPr>
            <a:r>
              <a:rPr lang="en-US" sz="1600" kern="1300" noProof="0" dirty="0">
                <a:solidFill>
                  <a:srgbClr val="000000"/>
                </a:solidFill>
                <a:latin typeface="+mn-lt"/>
                <a:cs typeface="IBM Plex Sans Light" panose="020F0502020204030204" pitchFamily="34" charset="0"/>
              </a:rPr>
              <a:t>reduction in time spent performing tasks</a:t>
            </a:r>
            <a:r>
              <a:rPr lang="en-US" sz="1600" kern="1300" baseline="30000" noProof="0" dirty="0">
                <a:solidFill>
                  <a:srgbClr val="000000"/>
                </a:solidFill>
                <a:latin typeface="+mn-lt"/>
                <a:cs typeface="IBM Plex Sans Light" panose="020F0502020204030204" pitchFamily="34" charset="0"/>
              </a:rPr>
              <a:t>4</a:t>
            </a:r>
            <a:endParaRPr lang="en-US" sz="1600" kern="0" noProof="0" dirty="0">
              <a:solidFill>
                <a:srgbClr val="000000"/>
              </a:solidFill>
              <a:latin typeface="+mn-lt"/>
            </a:endParaRPr>
          </a:p>
        </p:txBody>
      </p:sp>
      <p:sp>
        <p:nvSpPr>
          <p:cNvPr id="44" name="Text Placeholder 3">
            <a:extLst>
              <a:ext uri="{FF2B5EF4-FFF2-40B4-BE49-F238E27FC236}">
                <a16:creationId xmlns:a16="http://schemas.microsoft.com/office/drawing/2014/main" id="{2FF307BF-3996-0ED2-0E33-1730AD561545}"/>
              </a:ext>
            </a:extLst>
          </p:cNvPr>
          <p:cNvSpPr txBox="1">
            <a:spLocks/>
          </p:cNvSpPr>
          <p:nvPr/>
        </p:nvSpPr>
        <p:spPr>
          <a:xfrm>
            <a:off x="21507579" y="3883051"/>
            <a:ext cx="1951046" cy="118441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800" kern="1300" noProof="0" dirty="0">
                <a:solidFill>
                  <a:srgbClr val="7030A0"/>
                </a:solidFill>
                <a:latin typeface="+mn-lt"/>
                <a:cs typeface="IBM Plex Sans Light" panose="020F0502020204030204" pitchFamily="34" charset="0"/>
              </a:rPr>
              <a:t>25-35% </a:t>
            </a:r>
          </a:p>
          <a:p>
            <a:pPr algn="ctr" defTabSz="1246456" eaLnBrk="0">
              <a:buSzPct val="100000"/>
              <a:defRPr/>
            </a:pPr>
            <a:r>
              <a:rPr lang="en-US" sz="1600" kern="1300" dirty="0">
                <a:solidFill>
                  <a:srgbClr val="000000"/>
                </a:solidFill>
                <a:latin typeface="+mn-lt"/>
                <a:cs typeface="IBM Plex Sans Light" panose="020F0502020204030204" pitchFamily="34" charset="0"/>
              </a:rPr>
              <a:t>improvement</a:t>
            </a:r>
            <a:r>
              <a:rPr lang="en-US" sz="1600" kern="1300" noProof="0" dirty="0">
                <a:solidFill>
                  <a:srgbClr val="000000"/>
                </a:solidFill>
                <a:latin typeface="+mn-lt"/>
                <a:cs typeface="IBM Plex Sans Light" panose="020F0502020204030204" pitchFamily="34" charset="0"/>
              </a:rPr>
              <a:t> in quality of output</a:t>
            </a:r>
            <a:r>
              <a:rPr lang="en-US" sz="1600" kern="1300" baseline="30000" noProof="0" dirty="0">
                <a:solidFill>
                  <a:srgbClr val="000000"/>
                </a:solidFill>
                <a:latin typeface="+mn-lt"/>
                <a:cs typeface="IBM Plex Sans Light" panose="020F0502020204030204" pitchFamily="34" charset="0"/>
              </a:rPr>
              <a:t>4</a:t>
            </a:r>
            <a:endParaRPr lang="en-US" sz="1600" kern="0" baseline="30000" noProof="0" dirty="0">
              <a:solidFill>
                <a:srgbClr val="000000"/>
              </a:solidFill>
              <a:latin typeface="+mn-lt"/>
            </a:endParaRPr>
          </a:p>
        </p:txBody>
      </p:sp>
      <p:sp>
        <p:nvSpPr>
          <p:cNvPr id="46" name="Text Placeholder 3">
            <a:extLst>
              <a:ext uri="{FF2B5EF4-FFF2-40B4-BE49-F238E27FC236}">
                <a16:creationId xmlns:a16="http://schemas.microsoft.com/office/drawing/2014/main" id="{A2FC2E51-2E9E-B866-A1CA-9E03B20C9E76}"/>
              </a:ext>
            </a:extLst>
          </p:cNvPr>
          <p:cNvSpPr txBox="1">
            <a:spLocks/>
          </p:cNvSpPr>
          <p:nvPr/>
        </p:nvSpPr>
        <p:spPr>
          <a:xfrm>
            <a:off x="18899490" y="3868227"/>
            <a:ext cx="2644665" cy="118441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800" kern="1300" noProof="0" dirty="0">
                <a:solidFill>
                  <a:srgbClr val="7030A0"/>
                </a:solidFill>
                <a:latin typeface="+mn-lt"/>
                <a:cs typeface="IBM Plex Sans Light" panose="020F0502020204030204" pitchFamily="34" charset="0"/>
              </a:rPr>
              <a:t>15%-25%</a:t>
            </a:r>
            <a:r>
              <a:rPr lang="en-US" sz="2800" kern="1300" noProof="0" dirty="0">
                <a:solidFill>
                  <a:srgbClr val="000000"/>
                </a:solidFill>
                <a:latin typeface="+mn-lt"/>
                <a:cs typeface="IBM Plex Sans Light" panose="020F0502020204030204" pitchFamily="34" charset="0"/>
              </a:rPr>
              <a:t> </a:t>
            </a:r>
          </a:p>
          <a:p>
            <a:pPr algn="ctr" defTabSz="1246456" eaLnBrk="0">
              <a:buSzPct val="100000"/>
              <a:defRPr/>
            </a:pPr>
            <a:r>
              <a:rPr lang="en-US" sz="1600" kern="1300" noProof="0" dirty="0">
                <a:solidFill>
                  <a:srgbClr val="000000"/>
                </a:solidFill>
                <a:latin typeface="+mn-lt"/>
                <a:cs typeface="IBM Plex Sans Light" panose="020F0502020204030204" pitchFamily="34" charset="0"/>
              </a:rPr>
              <a:t>increased revenue from productivity gains</a:t>
            </a:r>
            <a:r>
              <a:rPr lang="en-US" sz="1600" kern="1300" baseline="30000" noProof="0" dirty="0">
                <a:solidFill>
                  <a:srgbClr val="000000"/>
                </a:solidFill>
                <a:latin typeface="+mn-lt"/>
                <a:cs typeface="IBM Plex Sans Light" panose="020F0502020204030204" pitchFamily="34" charset="0"/>
              </a:rPr>
              <a:t>4</a:t>
            </a:r>
            <a:endParaRPr lang="en-US" sz="1600" kern="0" baseline="30000" noProof="0" dirty="0">
              <a:solidFill>
                <a:srgbClr val="000000"/>
              </a:solidFill>
              <a:latin typeface="+mn-lt"/>
            </a:endParaRPr>
          </a:p>
        </p:txBody>
      </p:sp>
    </p:spTree>
    <p:extLst>
      <p:ext uri="{BB962C8B-B14F-4D97-AF65-F5344CB8AC3E}">
        <p14:creationId xmlns:p14="http://schemas.microsoft.com/office/powerpoint/2010/main" val="334636457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64853-37BB-1065-EF54-76897C0132E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950D69D-57DC-28B9-0C6B-4C62E7FD31BD}"/>
              </a:ext>
            </a:extLst>
          </p:cNvPr>
          <p:cNvGrpSpPr/>
          <p:nvPr/>
        </p:nvGrpSpPr>
        <p:grpSpPr>
          <a:xfrm>
            <a:off x="252413" y="1908365"/>
            <a:ext cx="23812864" cy="1184410"/>
            <a:chOff x="250858" y="2466519"/>
            <a:chExt cx="23815964" cy="1184564"/>
          </a:xfrm>
        </p:grpSpPr>
        <p:sp>
          <p:nvSpPr>
            <p:cNvPr id="15" name="Text Placeholder 3">
              <a:extLst>
                <a:ext uri="{FF2B5EF4-FFF2-40B4-BE49-F238E27FC236}">
                  <a16:creationId xmlns:a16="http://schemas.microsoft.com/office/drawing/2014/main" id="{88E7563D-E9E0-F06D-171A-A77D505538A5}"/>
                </a:ext>
              </a:extLst>
            </p:cNvPr>
            <p:cNvSpPr txBox="1">
              <a:spLocks/>
            </p:cNvSpPr>
            <p:nvPr/>
          </p:nvSpPr>
          <p:spPr>
            <a:xfrm>
              <a:off x="2190921" y="2466519"/>
              <a:ext cx="7598791" cy="1184564"/>
            </a:xfrm>
            <a:prstGeom prst="homePlate">
              <a:avLst/>
            </a:prstGeom>
            <a:solidFill>
              <a:srgbClr val="FFB3B8"/>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2437912">
                <a:defRPr/>
              </a:pPr>
              <a:r>
                <a:rPr lang="en-US" sz="2800" kern="0" noProof="0" dirty="0">
                  <a:solidFill>
                    <a:srgbClr val="000000"/>
                  </a:solidFill>
                  <a:latin typeface="+mn-lt"/>
                </a:rPr>
                <a:t>Supplier Management</a:t>
              </a:r>
            </a:p>
          </p:txBody>
        </p:sp>
        <p:sp>
          <p:nvSpPr>
            <p:cNvPr id="16" name="Text Placeholder 3">
              <a:extLst>
                <a:ext uri="{FF2B5EF4-FFF2-40B4-BE49-F238E27FC236}">
                  <a16:creationId xmlns:a16="http://schemas.microsoft.com/office/drawing/2014/main" id="{79FD4525-2A3C-D918-AA83-89A9BFC2F6BC}"/>
                </a:ext>
              </a:extLst>
            </p:cNvPr>
            <p:cNvSpPr txBox="1">
              <a:spLocks/>
            </p:cNvSpPr>
            <p:nvPr/>
          </p:nvSpPr>
          <p:spPr>
            <a:xfrm>
              <a:off x="9413988" y="2466519"/>
              <a:ext cx="7598791" cy="1184564"/>
            </a:xfrm>
            <a:prstGeom prst="chevron">
              <a:avLst/>
            </a:prstGeom>
            <a:solidFill>
              <a:srgbClr val="FFD7D9">
                <a:alpha val="93168"/>
              </a:srgbClr>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2437912">
                <a:defRPr/>
              </a:pPr>
              <a:r>
                <a:rPr lang="en-US" sz="2800" kern="0" noProof="0" dirty="0">
                  <a:solidFill>
                    <a:srgbClr val="000000"/>
                  </a:solidFill>
                  <a:latin typeface="+mn-lt"/>
                </a:rPr>
                <a:t>Purchasing</a:t>
              </a:r>
            </a:p>
          </p:txBody>
        </p:sp>
        <p:sp>
          <p:nvSpPr>
            <p:cNvPr id="17" name="Text Placeholder 3">
              <a:extLst>
                <a:ext uri="{FF2B5EF4-FFF2-40B4-BE49-F238E27FC236}">
                  <a16:creationId xmlns:a16="http://schemas.microsoft.com/office/drawing/2014/main" id="{E174E756-F4E1-9DD2-91C7-9F7938684C5C}"/>
                </a:ext>
              </a:extLst>
            </p:cNvPr>
            <p:cNvSpPr txBox="1">
              <a:spLocks/>
            </p:cNvSpPr>
            <p:nvPr/>
          </p:nvSpPr>
          <p:spPr>
            <a:xfrm>
              <a:off x="16637056" y="2466519"/>
              <a:ext cx="7429766" cy="1184564"/>
            </a:xfrm>
            <a:prstGeom prst="chevron">
              <a:avLst/>
            </a:prstGeom>
            <a:solidFill>
              <a:srgbClr val="FFF1F1"/>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2437912">
                <a:defRPr/>
              </a:pPr>
              <a:r>
                <a:rPr lang="en-US" sz="2800" kern="0" noProof="0" dirty="0">
                  <a:solidFill>
                    <a:srgbClr val="000000"/>
                  </a:solidFill>
                  <a:latin typeface="+mn-lt"/>
                </a:rPr>
                <a:t>Sourcing &amp; Contracts</a:t>
              </a:r>
            </a:p>
          </p:txBody>
        </p:sp>
        <p:sp>
          <p:nvSpPr>
            <p:cNvPr id="18" name="TextBox 17">
              <a:extLst>
                <a:ext uri="{FF2B5EF4-FFF2-40B4-BE49-F238E27FC236}">
                  <a16:creationId xmlns:a16="http://schemas.microsoft.com/office/drawing/2014/main" id="{4579A4A6-1C51-1471-9566-51270F3443DC}"/>
                </a:ext>
              </a:extLst>
            </p:cNvPr>
            <p:cNvSpPr txBox="1"/>
            <p:nvPr/>
          </p:nvSpPr>
          <p:spPr>
            <a:xfrm>
              <a:off x="250858" y="2466519"/>
              <a:ext cx="1496291" cy="1184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2437912">
                <a:spcBef>
                  <a:spcPts val="2900"/>
                </a:spcBef>
                <a:buSzPct val="100000"/>
                <a:defRPr/>
              </a:pPr>
              <a:r>
                <a:rPr lang="en-US" sz="2400" kern="0" noProof="0" dirty="0">
                  <a:solidFill>
                    <a:srgbClr val="000000"/>
                  </a:solidFill>
                  <a:sym typeface="IBM Plex Sans Light"/>
                </a:rPr>
                <a:t>Use Case</a:t>
              </a:r>
            </a:p>
          </p:txBody>
        </p:sp>
      </p:grpSp>
      <p:sp>
        <p:nvSpPr>
          <p:cNvPr id="22" name="TextBox 21">
            <a:extLst>
              <a:ext uri="{FF2B5EF4-FFF2-40B4-BE49-F238E27FC236}">
                <a16:creationId xmlns:a16="http://schemas.microsoft.com/office/drawing/2014/main" id="{64819F79-E841-372A-2D8F-402548A9968F}"/>
              </a:ext>
            </a:extLst>
          </p:cNvPr>
          <p:cNvSpPr txBox="1"/>
          <p:nvPr/>
        </p:nvSpPr>
        <p:spPr>
          <a:xfrm>
            <a:off x="3036815" y="7454076"/>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76" indent="-446660" defTabSz="2437912">
              <a:spcBef>
                <a:spcPts val="2900"/>
              </a:spcBef>
              <a:buSzPct val="100000"/>
              <a:buFontTx/>
              <a:buChar char="–"/>
              <a:defRPr/>
            </a:pPr>
            <a:endParaRPr lang="en-US" sz="7200" kern="0" noProof="0" dirty="0">
              <a:solidFill>
                <a:srgbClr val="000000"/>
              </a:solidFill>
              <a:sym typeface="IBM Plex Sans Light"/>
            </a:endParaRPr>
          </a:p>
        </p:txBody>
      </p:sp>
      <p:sp>
        <p:nvSpPr>
          <p:cNvPr id="28" name="TextBox 27">
            <a:extLst>
              <a:ext uri="{FF2B5EF4-FFF2-40B4-BE49-F238E27FC236}">
                <a16:creationId xmlns:a16="http://schemas.microsoft.com/office/drawing/2014/main" id="{688AD398-CDC2-FF15-4DD1-43B301D42E3F}"/>
              </a:ext>
            </a:extLst>
          </p:cNvPr>
          <p:cNvSpPr txBox="1"/>
          <p:nvPr/>
        </p:nvSpPr>
        <p:spPr>
          <a:xfrm>
            <a:off x="13675721" y="7204726"/>
            <a:ext cx="0" cy="0"/>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indent="-446660" defTabSz="2437912">
              <a:spcBef>
                <a:spcPts val="2900"/>
              </a:spcBef>
              <a:buSzPct val="100000"/>
              <a:buFontTx/>
              <a:buChar char="–"/>
              <a:defRPr/>
            </a:pPr>
            <a:endParaRPr lang="en-US" sz="7200" kern="0" noProof="0" dirty="0">
              <a:solidFill>
                <a:srgbClr val="000000"/>
              </a:solidFill>
              <a:sym typeface="IBM Plex Sans Light"/>
            </a:endParaRPr>
          </a:p>
        </p:txBody>
      </p:sp>
      <p:sp>
        <p:nvSpPr>
          <p:cNvPr id="7171" name="Title 2">
            <a:extLst>
              <a:ext uri="{FF2B5EF4-FFF2-40B4-BE49-F238E27FC236}">
                <a16:creationId xmlns:a16="http://schemas.microsoft.com/office/drawing/2014/main" id="{8F53247F-508E-D5F3-B9C5-FD677A0BED6C}"/>
              </a:ext>
            </a:extLst>
          </p:cNvPr>
          <p:cNvSpPr>
            <a:spLocks noGrp="1"/>
          </p:cNvSpPr>
          <p:nvPr>
            <p:ph type="title"/>
          </p:nvPr>
        </p:nvSpPr>
        <p:spPr>
          <a:xfrm>
            <a:off x="577585" y="576891"/>
            <a:ext cx="21407816" cy="993458"/>
          </a:xfrm>
          <a:ln w="12700">
            <a:miter lim="400000"/>
          </a:ln>
        </p:spPr>
        <p:txBody>
          <a:bodyPr lIns="0" tIns="0" rIns="0" bIns="0"/>
          <a:lstStyle/>
          <a:p>
            <a:pPr defTabSz="1799302">
              <a:lnSpc>
                <a:spcPct val="100000"/>
              </a:lnSpc>
            </a:pPr>
            <a:r>
              <a:rPr lang="en-US" sz="4200" noProof="0" dirty="0">
                <a:latin typeface="+mn-lt"/>
              </a:rPr>
              <a:t>Procurement agents accelerate processes &amp; boost productivity (1/2)</a:t>
            </a:r>
            <a:endParaRPr lang="en-US" sz="4200" noProof="0" dirty="0">
              <a:latin typeface="+mn-lt"/>
              <a:sym typeface="IBM Plex Sans Light"/>
            </a:endParaRPr>
          </a:p>
        </p:txBody>
      </p:sp>
      <p:grpSp>
        <p:nvGrpSpPr>
          <p:cNvPr id="6" name="Group 5">
            <a:extLst>
              <a:ext uri="{FF2B5EF4-FFF2-40B4-BE49-F238E27FC236}">
                <a16:creationId xmlns:a16="http://schemas.microsoft.com/office/drawing/2014/main" id="{387D9C68-FC4A-1CFF-D64B-CD356FD9EBE6}"/>
              </a:ext>
            </a:extLst>
          </p:cNvPr>
          <p:cNvGrpSpPr/>
          <p:nvPr/>
        </p:nvGrpSpPr>
        <p:grpSpPr>
          <a:xfrm>
            <a:off x="248773" y="7831747"/>
            <a:ext cx="23402512" cy="2421834"/>
            <a:chOff x="247218" y="5387378"/>
            <a:chExt cx="23405560" cy="3126749"/>
          </a:xfrm>
        </p:grpSpPr>
        <p:sp>
          <p:nvSpPr>
            <p:cNvPr id="20" name="TextBox 19">
              <a:extLst>
                <a:ext uri="{FF2B5EF4-FFF2-40B4-BE49-F238E27FC236}">
                  <a16:creationId xmlns:a16="http://schemas.microsoft.com/office/drawing/2014/main" id="{D2DF392E-CF53-3FE4-DC8E-2AA7A42E18E3}"/>
                </a:ext>
              </a:extLst>
            </p:cNvPr>
            <p:cNvSpPr txBox="1"/>
            <p:nvPr/>
          </p:nvSpPr>
          <p:spPr>
            <a:xfrm>
              <a:off x="247218" y="6213468"/>
              <a:ext cx="1745615" cy="1184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2437912">
                <a:spcBef>
                  <a:spcPts val="2900"/>
                </a:spcBef>
                <a:buSzPct val="100000"/>
                <a:defRPr/>
              </a:pPr>
              <a:r>
                <a:rPr lang="en-US" sz="2400" kern="0" noProof="0" dirty="0">
                  <a:solidFill>
                    <a:srgbClr val="000000"/>
                  </a:solidFill>
                  <a:sym typeface="IBM Plex Sans Light"/>
                </a:rPr>
                <a:t> Agents &amp; Tools</a:t>
              </a:r>
            </a:p>
          </p:txBody>
        </p:sp>
        <p:sp>
          <p:nvSpPr>
            <p:cNvPr id="7172" name="Text Placeholder 3">
              <a:extLst>
                <a:ext uri="{FF2B5EF4-FFF2-40B4-BE49-F238E27FC236}">
                  <a16:creationId xmlns:a16="http://schemas.microsoft.com/office/drawing/2014/main" id="{23556EEB-C90A-893B-82A1-B974814DE052}"/>
                </a:ext>
              </a:extLst>
            </p:cNvPr>
            <p:cNvSpPr txBox="1">
              <a:spLocks/>
            </p:cNvSpPr>
            <p:nvPr/>
          </p:nvSpPr>
          <p:spPr>
            <a:xfrm>
              <a:off x="16612814" y="5395997"/>
              <a:ext cx="7039964" cy="3109509"/>
            </a:xfrm>
            <a:prstGeom prst="rect">
              <a:avLst/>
            </a:prstGeom>
            <a:solidFill>
              <a:srgbClr val="FFF1F1"/>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671816" lvl="1" indent="-342764" defTabSz="2437424">
                <a:buFont typeface="IBM Plex Sans Light" panose="020B0604020202020204" pitchFamily="34" charset="0"/>
                <a:buChar char="•"/>
                <a:defRPr/>
              </a:pPr>
              <a:endParaRPr lang="en-US" sz="2400" kern="0" noProof="0" dirty="0">
                <a:solidFill>
                  <a:srgbClr val="000000"/>
                </a:solidFill>
                <a:latin typeface="+mn-lt"/>
              </a:endParaRPr>
            </a:p>
          </p:txBody>
        </p:sp>
        <p:sp>
          <p:nvSpPr>
            <p:cNvPr id="7173" name="Text Placeholder 3">
              <a:extLst>
                <a:ext uri="{FF2B5EF4-FFF2-40B4-BE49-F238E27FC236}">
                  <a16:creationId xmlns:a16="http://schemas.microsoft.com/office/drawing/2014/main" id="{76D20898-6498-324D-8E2E-96600FC6CCFB}"/>
                </a:ext>
              </a:extLst>
            </p:cNvPr>
            <p:cNvSpPr txBox="1">
              <a:spLocks/>
            </p:cNvSpPr>
            <p:nvPr/>
          </p:nvSpPr>
          <p:spPr>
            <a:xfrm>
              <a:off x="9413988" y="5387378"/>
              <a:ext cx="7000738" cy="3118129"/>
            </a:xfrm>
            <a:prstGeom prst="rect">
              <a:avLst/>
            </a:prstGeom>
            <a:solidFill>
              <a:srgbClr val="FFD7D9">
                <a:alpha val="52000"/>
              </a:srgb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174556" defTabSz="2437424">
                <a:defRPr/>
              </a:pPr>
              <a:endParaRPr lang="en-US" sz="2400" kern="0" noProof="0" dirty="0">
                <a:solidFill>
                  <a:srgbClr val="000000"/>
                </a:solidFill>
                <a:latin typeface="+mn-lt"/>
              </a:endParaRPr>
            </a:p>
          </p:txBody>
        </p:sp>
        <p:sp>
          <p:nvSpPr>
            <p:cNvPr id="7174" name="Text Placeholder 3">
              <a:extLst>
                <a:ext uri="{FF2B5EF4-FFF2-40B4-BE49-F238E27FC236}">
                  <a16:creationId xmlns:a16="http://schemas.microsoft.com/office/drawing/2014/main" id="{F7C94BF6-C7A8-1031-4650-AB0C93C4DBD8}"/>
                </a:ext>
              </a:extLst>
            </p:cNvPr>
            <p:cNvSpPr txBox="1">
              <a:spLocks/>
            </p:cNvSpPr>
            <p:nvPr/>
          </p:nvSpPr>
          <p:spPr>
            <a:xfrm>
              <a:off x="2190922" y="5395997"/>
              <a:ext cx="6986578" cy="3118130"/>
            </a:xfrm>
            <a:prstGeom prst="rect">
              <a:avLst/>
            </a:prstGeom>
            <a:solidFill>
              <a:srgbClr val="FFB3B8">
                <a:alpha val="75000"/>
              </a:srgbClr>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177764" defTabSz="2437912">
                <a:defRPr/>
              </a:pPr>
              <a:endParaRPr lang="en-US" sz="2400" kern="0" noProof="0" dirty="0">
                <a:solidFill>
                  <a:srgbClr val="000000"/>
                </a:solidFill>
                <a:latin typeface="+mn-lt"/>
              </a:endParaRPr>
            </a:p>
          </p:txBody>
        </p:sp>
        <p:sp>
          <p:nvSpPr>
            <p:cNvPr id="63" name="Text Placeholder 3">
              <a:extLst>
                <a:ext uri="{FF2B5EF4-FFF2-40B4-BE49-F238E27FC236}">
                  <a16:creationId xmlns:a16="http://schemas.microsoft.com/office/drawing/2014/main" id="{9AE38707-6503-885F-AB92-CFBF47A2A024}"/>
                </a:ext>
              </a:extLst>
            </p:cNvPr>
            <p:cNvSpPr txBox="1">
              <a:spLocks/>
            </p:cNvSpPr>
            <p:nvPr/>
          </p:nvSpPr>
          <p:spPr>
            <a:xfrm>
              <a:off x="16606443" y="5758496"/>
              <a:ext cx="6910239" cy="1643135"/>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520596" indent="-342832" defTabSz="2437912">
                <a:buFont typeface="IBM Plex Sans Light" panose="020B0604020202020204" pitchFamily="34" charset="0"/>
                <a:buChar char="•"/>
                <a:defRPr/>
              </a:pPr>
              <a:r>
                <a:rPr lang="en-US" sz="2000" kern="0" noProof="0" dirty="0">
                  <a:solidFill>
                    <a:srgbClr val="000000"/>
                  </a:solidFill>
                  <a:latin typeface="+mn-lt"/>
                </a:rPr>
                <a:t>RFx Agent</a:t>
              </a:r>
            </a:p>
            <a:p>
              <a:pPr marL="849780" lvl="1" indent="-342832" defTabSz="2437912">
                <a:buFont typeface="IBM Plex Sans Light" panose="020B0604020202020204" pitchFamily="34" charset="0"/>
                <a:buChar char="•"/>
                <a:defRPr/>
              </a:pPr>
              <a:r>
                <a:rPr lang="en-US" sz="1800" kern="0" noProof="0" dirty="0">
                  <a:solidFill>
                    <a:srgbClr val="000000"/>
                  </a:solidFill>
                  <a:latin typeface="+mn-lt"/>
                </a:rPr>
                <a:t>RFP Creation for Supplier Selection</a:t>
              </a:r>
            </a:p>
            <a:p>
              <a:pPr marL="1178898" lvl="2" indent="-342832" defTabSz="2437912">
                <a:buSzTx/>
                <a:buFont typeface="IBM Plex Sans Light" panose="020B0604020202020204" pitchFamily="34" charset="0"/>
                <a:buChar char="•"/>
                <a:defRPr/>
              </a:pPr>
              <a:r>
                <a:rPr lang="en-US" sz="1800" kern="0" noProof="0" dirty="0">
                  <a:solidFill>
                    <a:srgbClr val="000000"/>
                  </a:solidFill>
                  <a:latin typeface="+mn-lt"/>
                </a:rPr>
                <a:t>Supplier recommendation</a:t>
              </a:r>
            </a:p>
            <a:p>
              <a:pPr marL="1178898" lvl="2" indent="-342832" defTabSz="2437912">
                <a:buSzTx/>
                <a:buFont typeface="IBM Plex Sans Light" panose="020B0604020202020204" pitchFamily="34" charset="0"/>
                <a:buChar char="•"/>
                <a:defRPr/>
              </a:pPr>
              <a:r>
                <a:rPr lang="en-US" sz="1800" kern="0" noProof="0" dirty="0">
                  <a:solidFill>
                    <a:srgbClr val="000000"/>
                  </a:solidFill>
                  <a:latin typeface="+mn-lt"/>
                </a:rPr>
                <a:t>Draft RFP using Gen AI</a:t>
              </a:r>
            </a:p>
            <a:p>
              <a:pPr marL="520596" indent="-342832" defTabSz="2437912">
                <a:buFont typeface="IBM Plex Sans Light" panose="020B0604020202020204" pitchFamily="34" charset="0"/>
                <a:buChar char="•"/>
                <a:defRPr/>
              </a:pPr>
              <a:r>
                <a:rPr lang="en-US" sz="2000" kern="0" noProof="0" dirty="0">
                  <a:solidFill>
                    <a:srgbClr val="000000"/>
                  </a:solidFill>
                  <a:latin typeface="+mn-lt"/>
                </a:rPr>
                <a:t>Contracts Mgmt. Agent</a:t>
              </a:r>
            </a:p>
            <a:p>
              <a:pPr marL="849780" lvl="1" indent="-342832" defTabSz="2437912">
                <a:buFont typeface="IBM Plex Sans Light" panose="020B0604020202020204" pitchFamily="34" charset="0"/>
                <a:buChar char="•"/>
                <a:defRPr/>
              </a:pPr>
              <a:r>
                <a:rPr lang="en-US" sz="1800" kern="0" noProof="0" dirty="0">
                  <a:solidFill>
                    <a:srgbClr val="000000"/>
                  </a:solidFill>
                  <a:latin typeface="+mn-lt"/>
                </a:rPr>
                <a:t>Create / View / Modify Contracts</a:t>
              </a:r>
            </a:p>
          </p:txBody>
        </p:sp>
        <p:sp>
          <p:nvSpPr>
            <p:cNvPr id="38" name="Text Placeholder 3">
              <a:extLst>
                <a:ext uri="{FF2B5EF4-FFF2-40B4-BE49-F238E27FC236}">
                  <a16:creationId xmlns:a16="http://schemas.microsoft.com/office/drawing/2014/main" id="{B8D2E095-7087-CB37-BEF2-AE10C94D7BE4}"/>
                </a:ext>
              </a:extLst>
            </p:cNvPr>
            <p:cNvSpPr txBox="1">
              <a:spLocks/>
            </p:cNvSpPr>
            <p:nvPr/>
          </p:nvSpPr>
          <p:spPr>
            <a:xfrm>
              <a:off x="9582374" y="6043378"/>
              <a:ext cx="6281930" cy="2134475"/>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520596" indent="-342832" defTabSz="2437912">
                <a:buFont typeface="IBM Plex Sans Light" panose="020B0604020202020204" pitchFamily="34" charset="0"/>
                <a:buChar char="•"/>
                <a:defRPr/>
              </a:pPr>
              <a:r>
                <a:rPr lang="en-US" sz="2000" kern="0" noProof="0" dirty="0">
                  <a:solidFill>
                    <a:srgbClr val="000000"/>
                  </a:solidFill>
                  <a:latin typeface="+mn-lt"/>
                </a:rPr>
                <a:t>Purchasing Agent</a:t>
              </a:r>
            </a:p>
            <a:p>
              <a:pPr marL="849780" lvl="1" indent="-342832" defTabSz="2437912">
                <a:buFont typeface="IBM Plex Sans Light" panose="020B0604020202020204" pitchFamily="34" charset="0"/>
                <a:buChar char="•"/>
                <a:defRPr/>
              </a:pPr>
              <a:r>
                <a:rPr lang="en-US" sz="1800" kern="0" noProof="0" dirty="0">
                  <a:solidFill>
                    <a:srgbClr val="000000"/>
                  </a:solidFill>
                  <a:latin typeface="+mn-lt"/>
                </a:rPr>
                <a:t>Check PR, PO, GR Status</a:t>
              </a:r>
            </a:p>
            <a:p>
              <a:pPr marL="849780" lvl="1" indent="-342832" defTabSz="2437912">
                <a:buFont typeface="IBM Plex Sans Light" panose="020B0604020202020204" pitchFamily="34" charset="0"/>
                <a:buChar char="•"/>
                <a:defRPr/>
              </a:pPr>
              <a:r>
                <a:rPr lang="en-US" sz="1800" kern="0" noProof="0" dirty="0">
                  <a:solidFill>
                    <a:srgbClr val="000000"/>
                  </a:solidFill>
                  <a:latin typeface="+mn-lt"/>
                </a:rPr>
                <a:t>Create / Modify / View PR, PO, GR</a:t>
              </a:r>
            </a:p>
            <a:p>
              <a:pPr marL="1178964" lvl="2" indent="-342832" defTabSz="2437912">
                <a:buFont typeface="IBM Plex Sans Light" panose="020B0604020202020204" pitchFamily="34" charset="0"/>
                <a:buChar char="•"/>
                <a:defRPr/>
              </a:pPr>
              <a:r>
                <a:rPr lang="en-US" sz="1800" kern="0" noProof="0" dirty="0">
                  <a:solidFill>
                    <a:srgbClr val="000000"/>
                  </a:solidFill>
                  <a:latin typeface="+mn-lt"/>
                </a:rPr>
                <a:t>General details</a:t>
              </a:r>
            </a:p>
            <a:p>
              <a:pPr marL="1178964" lvl="2" indent="-342832" defTabSz="2437912">
                <a:buFont typeface="IBM Plex Sans Light" panose="020B0604020202020204" pitchFamily="34" charset="0"/>
                <a:buChar char="•"/>
                <a:defRPr/>
              </a:pPr>
              <a:r>
                <a:rPr lang="en-US" sz="1800" kern="0" noProof="0" dirty="0">
                  <a:solidFill>
                    <a:srgbClr val="000000"/>
                  </a:solidFill>
                  <a:latin typeface="+mn-lt"/>
                </a:rPr>
                <a:t>Item Details</a:t>
              </a:r>
            </a:p>
            <a:p>
              <a:pPr marL="849780" lvl="1" indent="-342832" defTabSz="2437912">
                <a:buFont typeface="IBM Plex Sans Light" panose="020B0604020202020204" pitchFamily="34" charset="0"/>
                <a:buChar char="•"/>
                <a:defRPr/>
              </a:pPr>
              <a:endParaRPr lang="en-US" sz="1800" kern="0" noProof="0" dirty="0">
                <a:solidFill>
                  <a:srgbClr val="000000"/>
                </a:solidFill>
                <a:latin typeface="+mn-lt"/>
              </a:endParaRPr>
            </a:p>
          </p:txBody>
        </p:sp>
        <p:sp>
          <p:nvSpPr>
            <p:cNvPr id="39" name="Text Placeholder 3">
              <a:extLst>
                <a:ext uri="{FF2B5EF4-FFF2-40B4-BE49-F238E27FC236}">
                  <a16:creationId xmlns:a16="http://schemas.microsoft.com/office/drawing/2014/main" id="{2AB4400C-C03D-C235-D6D0-114AC8C121A7}"/>
                </a:ext>
              </a:extLst>
            </p:cNvPr>
            <p:cNvSpPr txBox="1">
              <a:spLocks/>
            </p:cNvSpPr>
            <p:nvPr/>
          </p:nvSpPr>
          <p:spPr>
            <a:xfrm>
              <a:off x="2273632" y="5633028"/>
              <a:ext cx="6910239" cy="2402414"/>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520596" indent="-342832" defTabSz="2437912">
                <a:buFont typeface="IBM Plex Sans Light" panose="020B0604020202020204" pitchFamily="34" charset="0"/>
                <a:buChar char="•"/>
                <a:defRPr/>
              </a:pPr>
              <a:r>
                <a:rPr lang="en-US" sz="2000" kern="0" noProof="0" dirty="0">
                  <a:solidFill>
                    <a:srgbClr val="000000"/>
                  </a:solidFill>
                  <a:latin typeface="+mn-lt"/>
                </a:rPr>
                <a:t>Supplier risk insights Agent</a:t>
              </a:r>
            </a:p>
            <a:p>
              <a:pPr marL="849780" lvl="1" indent="-342832" defTabSz="2437912">
                <a:buFont typeface="IBM Plex Sans Light" panose="020B0604020202020204" pitchFamily="34" charset="0"/>
                <a:buChar char="•"/>
                <a:defRPr/>
              </a:pPr>
              <a:r>
                <a:rPr lang="en-US" sz="1800" kern="0" noProof="0" dirty="0">
                  <a:solidFill>
                    <a:srgbClr val="000000"/>
                  </a:solidFill>
                  <a:latin typeface="+mn-lt"/>
                </a:rPr>
                <a:t>Financial Strength, Payment insights</a:t>
              </a:r>
            </a:p>
            <a:p>
              <a:pPr marL="849780" lvl="1" indent="-342832" defTabSz="2437912">
                <a:buFont typeface="IBM Plex Sans Light" panose="020B0604020202020204" pitchFamily="34" charset="0"/>
                <a:buChar char="•"/>
                <a:defRPr/>
              </a:pPr>
              <a:r>
                <a:rPr lang="en-US" sz="1800" kern="0" noProof="0" dirty="0">
                  <a:solidFill>
                    <a:srgbClr val="000000"/>
                  </a:solidFill>
                  <a:latin typeface="+mn-lt"/>
                </a:rPr>
                <a:t>ESG Insights, Scores &amp; Ratings*</a:t>
              </a:r>
            </a:p>
            <a:p>
              <a:pPr marL="520596" indent="-342832" defTabSz="2437912">
                <a:buFont typeface="IBM Plex Sans Light" panose="020B0604020202020204" pitchFamily="34" charset="0"/>
                <a:buChar char="•"/>
                <a:defRPr/>
              </a:pPr>
              <a:r>
                <a:rPr lang="en-US" sz="2000" kern="0" noProof="0" dirty="0">
                  <a:solidFill>
                    <a:srgbClr val="000000"/>
                  </a:solidFill>
                  <a:latin typeface="+mn-lt"/>
                </a:rPr>
                <a:t>Supplier Onboarding Agent</a:t>
              </a:r>
            </a:p>
            <a:p>
              <a:pPr marL="849780" lvl="1" indent="-342832" defTabSz="2437912">
                <a:buFont typeface="IBM Plex Sans Light" panose="020B0604020202020204" pitchFamily="34" charset="0"/>
                <a:buChar char="•"/>
                <a:defRPr/>
              </a:pPr>
              <a:r>
                <a:rPr lang="en-US" sz="1800" kern="0" noProof="0" dirty="0">
                  <a:solidFill>
                    <a:srgbClr val="000000"/>
                  </a:solidFill>
                  <a:latin typeface="+mn-lt"/>
                </a:rPr>
                <a:t>Onboard Suppliers</a:t>
              </a:r>
            </a:p>
            <a:p>
              <a:pPr marL="520596" indent="-342832" defTabSz="2437912">
                <a:buFont typeface="IBM Plex Sans Light" panose="020B0604020202020204" pitchFamily="34" charset="0"/>
                <a:buChar char="•"/>
                <a:defRPr/>
              </a:pPr>
              <a:r>
                <a:rPr lang="en-US" sz="2000" kern="0" noProof="0" dirty="0">
                  <a:solidFill>
                    <a:srgbClr val="000000"/>
                  </a:solidFill>
                  <a:latin typeface="+mn-lt"/>
                </a:rPr>
                <a:t>Supplier Management Agent</a:t>
              </a:r>
            </a:p>
            <a:p>
              <a:pPr marL="849780" lvl="1" indent="-342832" defTabSz="2437912">
                <a:buFont typeface="IBM Plex Sans Light" panose="020B0604020202020204" pitchFamily="34" charset="0"/>
                <a:buChar char="•"/>
                <a:defRPr/>
              </a:pPr>
              <a:r>
                <a:rPr lang="en-US" sz="1800" kern="0" noProof="0" dirty="0">
                  <a:solidFill>
                    <a:srgbClr val="000000"/>
                  </a:solidFill>
                  <a:latin typeface="+mn-lt"/>
                </a:rPr>
                <a:t>View &amp; Update Supplier details</a:t>
              </a:r>
            </a:p>
          </p:txBody>
        </p:sp>
      </p:grpSp>
      <p:grpSp>
        <p:nvGrpSpPr>
          <p:cNvPr id="7" name="Group 6">
            <a:extLst>
              <a:ext uri="{FF2B5EF4-FFF2-40B4-BE49-F238E27FC236}">
                <a16:creationId xmlns:a16="http://schemas.microsoft.com/office/drawing/2014/main" id="{49A97C71-C492-3EFB-6ABA-219E61AFD491}"/>
              </a:ext>
            </a:extLst>
          </p:cNvPr>
          <p:cNvGrpSpPr/>
          <p:nvPr/>
        </p:nvGrpSpPr>
        <p:grpSpPr>
          <a:xfrm>
            <a:off x="252412" y="6168351"/>
            <a:ext cx="23426314" cy="1438210"/>
            <a:chOff x="250857" y="3755260"/>
            <a:chExt cx="23429364" cy="1438398"/>
          </a:xfrm>
        </p:grpSpPr>
        <p:sp>
          <p:nvSpPr>
            <p:cNvPr id="51" name="Text Placeholder 3">
              <a:extLst>
                <a:ext uri="{FF2B5EF4-FFF2-40B4-BE49-F238E27FC236}">
                  <a16:creationId xmlns:a16="http://schemas.microsoft.com/office/drawing/2014/main" id="{E3A26EED-680F-5111-623D-0D2F603952AF}"/>
                </a:ext>
              </a:extLst>
            </p:cNvPr>
            <p:cNvSpPr txBox="1">
              <a:spLocks/>
            </p:cNvSpPr>
            <p:nvPr/>
          </p:nvSpPr>
          <p:spPr>
            <a:xfrm>
              <a:off x="16630804" y="3828868"/>
              <a:ext cx="7049417" cy="1362349"/>
            </a:xfrm>
            <a:prstGeom prst="rect">
              <a:avLst/>
            </a:prstGeom>
            <a:solidFill>
              <a:srgbClr val="FFF1F1">
                <a:alpha val="53962"/>
              </a:srgbClr>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3200" kern="1300" noProof="0" dirty="0">
                  <a:solidFill>
                    <a:srgbClr val="000000"/>
                  </a:solidFill>
                  <a:latin typeface="+mn-lt"/>
                  <a:cs typeface="IBM Plex Sans Light" panose="020F0502020204030204" pitchFamily="34" charset="0"/>
                </a:rPr>
                <a:t> </a:t>
              </a:r>
              <a:endParaRPr lang="en-US" sz="1800" noProof="0" dirty="0">
                <a:solidFill>
                  <a:srgbClr val="000000"/>
                </a:solidFill>
                <a:latin typeface="+mn-lt"/>
              </a:endParaRPr>
            </a:p>
          </p:txBody>
        </p:sp>
        <p:sp>
          <p:nvSpPr>
            <p:cNvPr id="50" name="Text Placeholder 3">
              <a:extLst>
                <a:ext uri="{FF2B5EF4-FFF2-40B4-BE49-F238E27FC236}">
                  <a16:creationId xmlns:a16="http://schemas.microsoft.com/office/drawing/2014/main" id="{9C0701A2-1306-45DD-BCB9-C9AF4F5ECEC8}"/>
                </a:ext>
              </a:extLst>
            </p:cNvPr>
            <p:cNvSpPr txBox="1">
              <a:spLocks/>
            </p:cNvSpPr>
            <p:nvPr/>
          </p:nvSpPr>
          <p:spPr>
            <a:xfrm>
              <a:off x="9385275" y="3838774"/>
              <a:ext cx="7029451" cy="1352757"/>
            </a:xfrm>
            <a:prstGeom prst="rect">
              <a:avLst/>
            </a:prstGeom>
            <a:solidFill>
              <a:srgbClr val="FFD7D9"/>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endParaRPr lang="en-US" sz="1800" noProof="0" dirty="0">
                <a:solidFill>
                  <a:srgbClr val="000000"/>
                </a:solidFill>
                <a:latin typeface="+mn-lt"/>
              </a:endParaRPr>
            </a:p>
          </p:txBody>
        </p:sp>
        <p:sp>
          <p:nvSpPr>
            <p:cNvPr id="49" name="Text Placeholder 3">
              <a:extLst>
                <a:ext uri="{FF2B5EF4-FFF2-40B4-BE49-F238E27FC236}">
                  <a16:creationId xmlns:a16="http://schemas.microsoft.com/office/drawing/2014/main" id="{E4345CDB-5942-2378-4195-C659E9F327F1}"/>
                </a:ext>
              </a:extLst>
            </p:cNvPr>
            <p:cNvSpPr txBox="1">
              <a:spLocks/>
            </p:cNvSpPr>
            <p:nvPr/>
          </p:nvSpPr>
          <p:spPr>
            <a:xfrm>
              <a:off x="2176133" y="3840901"/>
              <a:ext cx="7049417" cy="1352757"/>
            </a:xfrm>
            <a:prstGeom prst="rect">
              <a:avLst/>
            </a:prstGeom>
            <a:solidFill>
              <a:srgbClr val="FFB3B8"/>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endParaRPr lang="en-US" sz="1800" kern="0" noProof="0" dirty="0">
                <a:solidFill>
                  <a:srgbClr val="000000"/>
                </a:solidFill>
                <a:latin typeface="+mn-lt"/>
              </a:endParaRPr>
            </a:p>
          </p:txBody>
        </p:sp>
        <p:sp>
          <p:nvSpPr>
            <p:cNvPr id="19" name="TextBox 18">
              <a:extLst>
                <a:ext uri="{FF2B5EF4-FFF2-40B4-BE49-F238E27FC236}">
                  <a16:creationId xmlns:a16="http://schemas.microsoft.com/office/drawing/2014/main" id="{36ED76ED-7990-8A3C-6F23-B8E3AD6AC50D}"/>
                </a:ext>
              </a:extLst>
            </p:cNvPr>
            <p:cNvSpPr txBox="1"/>
            <p:nvPr/>
          </p:nvSpPr>
          <p:spPr>
            <a:xfrm>
              <a:off x="250857" y="3755260"/>
              <a:ext cx="1496291" cy="1184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2437912">
                <a:spcBef>
                  <a:spcPts val="2900"/>
                </a:spcBef>
                <a:buSzPct val="100000"/>
                <a:defRPr/>
              </a:pPr>
              <a:r>
                <a:rPr lang="en-US" sz="2400" kern="0" noProof="0" dirty="0">
                  <a:solidFill>
                    <a:srgbClr val="000000"/>
                  </a:solidFill>
                  <a:sym typeface="IBM Plex Sans Light"/>
                </a:rPr>
                <a:t>ROI</a:t>
              </a:r>
            </a:p>
          </p:txBody>
        </p:sp>
        <p:sp>
          <p:nvSpPr>
            <p:cNvPr id="35" name="Text Placeholder 3">
              <a:extLst>
                <a:ext uri="{FF2B5EF4-FFF2-40B4-BE49-F238E27FC236}">
                  <a16:creationId xmlns:a16="http://schemas.microsoft.com/office/drawing/2014/main" id="{C3F89670-73EF-9937-B1D6-5F87B2F4F4F7}"/>
                </a:ext>
              </a:extLst>
            </p:cNvPr>
            <p:cNvSpPr txBox="1">
              <a:spLocks/>
            </p:cNvSpPr>
            <p:nvPr/>
          </p:nvSpPr>
          <p:spPr>
            <a:xfrm>
              <a:off x="2261174" y="3900384"/>
              <a:ext cx="3246783" cy="1184564"/>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3200" kern="1300" noProof="0" dirty="0">
                  <a:solidFill>
                    <a:srgbClr val="000000"/>
                  </a:solidFill>
                  <a:latin typeface="+mn-lt"/>
                  <a:cs typeface="IBM Plex Sans Light" panose="020F0502020204030204" pitchFamily="34" charset="0"/>
                </a:rPr>
                <a:t>75%</a:t>
              </a:r>
            </a:p>
            <a:p>
              <a:pPr algn="ctr" defTabSz="1246456" eaLnBrk="0">
                <a:buSzPct val="100000"/>
                <a:defRPr/>
              </a:pPr>
              <a:r>
                <a:rPr lang="en-US" sz="1800" kern="1300" noProof="0" dirty="0">
                  <a:solidFill>
                    <a:srgbClr val="000000"/>
                  </a:solidFill>
                  <a:latin typeface="+mn-lt"/>
                  <a:cs typeface="IBM Plex Sans Light" panose="020F0502020204030204" pitchFamily="34" charset="0"/>
                </a:rPr>
                <a:t>Supplier risk management</a:t>
              </a:r>
            </a:p>
            <a:p>
              <a:pPr algn="ctr" defTabSz="1246456" eaLnBrk="0">
                <a:buSzPct val="100000"/>
                <a:defRPr/>
              </a:pPr>
              <a:r>
                <a:rPr lang="en-US" sz="1800" kern="1300" noProof="0" dirty="0">
                  <a:solidFill>
                    <a:srgbClr val="000000"/>
                  </a:solidFill>
                  <a:latin typeface="+mn-lt"/>
                  <a:cs typeface="IBM Plex Sans Light" panose="020F0502020204030204" pitchFamily="34" charset="0"/>
                </a:rPr>
                <a:t>efficiency gains</a:t>
              </a:r>
              <a:r>
                <a:rPr lang="en-US" sz="1800" kern="1300" baseline="30000" noProof="0" dirty="0">
                  <a:solidFill>
                    <a:srgbClr val="000000"/>
                  </a:solidFill>
                  <a:latin typeface="+mn-lt"/>
                  <a:cs typeface="IBM Plex Sans Light" panose="020F0502020204030204" pitchFamily="34" charset="0"/>
                </a:rPr>
                <a:t>1</a:t>
              </a:r>
              <a:endParaRPr lang="en-US" sz="1800" kern="0" noProof="0" dirty="0">
                <a:solidFill>
                  <a:srgbClr val="000000"/>
                </a:solidFill>
                <a:latin typeface="+mn-lt"/>
              </a:endParaRPr>
            </a:p>
          </p:txBody>
        </p:sp>
        <p:sp>
          <p:nvSpPr>
            <p:cNvPr id="37" name="Text Placeholder 3">
              <a:extLst>
                <a:ext uri="{FF2B5EF4-FFF2-40B4-BE49-F238E27FC236}">
                  <a16:creationId xmlns:a16="http://schemas.microsoft.com/office/drawing/2014/main" id="{FB697737-28F1-671A-46EB-6774BF2617DA}"/>
                </a:ext>
              </a:extLst>
            </p:cNvPr>
            <p:cNvSpPr txBox="1">
              <a:spLocks/>
            </p:cNvSpPr>
            <p:nvPr/>
          </p:nvSpPr>
          <p:spPr>
            <a:xfrm>
              <a:off x="10318434" y="3900384"/>
              <a:ext cx="2203358" cy="1184564"/>
            </a:xfrm>
            <a:prstGeom prst="rect">
              <a:avLst/>
            </a:prstGeom>
            <a:noFill/>
            <a:ln>
              <a:noFill/>
            </a:ln>
          </p:spPr>
          <p:txBody>
            <a:bodyPr vert="horz" lIns="0" tIns="0" rIns="0" bIns="0" rtlCol="0" anchor="ctr"/>
            <a:lstStyle>
              <a:defPPr>
                <a:defRPr lang="en-US"/>
              </a:defPPr>
              <a:lvl1pPr marL="0" algn="r"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algn="ctr" defTabSz="1246456" eaLnBrk="0">
                <a:buSzPct val="100000"/>
                <a:defRPr/>
              </a:pPr>
              <a:r>
                <a:rPr lang="en-US" sz="3200" kern="1300" noProof="0" dirty="0">
                  <a:solidFill>
                    <a:srgbClr val="000000"/>
                  </a:solidFill>
                  <a:latin typeface="+mn-lt"/>
                  <a:cs typeface="IBM Plex Sans Light" panose="020F0502020204030204" pitchFamily="34" charset="0"/>
                </a:rPr>
                <a:t>45% </a:t>
              </a:r>
            </a:p>
            <a:p>
              <a:pPr algn="ctr" defTabSz="1246456" eaLnBrk="0">
                <a:lnSpc>
                  <a:spcPct val="110000"/>
                </a:lnSpc>
                <a:buSzPct val="100000"/>
                <a:defRPr/>
              </a:pPr>
              <a:r>
                <a:rPr lang="en-US" sz="1800" kern="1300" noProof="0" dirty="0">
                  <a:solidFill>
                    <a:srgbClr val="000000"/>
                  </a:solidFill>
                  <a:latin typeface="+mn-lt"/>
                  <a:cs typeface="IBM Plex Sans Light" panose="020F0502020204030204" pitchFamily="34" charset="0"/>
                  <a:sym typeface="IBM Plex Sans Light"/>
                </a:rPr>
                <a:t>reduction in</a:t>
              </a:r>
            </a:p>
            <a:p>
              <a:pPr algn="ctr" defTabSz="1246456" eaLnBrk="0">
                <a:lnSpc>
                  <a:spcPct val="110000"/>
                </a:lnSpc>
                <a:buSzPct val="100000"/>
                <a:defRPr/>
              </a:pPr>
              <a:r>
                <a:rPr lang="en-US" sz="1800" kern="1300" noProof="0" dirty="0">
                  <a:solidFill>
                    <a:srgbClr val="000000"/>
                  </a:solidFill>
                  <a:latin typeface="+mn-lt"/>
                  <a:cs typeface="IBM Plex Sans Light" panose="020F0502020204030204" pitchFamily="34" charset="0"/>
                  <a:sym typeface="IBM Plex Sans Light"/>
                </a:rPr>
                <a:t> helpdesk tickets</a:t>
              </a:r>
              <a:r>
                <a:rPr lang="en-US" sz="1800" kern="1300" baseline="30000" noProof="0" dirty="0">
                  <a:solidFill>
                    <a:srgbClr val="000000"/>
                  </a:solidFill>
                  <a:latin typeface="+mn-lt"/>
                  <a:cs typeface="IBM Plex Sans Light" panose="020F0502020204030204" pitchFamily="34" charset="0"/>
                  <a:sym typeface="IBM Plex Sans Light"/>
                </a:rPr>
                <a:t>1</a:t>
              </a:r>
              <a:endParaRPr lang="en-US" sz="1800" kern="0" baseline="30000" noProof="0" dirty="0">
                <a:solidFill>
                  <a:srgbClr val="000000"/>
                </a:solidFill>
                <a:latin typeface="+mn-lt"/>
                <a:sym typeface="IBM Plex Sans Light"/>
              </a:endParaRPr>
            </a:p>
          </p:txBody>
        </p:sp>
        <p:sp>
          <p:nvSpPr>
            <p:cNvPr id="40" name="Text Placeholder 3">
              <a:extLst>
                <a:ext uri="{FF2B5EF4-FFF2-40B4-BE49-F238E27FC236}">
                  <a16:creationId xmlns:a16="http://schemas.microsoft.com/office/drawing/2014/main" id="{EDAC584C-3C98-D973-2BF7-CBCA4CAF6F32}"/>
                </a:ext>
              </a:extLst>
            </p:cNvPr>
            <p:cNvSpPr txBox="1">
              <a:spLocks/>
            </p:cNvSpPr>
            <p:nvPr/>
          </p:nvSpPr>
          <p:spPr>
            <a:xfrm>
              <a:off x="13217728" y="3900384"/>
              <a:ext cx="2203358" cy="1184564"/>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3200" kern="1300" noProof="0" dirty="0">
                  <a:solidFill>
                    <a:srgbClr val="000000"/>
                  </a:solidFill>
                  <a:latin typeface="+mn-lt"/>
                  <a:cs typeface="IBM Plex Sans Light" panose="020F0502020204030204" pitchFamily="34" charset="0"/>
                </a:rPr>
                <a:t>50% </a:t>
              </a:r>
            </a:p>
            <a:p>
              <a:pPr algn="ctr" defTabSz="1246456" eaLnBrk="0">
                <a:buSzPct val="100000"/>
                <a:defRPr/>
              </a:pPr>
              <a:r>
                <a:rPr lang="en-US" sz="1800" kern="1300" noProof="0" dirty="0">
                  <a:solidFill>
                    <a:srgbClr val="000000"/>
                  </a:solidFill>
                  <a:latin typeface="+mn-lt"/>
                  <a:cs typeface="IBM Plex Sans Light" panose="020F0502020204030204" pitchFamily="34" charset="0"/>
                </a:rPr>
                <a:t>increased speed</a:t>
              </a:r>
            </a:p>
            <a:p>
              <a:pPr algn="ctr" defTabSz="1246456" eaLnBrk="0">
                <a:buSzPct val="100000"/>
                <a:defRPr/>
              </a:pPr>
              <a:r>
                <a:rPr lang="en-US" sz="1800" kern="1300" noProof="0" dirty="0">
                  <a:solidFill>
                    <a:srgbClr val="000000"/>
                  </a:solidFill>
                  <a:latin typeface="+mn-lt"/>
                  <a:cs typeface="IBM Plex Sans Light" panose="020F0502020204030204" pitchFamily="34" charset="0"/>
                </a:rPr>
                <a:t> to resolution</a:t>
              </a:r>
              <a:r>
                <a:rPr lang="en-US" sz="1800" kern="1300" baseline="30000" noProof="0" dirty="0">
                  <a:solidFill>
                    <a:srgbClr val="000000"/>
                  </a:solidFill>
                  <a:latin typeface="+mn-lt"/>
                  <a:cs typeface="IBM Plex Sans Light" panose="020F0502020204030204" pitchFamily="34" charset="0"/>
                </a:rPr>
                <a:t>1</a:t>
              </a:r>
              <a:endParaRPr lang="en-US" sz="1800" kern="0" noProof="0" dirty="0">
                <a:solidFill>
                  <a:srgbClr val="000000"/>
                </a:solidFill>
                <a:latin typeface="+mn-lt"/>
              </a:endParaRPr>
            </a:p>
          </p:txBody>
        </p:sp>
        <p:sp>
          <p:nvSpPr>
            <p:cNvPr id="45" name="Text Placeholder 3">
              <a:extLst>
                <a:ext uri="{FF2B5EF4-FFF2-40B4-BE49-F238E27FC236}">
                  <a16:creationId xmlns:a16="http://schemas.microsoft.com/office/drawing/2014/main" id="{B3BD5CA8-9EFF-0583-8F30-1D1E1E9A0A35}"/>
                </a:ext>
              </a:extLst>
            </p:cNvPr>
            <p:cNvSpPr txBox="1">
              <a:spLocks/>
            </p:cNvSpPr>
            <p:nvPr/>
          </p:nvSpPr>
          <p:spPr>
            <a:xfrm>
              <a:off x="5576230" y="3882977"/>
              <a:ext cx="3309832" cy="1184564"/>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3200" kern="1300" noProof="0" dirty="0">
                  <a:solidFill>
                    <a:srgbClr val="000000"/>
                  </a:solidFill>
                  <a:latin typeface="+mn-lt"/>
                  <a:cs typeface="IBM Plex Sans Light" panose="020F0502020204030204" pitchFamily="34" charset="0"/>
                </a:rPr>
                <a:t>95%+</a:t>
              </a:r>
            </a:p>
            <a:p>
              <a:pPr algn="ctr" defTabSz="1246456" eaLnBrk="0">
                <a:buSzPct val="100000"/>
                <a:defRPr/>
              </a:pPr>
              <a:r>
                <a:rPr lang="en-US" sz="1800" kern="1300" noProof="0" dirty="0">
                  <a:solidFill>
                    <a:srgbClr val="000000"/>
                  </a:solidFill>
                  <a:latin typeface="+mn-lt"/>
                  <a:cs typeface="IBM Plex Sans Light" panose="020F0502020204030204" pitchFamily="34" charset="0"/>
                </a:rPr>
                <a:t>Supplier base mapped to D&amp;B risk &amp; ESG scores</a:t>
              </a:r>
              <a:r>
                <a:rPr lang="en-US" sz="1800" kern="1300" baseline="30000" noProof="0" dirty="0">
                  <a:solidFill>
                    <a:srgbClr val="000000"/>
                  </a:solidFill>
                  <a:latin typeface="+mn-lt"/>
                  <a:cs typeface="IBM Plex Sans Light" panose="020F0502020204030204" pitchFamily="34" charset="0"/>
                </a:rPr>
                <a:t>1</a:t>
              </a:r>
              <a:endParaRPr lang="en-US" sz="1800" kern="0" noProof="0" dirty="0">
                <a:solidFill>
                  <a:srgbClr val="000000"/>
                </a:solidFill>
                <a:latin typeface="+mn-lt"/>
              </a:endParaRPr>
            </a:p>
          </p:txBody>
        </p:sp>
        <p:sp>
          <p:nvSpPr>
            <p:cNvPr id="7168" name="Text Placeholder 3">
              <a:extLst>
                <a:ext uri="{FF2B5EF4-FFF2-40B4-BE49-F238E27FC236}">
                  <a16:creationId xmlns:a16="http://schemas.microsoft.com/office/drawing/2014/main" id="{BD89C152-C224-EA0E-882C-3DE60C2AD5F1}"/>
                </a:ext>
              </a:extLst>
            </p:cNvPr>
            <p:cNvSpPr txBox="1">
              <a:spLocks/>
            </p:cNvSpPr>
            <p:nvPr/>
          </p:nvSpPr>
          <p:spPr>
            <a:xfrm>
              <a:off x="17257096" y="3882977"/>
              <a:ext cx="2669950" cy="1184564"/>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3200" kern="1300" noProof="0" dirty="0">
                  <a:solidFill>
                    <a:srgbClr val="000000"/>
                  </a:solidFill>
                  <a:latin typeface="+mn-lt"/>
                  <a:cs typeface="IBM Plex Sans Light" panose="020F0502020204030204" pitchFamily="34" charset="0"/>
                </a:rPr>
                <a:t>70%</a:t>
              </a:r>
            </a:p>
            <a:p>
              <a:pPr algn="ctr" defTabSz="1246456" eaLnBrk="0">
                <a:buSzPct val="100000"/>
                <a:defRPr/>
              </a:pPr>
              <a:r>
                <a:rPr lang="en-US" sz="1800" kern="1300" noProof="0" dirty="0">
                  <a:solidFill>
                    <a:srgbClr val="000000"/>
                  </a:solidFill>
                  <a:latin typeface="+mn-lt"/>
                  <a:cs typeface="IBM Plex Sans Light" panose="020F0502020204030204" pitchFamily="34" charset="0"/>
                </a:rPr>
                <a:t>Cycle Time Improvements</a:t>
              </a:r>
              <a:r>
                <a:rPr lang="en-US" sz="1800" kern="1300" baseline="30000" noProof="0" dirty="0">
                  <a:solidFill>
                    <a:srgbClr val="000000"/>
                  </a:solidFill>
                  <a:latin typeface="+mn-lt"/>
                  <a:cs typeface="IBM Plex Sans Light" panose="020F0502020204030204" pitchFamily="34" charset="0"/>
                </a:rPr>
                <a:t>1</a:t>
              </a:r>
              <a:endParaRPr lang="en-US" sz="1800" kern="0" noProof="0" dirty="0">
                <a:solidFill>
                  <a:srgbClr val="000000"/>
                </a:solidFill>
                <a:latin typeface="+mn-lt"/>
              </a:endParaRPr>
            </a:p>
          </p:txBody>
        </p:sp>
        <p:sp>
          <p:nvSpPr>
            <p:cNvPr id="7169" name="Text Placeholder 3">
              <a:extLst>
                <a:ext uri="{FF2B5EF4-FFF2-40B4-BE49-F238E27FC236}">
                  <a16:creationId xmlns:a16="http://schemas.microsoft.com/office/drawing/2014/main" id="{AFC95A63-AB69-EBBD-18E9-8675611E79F1}"/>
                </a:ext>
              </a:extLst>
            </p:cNvPr>
            <p:cNvSpPr txBox="1">
              <a:spLocks/>
            </p:cNvSpPr>
            <p:nvPr/>
          </p:nvSpPr>
          <p:spPr>
            <a:xfrm>
              <a:off x="20622982" y="3882977"/>
              <a:ext cx="2203358" cy="1184564"/>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lnSpc>
                  <a:spcPct val="100000"/>
                </a:lnSpc>
                <a:buSzPct val="100000"/>
                <a:defRPr/>
              </a:pPr>
              <a:r>
                <a:rPr lang="en-US" sz="3200" kern="1300" noProof="0" dirty="0">
                  <a:solidFill>
                    <a:srgbClr val="000000"/>
                  </a:solidFill>
                  <a:latin typeface="+mn-lt"/>
                  <a:cs typeface="IBM Plex Sans Light" panose="020F0502020204030204" pitchFamily="34" charset="0"/>
                </a:rPr>
                <a:t>improved</a:t>
              </a:r>
            </a:p>
            <a:p>
              <a:pPr algn="ctr" defTabSz="1246456" eaLnBrk="0">
                <a:lnSpc>
                  <a:spcPct val="100000"/>
                </a:lnSpc>
                <a:buSzPct val="100000"/>
                <a:defRPr/>
              </a:pPr>
              <a:r>
                <a:rPr lang="en-US" sz="500" kern="1300" noProof="0" dirty="0">
                  <a:solidFill>
                    <a:srgbClr val="000000"/>
                  </a:solidFill>
                  <a:latin typeface="+mn-lt"/>
                  <a:cs typeface="IBM Plex Sans Light" panose="020F0502020204030204" pitchFamily="34" charset="0"/>
                </a:rPr>
                <a:t> </a:t>
              </a:r>
            </a:p>
            <a:p>
              <a:pPr algn="ctr" defTabSz="1246456" eaLnBrk="0">
                <a:lnSpc>
                  <a:spcPct val="100000"/>
                </a:lnSpc>
                <a:buSzPct val="100000"/>
                <a:defRPr/>
              </a:pPr>
              <a:r>
                <a:rPr lang="en-US" sz="1800" kern="1300" noProof="0" dirty="0">
                  <a:solidFill>
                    <a:srgbClr val="000000"/>
                  </a:solidFill>
                  <a:latin typeface="+mn-lt"/>
                  <a:cs typeface="IBM Plex Sans Light" panose="020F0502020204030204" pitchFamily="34" charset="0"/>
                </a:rPr>
                <a:t>contract </a:t>
              </a:r>
            </a:p>
            <a:p>
              <a:pPr algn="ctr" defTabSz="1246456" eaLnBrk="0">
                <a:lnSpc>
                  <a:spcPct val="100000"/>
                </a:lnSpc>
                <a:buSzPct val="100000"/>
                <a:defRPr/>
              </a:pPr>
              <a:r>
                <a:rPr lang="en-US" sz="1800" kern="1300" noProof="0" dirty="0">
                  <a:solidFill>
                    <a:srgbClr val="000000"/>
                  </a:solidFill>
                  <a:latin typeface="+mn-lt"/>
                  <a:cs typeface="IBM Plex Sans Light" panose="020F0502020204030204" pitchFamily="34" charset="0"/>
                </a:rPr>
                <a:t>compliance</a:t>
              </a:r>
              <a:r>
                <a:rPr lang="en-US" sz="1800" kern="1300" baseline="30000" noProof="0" dirty="0">
                  <a:solidFill>
                    <a:srgbClr val="000000"/>
                  </a:solidFill>
                  <a:latin typeface="+mn-lt"/>
                  <a:cs typeface="IBM Plex Sans Light" panose="020F0502020204030204" pitchFamily="34" charset="0"/>
                </a:rPr>
                <a:t>1</a:t>
              </a:r>
              <a:endParaRPr lang="en-US" sz="1800" kern="0" noProof="0" dirty="0">
                <a:solidFill>
                  <a:srgbClr val="000000"/>
                </a:solidFill>
                <a:latin typeface="+mn-lt"/>
              </a:endParaRPr>
            </a:p>
          </p:txBody>
        </p:sp>
      </p:grpSp>
      <p:grpSp>
        <p:nvGrpSpPr>
          <p:cNvPr id="8" name="Group 7">
            <a:extLst>
              <a:ext uri="{FF2B5EF4-FFF2-40B4-BE49-F238E27FC236}">
                <a16:creationId xmlns:a16="http://schemas.microsoft.com/office/drawing/2014/main" id="{039F6FA4-D481-D8F4-40D8-9735C9C9F5A7}"/>
              </a:ext>
            </a:extLst>
          </p:cNvPr>
          <p:cNvGrpSpPr/>
          <p:nvPr/>
        </p:nvGrpSpPr>
        <p:grpSpPr>
          <a:xfrm>
            <a:off x="277810" y="3222335"/>
            <a:ext cx="23426314" cy="1184410"/>
            <a:chOff x="250857" y="3755260"/>
            <a:chExt cx="23429364" cy="1184564"/>
          </a:xfrm>
        </p:grpSpPr>
        <p:sp>
          <p:nvSpPr>
            <p:cNvPr id="10" name="Text Placeholder 3">
              <a:extLst>
                <a:ext uri="{FF2B5EF4-FFF2-40B4-BE49-F238E27FC236}">
                  <a16:creationId xmlns:a16="http://schemas.microsoft.com/office/drawing/2014/main" id="{4E0504D1-EE74-C003-96D2-9052787D537E}"/>
                </a:ext>
              </a:extLst>
            </p:cNvPr>
            <p:cNvSpPr txBox="1">
              <a:spLocks/>
            </p:cNvSpPr>
            <p:nvPr/>
          </p:nvSpPr>
          <p:spPr>
            <a:xfrm>
              <a:off x="16630804" y="3828868"/>
              <a:ext cx="7049417" cy="1065951"/>
            </a:xfrm>
            <a:prstGeom prst="rect">
              <a:avLst/>
            </a:prstGeom>
            <a:solidFill>
              <a:srgbClr val="FFF1F1">
                <a:alpha val="53962"/>
              </a:srgbClr>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000" kern="1300" noProof="0" dirty="0">
                  <a:solidFill>
                    <a:srgbClr val="000000"/>
                  </a:solidFill>
                  <a:latin typeface="+mn-lt"/>
                  <a:cs typeface="IBM Plex Sans Light" panose="020F0502020204030204" pitchFamily="34" charset="0"/>
                </a:rPr>
                <a:t>Procurement Manager &amp; Director </a:t>
              </a:r>
              <a:endParaRPr lang="en-US" sz="2000" noProof="0" dirty="0">
                <a:solidFill>
                  <a:srgbClr val="000000"/>
                </a:solidFill>
                <a:latin typeface="+mn-lt"/>
              </a:endParaRPr>
            </a:p>
          </p:txBody>
        </p:sp>
        <p:sp>
          <p:nvSpPr>
            <p:cNvPr id="11" name="Text Placeholder 3">
              <a:extLst>
                <a:ext uri="{FF2B5EF4-FFF2-40B4-BE49-F238E27FC236}">
                  <a16:creationId xmlns:a16="http://schemas.microsoft.com/office/drawing/2014/main" id="{3D5E72F2-8FBD-63CF-B63E-22DA217816DE}"/>
                </a:ext>
              </a:extLst>
            </p:cNvPr>
            <p:cNvSpPr txBox="1">
              <a:spLocks/>
            </p:cNvSpPr>
            <p:nvPr/>
          </p:nvSpPr>
          <p:spPr>
            <a:xfrm>
              <a:off x="9385275" y="3838774"/>
              <a:ext cx="7029451" cy="1058445"/>
            </a:xfrm>
            <a:prstGeom prst="rect">
              <a:avLst/>
            </a:prstGeom>
            <a:solidFill>
              <a:srgbClr val="FFD7D9"/>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000" kern="1300" noProof="0" dirty="0">
                  <a:solidFill>
                    <a:srgbClr val="000000"/>
                  </a:solidFill>
                  <a:latin typeface="+mn-lt"/>
                  <a:cs typeface="IBM Plex Sans Light" panose="020F0502020204030204" pitchFamily="34" charset="0"/>
                </a:rPr>
                <a:t>Procurement Analysts, Manager, Director; </a:t>
              </a:r>
              <a:br>
                <a:rPr lang="en-US" sz="2000" kern="1300" noProof="0" dirty="0">
                  <a:solidFill>
                    <a:srgbClr val="000000"/>
                  </a:solidFill>
                  <a:latin typeface="+mn-lt"/>
                  <a:cs typeface="IBM Plex Sans Light" panose="020F0502020204030204" pitchFamily="34" charset="0"/>
                </a:rPr>
              </a:br>
              <a:r>
                <a:rPr lang="en-US" sz="2000" kern="1300" noProof="0" dirty="0">
                  <a:solidFill>
                    <a:srgbClr val="000000"/>
                  </a:solidFill>
                  <a:latin typeface="+mn-lt"/>
                  <a:cs typeface="IBM Plex Sans Light" panose="020F0502020204030204" pitchFamily="34" charset="0"/>
                </a:rPr>
                <a:t>Requestors and Suppliers</a:t>
              </a:r>
              <a:endParaRPr lang="en-US" sz="2000" kern="0" noProof="0" dirty="0">
                <a:solidFill>
                  <a:srgbClr val="000000"/>
                </a:solidFill>
                <a:latin typeface="+mn-lt"/>
              </a:endParaRPr>
            </a:p>
          </p:txBody>
        </p:sp>
        <p:sp>
          <p:nvSpPr>
            <p:cNvPr id="12" name="Text Placeholder 3">
              <a:extLst>
                <a:ext uri="{FF2B5EF4-FFF2-40B4-BE49-F238E27FC236}">
                  <a16:creationId xmlns:a16="http://schemas.microsoft.com/office/drawing/2014/main" id="{6558D5FD-0644-CFDF-3D01-C89EBD93B3EB}"/>
                </a:ext>
              </a:extLst>
            </p:cNvPr>
            <p:cNvSpPr txBox="1">
              <a:spLocks/>
            </p:cNvSpPr>
            <p:nvPr/>
          </p:nvSpPr>
          <p:spPr>
            <a:xfrm>
              <a:off x="2176133" y="3840901"/>
              <a:ext cx="7049417" cy="1058445"/>
            </a:xfrm>
            <a:prstGeom prst="rect">
              <a:avLst/>
            </a:prstGeom>
            <a:solidFill>
              <a:srgbClr val="FFB3B8"/>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000" kern="1300" noProof="0" dirty="0">
                  <a:solidFill>
                    <a:srgbClr val="000000"/>
                  </a:solidFill>
                  <a:latin typeface="+mn-lt"/>
                  <a:cs typeface="IBM Plex Sans Light" panose="020F0502020204030204" pitchFamily="34" charset="0"/>
                </a:rPr>
                <a:t>Procurement Analysts &amp; Manager</a:t>
              </a:r>
              <a:endParaRPr lang="en-US" sz="2000" kern="0" noProof="0" dirty="0">
                <a:solidFill>
                  <a:srgbClr val="000000"/>
                </a:solidFill>
                <a:latin typeface="+mn-lt"/>
              </a:endParaRPr>
            </a:p>
          </p:txBody>
        </p:sp>
        <p:sp>
          <p:nvSpPr>
            <p:cNvPr id="13" name="TextBox 12">
              <a:extLst>
                <a:ext uri="{FF2B5EF4-FFF2-40B4-BE49-F238E27FC236}">
                  <a16:creationId xmlns:a16="http://schemas.microsoft.com/office/drawing/2014/main" id="{A37AC792-FDA2-AC26-8A52-07F2C38875F3}"/>
                </a:ext>
              </a:extLst>
            </p:cNvPr>
            <p:cNvSpPr txBox="1"/>
            <p:nvPr/>
          </p:nvSpPr>
          <p:spPr>
            <a:xfrm>
              <a:off x="250857" y="3755260"/>
              <a:ext cx="1496291" cy="1184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2437912">
                <a:spcBef>
                  <a:spcPts val="2900"/>
                </a:spcBef>
                <a:buSzPct val="100000"/>
                <a:defRPr/>
              </a:pPr>
              <a:r>
                <a:rPr lang="en-US" sz="2400" kern="0" noProof="0" dirty="0">
                  <a:solidFill>
                    <a:srgbClr val="000000"/>
                  </a:solidFill>
                  <a:sym typeface="IBM Plex Sans Light"/>
                </a:rPr>
                <a:t>Persona(s)</a:t>
              </a:r>
            </a:p>
          </p:txBody>
        </p:sp>
      </p:grpSp>
      <p:grpSp>
        <p:nvGrpSpPr>
          <p:cNvPr id="60" name="Group 59">
            <a:extLst>
              <a:ext uri="{FF2B5EF4-FFF2-40B4-BE49-F238E27FC236}">
                <a16:creationId xmlns:a16="http://schemas.microsoft.com/office/drawing/2014/main" id="{8D5A9679-EC47-03FF-B765-F5DB3CA262E6}"/>
              </a:ext>
            </a:extLst>
          </p:cNvPr>
          <p:cNvGrpSpPr/>
          <p:nvPr/>
        </p:nvGrpSpPr>
        <p:grpSpPr>
          <a:xfrm>
            <a:off x="277810" y="4591894"/>
            <a:ext cx="23426314" cy="1645800"/>
            <a:chOff x="250857" y="3701070"/>
            <a:chExt cx="23429364" cy="1238754"/>
          </a:xfrm>
        </p:grpSpPr>
        <p:sp>
          <p:nvSpPr>
            <p:cNvPr id="61" name="Text Placeholder 3">
              <a:extLst>
                <a:ext uri="{FF2B5EF4-FFF2-40B4-BE49-F238E27FC236}">
                  <a16:creationId xmlns:a16="http://schemas.microsoft.com/office/drawing/2014/main" id="{8A62EE26-4829-A59D-288A-1F8422135F8B}"/>
                </a:ext>
              </a:extLst>
            </p:cNvPr>
            <p:cNvSpPr txBox="1">
              <a:spLocks/>
            </p:cNvSpPr>
            <p:nvPr/>
          </p:nvSpPr>
          <p:spPr>
            <a:xfrm>
              <a:off x="16630804" y="3701070"/>
              <a:ext cx="7049417" cy="1075227"/>
            </a:xfrm>
            <a:prstGeom prst="rect">
              <a:avLst/>
            </a:prstGeom>
            <a:solidFill>
              <a:srgbClr val="FFF1F1">
                <a:alpha val="53962"/>
              </a:srgbClr>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000" kern="1300" noProof="0" dirty="0">
                  <a:solidFill>
                    <a:srgbClr val="000000"/>
                  </a:solidFill>
                  <a:latin typeface="+mn-lt"/>
                  <a:cs typeface="IBM Plex Sans Light" panose="020F0502020204030204" pitchFamily="34" charset="0"/>
                </a:rPr>
                <a:t>Expedite supplier evaluations &amp; contract management</a:t>
              </a:r>
              <a:endParaRPr lang="en-US" sz="2000" noProof="0" dirty="0">
                <a:solidFill>
                  <a:srgbClr val="000000"/>
                </a:solidFill>
                <a:latin typeface="+mn-lt"/>
              </a:endParaRPr>
            </a:p>
          </p:txBody>
        </p:sp>
        <p:sp>
          <p:nvSpPr>
            <p:cNvPr id="62" name="Text Placeholder 3">
              <a:extLst>
                <a:ext uri="{FF2B5EF4-FFF2-40B4-BE49-F238E27FC236}">
                  <a16:creationId xmlns:a16="http://schemas.microsoft.com/office/drawing/2014/main" id="{BFC016C7-4870-5D49-ECFF-C7B10020667C}"/>
                </a:ext>
              </a:extLst>
            </p:cNvPr>
            <p:cNvSpPr txBox="1">
              <a:spLocks/>
            </p:cNvSpPr>
            <p:nvPr/>
          </p:nvSpPr>
          <p:spPr>
            <a:xfrm>
              <a:off x="9385275" y="3711876"/>
              <a:ext cx="7029451" cy="1067656"/>
            </a:xfrm>
            <a:prstGeom prst="rect">
              <a:avLst/>
            </a:prstGeom>
            <a:solidFill>
              <a:srgbClr val="FFD7D9"/>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000" kern="0" noProof="0" dirty="0">
                  <a:solidFill>
                    <a:srgbClr val="000000"/>
                  </a:solidFill>
                  <a:latin typeface="+mn-lt"/>
                </a:rPr>
                <a:t>Faster and efficient resolution to operational procurement needs via self-serve queries and actions</a:t>
              </a:r>
            </a:p>
          </p:txBody>
        </p:sp>
        <p:sp>
          <p:nvSpPr>
            <p:cNvPr id="7184" name="Text Placeholder 3">
              <a:extLst>
                <a:ext uri="{FF2B5EF4-FFF2-40B4-BE49-F238E27FC236}">
                  <a16:creationId xmlns:a16="http://schemas.microsoft.com/office/drawing/2014/main" id="{FC9E8D9C-1F9A-EF76-2CCA-7FE7DA534F43}"/>
                </a:ext>
              </a:extLst>
            </p:cNvPr>
            <p:cNvSpPr txBox="1">
              <a:spLocks/>
            </p:cNvSpPr>
            <p:nvPr/>
          </p:nvSpPr>
          <p:spPr>
            <a:xfrm>
              <a:off x="2176133" y="3714003"/>
              <a:ext cx="7049417" cy="1067656"/>
            </a:xfrm>
            <a:prstGeom prst="rect">
              <a:avLst/>
            </a:prstGeom>
            <a:solidFill>
              <a:srgbClr val="FFB3B8"/>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000" kern="0" noProof="0" dirty="0">
                  <a:solidFill>
                    <a:srgbClr val="000000"/>
                  </a:solidFill>
                  <a:latin typeface="+mn-lt"/>
                </a:rPr>
                <a:t>Ensure compliance and faster path to risk-mitigation</a:t>
              </a:r>
            </a:p>
          </p:txBody>
        </p:sp>
        <p:sp>
          <p:nvSpPr>
            <p:cNvPr id="7185" name="TextBox 7184">
              <a:extLst>
                <a:ext uri="{FF2B5EF4-FFF2-40B4-BE49-F238E27FC236}">
                  <a16:creationId xmlns:a16="http://schemas.microsoft.com/office/drawing/2014/main" id="{2DE83387-15D4-326A-D3E5-B011CACFB364}"/>
                </a:ext>
              </a:extLst>
            </p:cNvPr>
            <p:cNvSpPr txBox="1"/>
            <p:nvPr/>
          </p:nvSpPr>
          <p:spPr>
            <a:xfrm>
              <a:off x="250857" y="3755260"/>
              <a:ext cx="1496291" cy="1184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2437912">
                <a:spcBef>
                  <a:spcPts val="2900"/>
                </a:spcBef>
                <a:buSzPct val="100000"/>
                <a:defRPr/>
              </a:pPr>
              <a:r>
                <a:rPr lang="en-US" sz="2400" kern="0" noProof="0" dirty="0">
                  <a:solidFill>
                    <a:srgbClr val="000000"/>
                  </a:solidFill>
                  <a:sym typeface="IBM Plex Sans Light"/>
                </a:rPr>
                <a:t>Outcomes</a:t>
              </a:r>
            </a:p>
          </p:txBody>
        </p:sp>
      </p:grpSp>
      <p:pic>
        <p:nvPicPr>
          <p:cNvPr id="23" name="Picture 22">
            <a:extLst>
              <a:ext uri="{FF2B5EF4-FFF2-40B4-BE49-F238E27FC236}">
                <a16:creationId xmlns:a16="http://schemas.microsoft.com/office/drawing/2014/main" id="{A63695CD-312D-E1C0-C77E-A301024D6C1B}"/>
              </a:ext>
            </a:extLst>
          </p:cNvPr>
          <p:cNvPicPr>
            <a:picLocks noChangeAspect="1"/>
          </p:cNvPicPr>
          <p:nvPr/>
        </p:nvPicPr>
        <p:blipFill>
          <a:blip r:embed="rId3"/>
          <a:stretch>
            <a:fillRect/>
          </a:stretch>
        </p:blipFill>
        <p:spPr>
          <a:xfrm>
            <a:off x="16950539" y="11816202"/>
            <a:ext cx="3288872" cy="584124"/>
          </a:xfrm>
          <a:prstGeom prst="rect">
            <a:avLst/>
          </a:prstGeom>
        </p:spPr>
      </p:pic>
      <p:pic>
        <p:nvPicPr>
          <p:cNvPr id="26" name="Picture 25">
            <a:extLst>
              <a:ext uri="{FF2B5EF4-FFF2-40B4-BE49-F238E27FC236}">
                <a16:creationId xmlns:a16="http://schemas.microsoft.com/office/drawing/2014/main" id="{6C1408FC-A5C9-B000-A3A0-0E677679A4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794011" y="11723792"/>
            <a:ext cx="2302676" cy="483756"/>
          </a:xfrm>
          <a:prstGeom prst="rect">
            <a:avLst/>
          </a:prstGeom>
        </p:spPr>
      </p:pic>
      <p:grpSp>
        <p:nvGrpSpPr>
          <p:cNvPr id="36" name="Group 35">
            <a:extLst>
              <a:ext uri="{FF2B5EF4-FFF2-40B4-BE49-F238E27FC236}">
                <a16:creationId xmlns:a16="http://schemas.microsoft.com/office/drawing/2014/main" id="{D8DEB2F8-7E8B-B5E3-60A1-E8B2CCEE68C4}"/>
              </a:ext>
            </a:extLst>
          </p:cNvPr>
          <p:cNvGrpSpPr/>
          <p:nvPr/>
        </p:nvGrpSpPr>
        <p:grpSpPr>
          <a:xfrm>
            <a:off x="20231" y="10339233"/>
            <a:ext cx="23631056" cy="2355906"/>
            <a:chOff x="18645" y="10339686"/>
            <a:chExt cx="23634133" cy="2356212"/>
          </a:xfrm>
        </p:grpSpPr>
        <p:grpSp>
          <p:nvGrpSpPr>
            <p:cNvPr id="3" name="Group 2">
              <a:extLst>
                <a:ext uri="{FF2B5EF4-FFF2-40B4-BE49-F238E27FC236}">
                  <a16:creationId xmlns:a16="http://schemas.microsoft.com/office/drawing/2014/main" id="{EB7B12B4-008C-D7E6-8117-1AC19077C854}"/>
                </a:ext>
              </a:extLst>
            </p:cNvPr>
            <p:cNvGrpSpPr/>
            <p:nvPr/>
          </p:nvGrpSpPr>
          <p:grpSpPr>
            <a:xfrm>
              <a:off x="18645" y="10339686"/>
              <a:ext cx="23634133" cy="2356212"/>
              <a:chOff x="18645" y="8802986"/>
              <a:chExt cx="23634133" cy="2356212"/>
            </a:xfrm>
          </p:grpSpPr>
          <p:sp>
            <p:nvSpPr>
              <p:cNvPr id="30" name="Text Placeholder 3">
                <a:extLst>
                  <a:ext uri="{FF2B5EF4-FFF2-40B4-BE49-F238E27FC236}">
                    <a16:creationId xmlns:a16="http://schemas.microsoft.com/office/drawing/2014/main" id="{5785F7FE-1B27-10F0-B3C4-308F772BB34F}"/>
                  </a:ext>
                </a:extLst>
              </p:cNvPr>
              <p:cNvSpPr txBox="1">
                <a:spLocks/>
              </p:cNvSpPr>
              <p:nvPr/>
            </p:nvSpPr>
            <p:spPr>
              <a:xfrm>
                <a:off x="16606442" y="8802986"/>
                <a:ext cx="7046336" cy="2356212"/>
              </a:xfrm>
              <a:prstGeom prst="rect">
                <a:avLst/>
              </a:prstGeom>
              <a:noFill/>
              <a:ln w="38100">
                <a:solidFill>
                  <a:srgbClr val="D4BB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299918" indent="-299918" defTabSz="2437424">
                  <a:buFont typeface="IBM Plex Sans Light" panose="020B0604020202020204" pitchFamily="34" charset="0"/>
                  <a:buChar char="•"/>
                  <a:defRPr/>
                </a:pPr>
                <a:endParaRPr lang="en-US" sz="2400" kern="0" noProof="0" dirty="0">
                  <a:solidFill>
                    <a:srgbClr val="000000"/>
                  </a:solidFill>
                  <a:latin typeface="+mn-lt"/>
                </a:endParaRPr>
              </a:p>
            </p:txBody>
          </p:sp>
          <p:sp>
            <p:nvSpPr>
              <p:cNvPr id="29" name="Text Placeholder 3">
                <a:extLst>
                  <a:ext uri="{FF2B5EF4-FFF2-40B4-BE49-F238E27FC236}">
                    <a16:creationId xmlns:a16="http://schemas.microsoft.com/office/drawing/2014/main" id="{DF493446-EE0D-4984-34CA-6BFEA472BBCC}"/>
                  </a:ext>
                </a:extLst>
              </p:cNvPr>
              <p:cNvSpPr txBox="1">
                <a:spLocks/>
              </p:cNvSpPr>
              <p:nvPr/>
            </p:nvSpPr>
            <p:spPr>
              <a:xfrm>
                <a:off x="9451098" y="8802986"/>
                <a:ext cx="6961481" cy="2356212"/>
              </a:xfrm>
              <a:prstGeom prst="rect">
                <a:avLst/>
              </a:prstGeom>
              <a:noFill/>
              <a:ln w="38100">
                <a:solidFill>
                  <a:srgbClr val="D4BB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299918" indent="-299918" defTabSz="2437424">
                  <a:buFont typeface="IBM Plex Sans Light" panose="020B0604020202020204" pitchFamily="34" charset="0"/>
                  <a:buChar char="•"/>
                  <a:defRPr/>
                </a:pPr>
                <a:endParaRPr lang="en-US" sz="2400" kern="0" noProof="0" dirty="0">
                  <a:solidFill>
                    <a:srgbClr val="000000"/>
                  </a:solidFill>
                  <a:latin typeface="+mn-lt"/>
                </a:endParaRPr>
              </a:p>
            </p:txBody>
          </p:sp>
          <p:sp>
            <p:nvSpPr>
              <p:cNvPr id="27" name="Text Placeholder 3">
                <a:extLst>
                  <a:ext uri="{FF2B5EF4-FFF2-40B4-BE49-F238E27FC236}">
                    <a16:creationId xmlns:a16="http://schemas.microsoft.com/office/drawing/2014/main" id="{1AF1F532-67B8-08C6-7C6C-B61B78E6CA2B}"/>
                  </a:ext>
                </a:extLst>
              </p:cNvPr>
              <p:cNvSpPr txBox="1">
                <a:spLocks/>
              </p:cNvSpPr>
              <p:nvPr/>
            </p:nvSpPr>
            <p:spPr>
              <a:xfrm>
                <a:off x="2190921" y="8802986"/>
                <a:ext cx="6961481" cy="2356212"/>
              </a:xfrm>
              <a:prstGeom prst="rect">
                <a:avLst/>
              </a:prstGeom>
              <a:noFill/>
              <a:ln w="38100">
                <a:solidFill>
                  <a:srgbClr val="D4BB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299918" indent="-299918" defTabSz="2437424">
                  <a:buFont typeface="IBM Plex Sans Light" panose="020B0604020202020204" pitchFamily="34" charset="0"/>
                  <a:buChar char="•"/>
                  <a:defRPr/>
                </a:pPr>
                <a:endParaRPr lang="en-US" sz="2400" kern="0" noProof="0" dirty="0">
                  <a:solidFill>
                    <a:srgbClr val="000000"/>
                  </a:solidFill>
                  <a:latin typeface="+mn-lt"/>
                </a:endParaRPr>
              </a:p>
            </p:txBody>
          </p:sp>
          <p:sp>
            <p:nvSpPr>
              <p:cNvPr id="21" name="TextBox 20">
                <a:extLst>
                  <a:ext uri="{FF2B5EF4-FFF2-40B4-BE49-F238E27FC236}">
                    <a16:creationId xmlns:a16="http://schemas.microsoft.com/office/drawing/2014/main" id="{E571BDD0-28AD-A235-D297-556E307B7B0A}"/>
                  </a:ext>
                </a:extLst>
              </p:cNvPr>
              <p:cNvSpPr txBox="1"/>
              <p:nvPr/>
            </p:nvSpPr>
            <p:spPr>
              <a:xfrm>
                <a:off x="18645" y="9281330"/>
                <a:ext cx="1911925" cy="1184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algn="ctr" defTabSz="2437912">
                  <a:spcBef>
                    <a:spcPts val="2900"/>
                  </a:spcBef>
                  <a:buSzPct val="100000"/>
                  <a:defRPr/>
                </a:pPr>
                <a:r>
                  <a:rPr lang="en-US" sz="2400" kern="0" noProof="0" dirty="0">
                    <a:solidFill>
                      <a:srgbClr val="000000"/>
                    </a:solidFill>
                    <a:sym typeface="IBM Plex Sans Light"/>
                  </a:rPr>
                  <a:t>Apps</a:t>
                </a:r>
              </a:p>
            </p:txBody>
          </p:sp>
          <p:sp>
            <p:nvSpPr>
              <p:cNvPr id="9" name="TextBox 8">
                <a:extLst>
                  <a:ext uri="{FF2B5EF4-FFF2-40B4-BE49-F238E27FC236}">
                    <a16:creationId xmlns:a16="http://schemas.microsoft.com/office/drawing/2014/main" id="{07BED610-9BA0-62B7-C63C-3A1129A22937}"/>
                  </a:ext>
                </a:extLst>
              </p:cNvPr>
              <p:cNvSpPr txBox="1"/>
              <p:nvPr/>
            </p:nvSpPr>
            <p:spPr>
              <a:xfrm>
                <a:off x="17604238" y="1091123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76" indent="-446660" defTabSz="2437912">
                  <a:spcBef>
                    <a:spcPts val="2900"/>
                  </a:spcBef>
                  <a:buSzPct val="100000"/>
                  <a:buFontTx/>
                  <a:buChar char="–"/>
                  <a:defRPr/>
                </a:pPr>
                <a:endParaRPr lang="en-US" sz="7200" kern="0" noProof="0" dirty="0">
                  <a:solidFill>
                    <a:srgbClr val="000000"/>
                  </a:solidFill>
                  <a:sym typeface="IBM Plex Sans Light"/>
                </a:endParaRPr>
              </a:p>
            </p:txBody>
          </p:sp>
          <p:sp>
            <p:nvSpPr>
              <p:cNvPr id="43" name="TextBox 42">
                <a:extLst>
                  <a:ext uri="{FF2B5EF4-FFF2-40B4-BE49-F238E27FC236}">
                    <a16:creationId xmlns:a16="http://schemas.microsoft.com/office/drawing/2014/main" id="{BE3FE5AA-A071-0D58-E60F-97CF50A62895}"/>
                  </a:ext>
                </a:extLst>
              </p:cNvPr>
              <p:cNvSpPr txBox="1"/>
              <p:nvPr/>
            </p:nvSpPr>
            <p:spPr>
              <a:xfrm>
                <a:off x="13452165" y="922046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indent="-446660" defTabSz="2437912">
                  <a:spcBef>
                    <a:spcPts val="2900"/>
                  </a:spcBef>
                  <a:buSzPct val="100000"/>
                  <a:buFontTx/>
                  <a:buChar char="–"/>
                  <a:defRPr/>
                </a:pPr>
                <a:endParaRPr lang="en-US" sz="7200" kern="0" noProof="0" dirty="0">
                  <a:solidFill>
                    <a:srgbClr val="000000"/>
                  </a:solidFill>
                  <a:sym typeface="IBM Plex Sans Light"/>
                </a:endParaRPr>
              </a:p>
            </p:txBody>
          </p:sp>
          <p:sp>
            <p:nvSpPr>
              <p:cNvPr id="58" name="TextBox 57">
                <a:extLst>
                  <a:ext uri="{FF2B5EF4-FFF2-40B4-BE49-F238E27FC236}">
                    <a16:creationId xmlns:a16="http://schemas.microsoft.com/office/drawing/2014/main" id="{C4B0D6F5-827C-C19C-1348-3F7C94B67C4C}"/>
                  </a:ext>
                </a:extLst>
              </p:cNvPr>
              <p:cNvSpPr txBox="1"/>
              <p:nvPr/>
            </p:nvSpPr>
            <p:spPr>
              <a:xfrm>
                <a:off x="20594810" y="9226111"/>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indent="-446660" defTabSz="2437912">
                  <a:spcBef>
                    <a:spcPts val="2900"/>
                  </a:spcBef>
                  <a:buSzPct val="100000"/>
                  <a:buFontTx/>
                  <a:buChar char="–"/>
                  <a:defRPr/>
                </a:pPr>
                <a:endParaRPr lang="en-US" sz="7200" kern="0" noProof="0" dirty="0">
                  <a:solidFill>
                    <a:srgbClr val="000000"/>
                  </a:solidFill>
                  <a:sym typeface="IBM Plex Sans Light"/>
                </a:endParaRPr>
              </a:p>
            </p:txBody>
          </p:sp>
          <p:pic>
            <p:nvPicPr>
              <p:cNvPr id="56" name="Picture 55">
                <a:extLst>
                  <a:ext uri="{FF2B5EF4-FFF2-40B4-BE49-F238E27FC236}">
                    <a16:creationId xmlns:a16="http://schemas.microsoft.com/office/drawing/2014/main" id="{0CC73D0C-61DF-5075-9162-314631DA256F}"/>
                  </a:ext>
                </a:extLst>
              </p:cNvPr>
              <p:cNvPicPr>
                <a:picLocks noChangeAspect="1"/>
              </p:cNvPicPr>
              <p:nvPr/>
            </p:nvPicPr>
            <p:blipFill>
              <a:blip r:embed="rId3"/>
              <a:stretch>
                <a:fillRect/>
              </a:stretch>
            </p:blipFill>
            <p:spPr>
              <a:xfrm>
                <a:off x="3953435" y="10094762"/>
                <a:ext cx="3289300" cy="584200"/>
              </a:xfrm>
              <a:prstGeom prst="rect">
                <a:avLst/>
              </a:prstGeom>
            </p:spPr>
          </p:pic>
          <p:pic>
            <p:nvPicPr>
              <p:cNvPr id="7175" name="Picture 2" descr="Coupa Software | GALA Global">
                <a:extLst>
                  <a:ext uri="{FF2B5EF4-FFF2-40B4-BE49-F238E27FC236}">
                    <a16:creationId xmlns:a16="http://schemas.microsoft.com/office/drawing/2014/main" id="{9E78DA1D-7EA6-8C80-559F-0DD441FC49F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789712" y="9037589"/>
                <a:ext cx="2364510" cy="70207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2" descr="SAP Ariba | Supply &amp; Demand Chain Executive">
                <a:extLst>
                  <a:ext uri="{FF2B5EF4-FFF2-40B4-BE49-F238E27FC236}">
                    <a16:creationId xmlns:a16="http://schemas.microsoft.com/office/drawing/2014/main" id="{3F2D2A89-2888-3E5C-7739-1B45F807DE1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2723337" y="9035115"/>
                <a:ext cx="3380443" cy="658900"/>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7178">
                <a:extLst>
                  <a:ext uri="{FF2B5EF4-FFF2-40B4-BE49-F238E27FC236}">
                    <a16:creationId xmlns:a16="http://schemas.microsoft.com/office/drawing/2014/main" id="{E522F32C-BDF8-C237-2BCC-C19AB827A26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480164" y="10256540"/>
                <a:ext cx="2828873" cy="556500"/>
              </a:xfrm>
              <a:prstGeom prst="rect">
                <a:avLst/>
              </a:prstGeom>
            </p:spPr>
          </p:pic>
          <p:pic>
            <p:nvPicPr>
              <p:cNvPr id="7180" name="Picture 2" descr="Coupa Software | GALA Global">
                <a:extLst>
                  <a:ext uri="{FF2B5EF4-FFF2-40B4-BE49-F238E27FC236}">
                    <a16:creationId xmlns:a16="http://schemas.microsoft.com/office/drawing/2014/main" id="{E141412C-8D66-F131-4FCE-2AAB94642DC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951158" y="8966147"/>
                <a:ext cx="2364510" cy="702079"/>
              </a:xfrm>
              <a:prstGeom prst="rect">
                <a:avLst/>
              </a:prstGeom>
              <a:noFill/>
              <a:extLst>
                <a:ext uri="{909E8E84-426E-40DD-AFC4-6F175D3DCCD1}">
                  <a14:hiddenFill xmlns:a14="http://schemas.microsoft.com/office/drawing/2010/main">
                    <a:solidFill>
                      <a:srgbClr val="FFFFFF"/>
                    </a:solidFill>
                  </a14:hiddenFill>
                </a:ext>
              </a:extLst>
            </p:spPr>
          </p:pic>
          <p:pic>
            <p:nvPicPr>
              <p:cNvPr id="7181" name="Picture 2" descr="SAP Ariba | Supply &amp; Demand Chain Executive">
                <a:extLst>
                  <a:ext uri="{FF2B5EF4-FFF2-40B4-BE49-F238E27FC236}">
                    <a16:creationId xmlns:a16="http://schemas.microsoft.com/office/drawing/2014/main" id="{96D3F736-FD05-F393-DA5B-EDF9563B05C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9884783" y="8987736"/>
                <a:ext cx="3380443" cy="658900"/>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2" descr="Coupa Software | GALA Global">
              <a:extLst>
                <a:ext uri="{FF2B5EF4-FFF2-40B4-BE49-F238E27FC236}">
                  <a16:creationId xmlns:a16="http://schemas.microsoft.com/office/drawing/2014/main" id="{E5D67DBC-CA83-5ACF-B259-E11F617B468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702310" y="10596415"/>
              <a:ext cx="2364510" cy="7020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SAP Ariba | Supply &amp; Demand Chain Executive">
              <a:extLst>
                <a:ext uri="{FF2B5EF4-FFF2-40B4-BE49-F238E27FC236}">
                  <a16:creationId xmlns:a16="http://schemas.microsoft.com/office/drawing/2014/main" id="{AF0C61B2-4602-60B3-C666-534D82BC29E8}"/>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531355" y="10590676"/>
              <a:ext cx="3380443" cy="658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3637521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6591D-0E28-59AD-2D34-316A35CDBA6F}"/>
            </a:ext>
          </a:extLst>
        </p:cNvPr>
        <p:cNvGrpSpPr/>
        <p:nvPr/>
      </p:nvGrpSpPr>
      <p:grpSpPr>
        <a:xfrm>
          <a:off x="0" y="0"/>
          <a:ext cx="0" cy="0"/>
          <a:chOff x="0" y="0"/>
          <a:chExt cx="0" cy="0"/>
        </a:xfrm>
      </p:grpSpPr>
      <p:sp>
        <p:nvSpPr>
          <p:cNvPr id="22" name="TextBox 21">
            <a:extLst>
              <a:ext uri="{FF2B5EF4-FFF2-40B4-BE49-F238E27FC236}">
                <a16:creationId xmlns:a16="http://schemas.microsoft.com/office/drawing/2014/main" id="{A86F9BFD-582B-8E6D-00E0-39C653A364CF}"/>
              </a:ext>
            </a:extLst>
          </p:cNvPr>
          <p:cNvSpPr txBox="1"/>
          <p:nvPr/>
        </p:nvSpPr>
        <p:spPr>
          <a:xfrm>
            <a:off x="3036815" y="7454076"/>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indent="-446660" defTabSz="2437912">
              <a:spcBef>
                <a:spcPts val="2900"/>
              </a:spcBef>
              <a:buSzPct val="100000"/>
              <a:buFontTx/>
              <a:buChar char="–"/>
              <a:defRPr/>
            </a:pPr>
            <a:endParaRPr lang="en-US" sz="7200" kern="0" noProof="0" dirty="0">
              <a:solidFill>
                <a:srgbClr val="000000"/>
              </a:solidFill>
              <a:sym typeface="IBM Plex Sans Light"/>
            </a:endParaRPr>
          </a:p>
        </p:txBody>
      </p:sp>
      <p:sp>
        <p:nvSpPr>
          <p:cNvPr id="28" name="TextBox 27">
            <a:extLst>
              <a:ext uri="{FF2B5EF4-FFF2-40B4-BE49-F238E27FC236}">
                <a16:creationId xmlns:a16="http://schemas.microsoft.com/office/drawing/2014/main" id="{6C7D1F84-F525-B7A1-5EF8-1204CD9956DF}"/>
              </a:ext>
            </a:extLst>
          </p:cNvPr>
          <p:cNvSpPr txBox="1"/>
          <p:nvPr/>
        </p:nvSpPr>
        <p:spPr>
          <a:xfrm>
            <a:off x="13675721" y="7204726"/>
            <a:ext cx="0" cy="0"/>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76" indent="-446660" defTabSz="2437912">
              <a:spcBef>
                <a:spcPts val="2900"/>
              </a:spcBef>
              <a:buSzPct val="100000"/>
              <a:buFontTx/>
              <a:buChar char="–"/>
              <a:defRPr/>
            </a:pPr>
            <a:endParaRPr lang="en-US" sz="7200" kern="0" noProof="0" dirty="0">
              <a:solidFill>
                <a:srgbClr val="000000"/>
              </a:solidFill>
              <a:sym typeface="IBM Plex Sans Light"/>
            </a:endParaRPr>
          </a:p>
        </p:txBody>
      </p:sp>
      <p:grpSp>
        <p:nvGrpSpPr>
          <p:cNvPr id="6" name="Group 5">
            <a:extLst>
              <a:ext uri="{FF2B5EF4-FFF2-40B4-BE49-F238E27FC236}">
                <a16:creationId xmlns:a16="http://schemas.microsoft.com/office/drawing/2014/main" id="{512C8CD9-C0E4-2421-CAE4-96EA5B66F4D1}"/>
              </a:ext>
            </a:extLst>
          </p:cNvPr>
          <p:cNvGrpSpPr/>
          <p:nvPr/>
        </p:nvGrpSpPr>
        <p:grpSpPr>
          <a:xfrm>
            <a:off x="248773" y="7831747"/>
            <a:ext cx="23402512" cy="2461322"/>
            <a:chOff x="247218" y="5387378"/>
            <a:chExt cx="23405560" cy="3177730"/>
          </a:xfrm>
        </p:grpSpPr>
        <p:sp>
          <p:nvSpPr>
            <p:cNvPr id="20" name="TextBox 19">
              <a:extLst>
                <a:ext uri="{FF2B5EF4-FFF2-40B4-BE49-F238E27FC236}">
                  <a16:creationId xmlns:a16="http://schemas.microsoft.com/office/drawing/2014/main" id="{CF42FB58-E51C-2AC3-AE7F-CD79631BF951}"/>
                </a:ext>
              </a:extLst>
            </p:cNvPr>
            <p:cNvSpPr txBox="1"/>
            <p:nvPr/>
          </p:nvSpPr>
          <p:spPr>
            <a:xfrm>
              <a:off x="247218" y="6213468"/>
              <a:ext cx="1496291" cy="1184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algn="ctr" defTabSz="2437912">
                <a:defRPr/>
              </a:pPr>
              <a:r>
                <a:rPr lang="en-US" sz="2400" kern="0" noProof="0" dirty="0">
                  <a:solidFill>
                    <a:srgbClr val="000000"/>
                  </a:solidFill>
                  <a:sym typeface="IBM Plex Sans Light"/>
                </a:rPr>
                <a:t>Agents &amp; Tools</a:t>
              </a:r>
              <a:endParaRPr lang="en-US" sz="2400" kern="0" noProof="0" dirty="0">
                <a:solidFill>
                  <a:srgbClr val="000000"/>
                </a:solidFill>
              </a:endParaRPr>
            </a:p>
          </p:txBody>
        </p:sp>
        <p:sp>
          <p:nvSpPr>
            <p:cNvPr id="7172" name="Text Placeholder 3">
              <a:extLst>
                <a:ext uri="{FF2B5EF4-FFF2-40B4-BE49-F238E27FC236}">
                  <a16:creationId xmlns:a16="http://schemas.microsoft.com/office/drawing/2014/main" id="{1DD07798-0EA8-811C-5592-9B142481B32C}"/>
                </a:ext>
              </a:extLst>
            </p:cNvPr>
            <p:cNvSpPr txBox="1">
              <a:spLocks/>
            </p:cNvSpPr>
            <p:nvPr/>
          </p:nvSpPr>
          <p:spPr>
            <a:xfrm>
              <a:off x="16612814" y="5395997"/>
              <a:ext cx="7039964" cy="3109509"/>
            </a:xfrm>
            <a:prstGeom prst="rect">
              <a:avLst/>
            </a:prstGeom>
            <a:solidFill>
              <a:srgbClr val="FFF1F1"/>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671816" lvl="1" indent="-342764" defTabSz="2437424">
                <a:buFont typeface="IBM Plex Sans Light" panose="020B0604020202020204" pitchFamily="34" charset="0"/>
                <a:buChar char="•"/>
                <a:defRPr/>
              </a:pPr>
              <a:endParaRPr lang="en-US" sz="2400" kern="0" noProof="0" dirty="0">
                <a:solidFill>
                  <a:srgbClr val="000000"/>
                </a:solidFill>
                <a:latin typeface="+mn-lt"/>
              </a:endParaRPr>
            </a:p>
          </p:txBody>
        </p:sp>
        <p:sp>
          <p:nvSpPr>
            <p:cNvPr id="7173" name="Text Placeholder 3">
              <a:extLst>
                <a:ext uri="{FF2B5EF4-FFF2-40B4-BE49-F238E27FC236}">
                  <a16:creationId xmlns:a16="http://schemas.microsoft.com/office/drawing/2014/main" id="{D3B3D522-395A-3459-F401-5D14DFC5F85B}"/>
                </a:ext>
              </a:extLst>
            </p:cNvPr>
            <p:cNvSpPr txBox="1">
              <a:spLocks/>
            </p:cNvSpPr>
            <p:nvPr/>
          </p:nvSpPr>
          <p:spPr>
            <a:xfrm>
              <a:off x="9413988" y="5387378"/>
              <a:ext cx="7000738" cy="3118129"/>
            </a:xfrm>
            <a:prstGeom prst="rect">
              <a:avLst/>
            </a:prstGeom>
            <a:solidFill>
              <a:srgbClr val="FFD7D9">
                <a:alpha val="52000"/>
              </a:srgbClr>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174556" defTabSz="2437424">
                <a:defRPr/>
              </a:pPr>
              <a:endParaRPr lang="en-US" sz="2400" kern="0" noProof="0" dirty="0">
                <a:solidFill>
                  <a:srgbClr val="000000"/>
                </a:solidFill>
                <a:latin typeface="+mn-lt"/>
              </a:endParaRPr>
            </a:p>
          </p:txBody>
        </p:sp>
        <p:sp>
          <p:nvSpPr>
            <p:cNvPr id="7174" name="Text Placeholder 3">
              <a:extLst>
                <a:ext uri="{FF2B5EF4-FFF2-40B4-BE49-F238E27FC236}">
                  <a16:creationId xmlns:a16="http://schemas.microsoft.com/office/drawing/2014/main" id="{89D2C82E-6601-68DE-645E-2A3E2AF0FF18}"/>
                </a:ext>
              </a:extLst>
            </p:cNvPr>
            <p:cNvSpPr txBox="1">
              <a:spLocks/>
            </p:cNvSpPr>
            <p:nvPr/>
          </p:nvSpPr>
          <p:spPr>
            <a:xfrm>
              <a:off x="2190922" y="5395997"/>
              <a:ext cx="6986578" cy="3118130"/>
            </a:xfrm>
            <a:prstGeom prst="rect">
              <a:avLst/>
            </a:prstGeom>
            <a:solidFill>
              <a:srgbClr val="FFB3B8">
                <a:alpha val="75000"/>
              </a:srgb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177764" defTabSz="2437912">
                <a:defRPr/>
              </a:pPr>
              <a:endParaRPr lang="en-US" sz="2400" kern="0" noProof="0" dirty="0">
                <a:solidFill>
                  <a:srgbClr val="000000"/>
                </a:solidFill>
                <a:latin typeface="+mn-lt"/>
              </a:endParaRPr>
            </a:p>
          </p:txBody>
        </p:sp>
        <p:sp>
          <p:nvSpPr>
            <p:cNvPr id="24" name="TextBox 23">
              <a:extLst>
                <a:ext uri="{FF2B5EF4-FFF2-40B4-BE49-F238E27FC236}">
                  <a16:creationId xmlns:a16="http://schemas.microsoft.com/office/drawing/2014/main" id="{2663D782-D67A-BEDA-22D0-9F61DD6D0C36}"/>
                </a:ext>
              </a:extLst>
            </p:cNvPr>
            <p:cNvSpPr txBox="1"/>
            <p:nvPr/>
          </p:nvSpPr>
          <p:spPr>
            <a:xfrm>
              <a:off x="9410675" y="5878763"/>
              <a:ext cx="6947127" cy="53105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520596" indent="-342832" defTabSz="2437912">
                <a:lnSpc>
                  <a:spcPct val="110000"/>
                </a:lnSpc>
                <a:buFont typeface="IBM Plex Sans Light" panose="020B0604020202020204" pitchFamily="34" charset="0"/>
                <a:buChar char="•"/>
                <a:defRPr/>
              </a:pPr>
              <a:endParaRPr lang="en-US" sz="2000" kern="0" noProof="0" dirty="0">
                <a:solidFill>
                  <a:srgbClr val="000000"/>
                </a:solidFill>
                <a:sym typeface="IBM Plex Sans Light"/>
              </a:endParaRPr>
            </a:p>
          </p:txBody>
        </p:sp>
        <p:sp>
          <p:nvSpPr>
            <p:cNvPr id="63" name="Text Placeholder 3">
              <a:extLst>
                <a:ext uri="{FF2B5EF4-FFF2-40B4-BE49-F238E27FC236}">
                  <a16:creationId xmlns:a16="http://schemas.microsoft.com/office/drawing/2014/main" id="{FB566D9F-247F-F968-FBAD-001F611F3579}"/>
                </a:ext>
              </a:extLst>
            </p:cNvPr>
            <p:cNvSpPr txBox="1">
              <a:spLocks/>
            </p:cNvSpPr>
            <p:nvPr/>
          </p:nvSpPr>
          <p:spPr>
            <a:xfrm>
              <a:off x="16711039" y="5595801"/>
              <a:ext cx="6910239" cy="2969307"/>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342832" indent="-342832" defTabSz="2437912">
                <a:buFont typeface="IBM Plex Sans Light" panose="020B0604020202020204" pitchFamily="34" charset="0"/>
                <a:buChar char="•"/>
                <a:defRPr/>
              </a:pPr>
              <a:endParaRPr lang="en-US" sz="2400" kern="0" noProof="0" dirty="0">
                <a:solidFill>
                  <a:srgbClr val="000000"/>
                </a:solidFill>
                <a:latin typeface="+mn-lt"/>
              </a:endParaRPr>
            </a:p>
          </p:txBody>
        </p:sp>
      </p:grpSp>
      <p:grpSp>
        <p:nvGrpSpPr>
          <p:cNvPr id="7" name="Group 6">
            <a:extLst>
              <a:ext uri="{FF2B5EF4-FFF2-40B4-BE49-F238E27FC236}">
                <a16:creationId xmlns:a16="http://schemas.microsoft.com/office/drawing/2014/main" id="{D4C478BB-DC1D-F909-7213-62A4D374A100}"/>
              </a:ext>
            </a:extLst>
          </p:cNvPr>
          <p:cNvGrpSpPr/>
          <p:nvPr/>
        </p:nvGrpSpPr>
        <p:grpSpPr>
          <a:xfrm>
            <a:off x="252412" y="6168351"/>
            <a:ext cx="23426314" cy="1438210"/>
            <a:chOff x="250857" y="3755260"/>
            <a:chExt cx="23429364" cy="1438398"/>
          </a:xfrm>
        </p:grpSpPr>
        <p:sp>
          <p:nvSpPr>
            <p:cNvPr id="51" name="Text Placeholder 3">
              <a:extLst>
                <a:ext uri="{FF2B5EF4-FFF2-40B4-BE49-F238E27FC236}">
                  <a16:creationId xmlns:a16="http://schemas.microsoft.com/office/drawing/2014/main" id="{7BBB9A61-9D41-29ED-3D8A-14EF01718C08}"/>
                </a:ext>
              </a:extLst>
            </p:cNvPr>
            <p:cNvSpPr txBox="1">
              <a:spLocks/>
            </p:cNvSpPr>
            <p:nvPr/>
          </p:nvSpPr>
          <p:spPr>
            <a:xfrm>
              <a:off x="16630804" y="3828868"/>
              <a:ext cx="7049417" cy="1362349"/>
            </a:xfrm>
            <a:prstGeom prst="rect">
              <a:avLst/>
            </a:prstGeom>
            <a:solidFill>
              <a:srgbClr val="FFF1F1">
                <a:alpha val="53962"/>
              </a:srgb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3200" kern="1300" noProof="0" dirty="0">
                  <a:solidFill>
                    <a:srgbClr val="000000"/>
                  </a:solidFill>
                  <a:latin typeface="+mn-lt"/>
                  <a:cs typeface="IBM Plex Sans Light" panose="020F0502020204030204" pitchFamily="34" charset="0"/>
                </a:rPr>
                <a:t> </a:t>
              </a:r>
              <a:endParaRPr lang="en-US" sz="1800" noProof="0" dirty="0">
                <a:solidFill>
                  <a:srgbClr val="000000"/>
                </a:solidFill>
                <a:latin typeface="+mn-lt"/>
              </a:endParaRPr>
            </a:p>
          </p:txBody>
        </p:sp>
        <p:sp>
          <p:nvSpPr>
            <p:cNvPr id="50" name="Text Placeholder 3">
              <a:extLst>
                <a:ext uri="{FF2B5EF4-FFF2-40B4-BE49-F238E27FC236}">
                  <a16:creationId xmlns:a16="http://schemas.microsoft.com/office/drawing/2014/main" id="{05D67F04-A4DA-8B6E-D157-5C9ACEAB102E}"/>
                </a:ext>
              </a:extLst>
            </p:cNvPr>
            <p:cNvSpPr txBox="1">
              <a:spLocks/>
            </p:cNvSpPr>
            <p:nvPr/>
          </p:nvSpPr>
          <p:spPr>
            <a:xfrm>
              <a:off x="9385275" y="3838774"/>
              <a:ext cx="7029451" cy="1352757"/>
            </a:xfrm>
            <a:prstGeom prst="rect">
              <a:avLst/>
            </a:prstGeom>
            <a:solidFill>
              <a:srgbClr val="FFD7D9"/>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endParaRPr lang="en-US" sz="1800" noProof="0" dirty="0">
                <a:solidFill>
                  <a:srgbClr val="000000"/>
                </a:solidFill>
                <a:latin typeface="+mn-lt"/>
              </a:endParaRPr>
            </a:p>
          </p:txBody>
        </p:sp>
        <p:sp>
          <p:nvSpPr>
            <p:cNvPr id="49" name="Text Placeholder 3">
              <a:extLst>
                <a:ext uri="{FF2B5EF4-FFF2-40B4-BE49-F238E27FC236}">
                  <a16:creationId xmlns:a16="http://schemas.microsoft.com/office/drawing/2014/main" id="{7CC6D383-E7BD-B313-E88C-BC3CC06147BA}"/>
                </a:ext>
              </a:extLst>
            </p:cNvPr>
            <p:cNvSpPr txBox="1">
              <a:spLocks/>
            </p:cNvSpPr>
            <p:nvPr/>
          </p:nvSpPr>
          <p:spPr>
            <a:xfrm>
              <a:off x="2176133" y="3840901"/>
              <a:ext cx="7049417" cy="1352757"/>
            </a:xfrm>
            <a:prstGeom prst="rect">
              <a:avLst/>
            </a:prstGeom>
            <a:solidFill>
              <a:srgbClr val="FFB3B8"/>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endParaRPr lang="en-US" sz="1800" kern="0" noProof="0" dirty="0">
                <a:solidFill>
                  <a:srgbClr val="000000"/>
                </a:solidFill>
                <a:latin typeface="+mn-lt"/>
              </a:endParaRPr>
            </a:p>
          </p:txBody>
        </p:sp>
        <p:sp>
          <p:nvSpPr>
            <p:cNvPr id="19" name="TextBox 18">
              <a:extLst>
                <a:ext uri="{FF2B5EF4-FFF2-40B4-BE49-F238E27FC236}">
                  <a16:creationId xmlns:a16="http://schemas.microsoft.com/office/drawing/2014/main" id="{34F31C97-8806-1771-D58F-EDD8F33AE5C9}"/>
                </a:ext>
              </a:extLst>
            </p:cNvPr>
            <p:cNvSpPr txBox="1"/>
            <p:nvPr/>
          </p:nvSpPr>
          <p:spPr>
            <a:xfrm>
              <a:off x="250857" y="3755260"/>
              <a:ext cx="1496291" cy="1184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algn="ctr" defTabSz="2437912">
                <a:spcBef>
                  <a:spcPts val="2900"/>
                </a:spcBef>
                <a:buSzPct val="100000"/>
                <a:defRPr/>
              </a:pPr>
              <a:r>
                <a:rPr lang="en-US" sz="2400" kern="0" noProof="0" dirty="0">
                  <a:solidFill>
                    <a:srgbClr val="000000"/>
                  </a:solidFill>
                  <a:sym typeface="IBM Plex Sans Light"/>
                </a:rPr>
                <a:t>ROI</a:t>
              </a:r>
            </a:p>
          </p:txBody>
        </p:sp>
        <p:sp>
          <p:nvSpPr>
            <p:cNvPr id="37" name="Text Placeholder 3">
              <a:extLst>
                <a:ext uri="{FF2B5EF4-FFF2-40B4-BE49-F238E27FC236}">
                  <a16:creationId xmlns:a16="http://schemas.microsoft.com/office/drawing/2014/main" id="{55E93B9E-36B6-C850-4A6F-4A7524D181CD}"/>
                </a:ext>
              </a:extLst>
            </p:cNvPr>
            <p:cNvSpPr txBox="1">
              <a:spLocks/>
            </p:cNvSpPr>
            <p:nvPr/>
          </p:nvSpPr>
          <p:spPr>
            <a:xfrm>
              <a:off x="10075366" y="3824613"/>
              <a:ext cx="2203358" cy="1184564"/>
            </a:xfrm>
            <a:prstGeom prst="rect">
              <a:avLst/>
            </a:prstGeom>
            <a:noFill/>
            <a:ln>
              <a:noFill/>
            </a:ln>
          </p:spPr>
          <p:txBody>
            <a:bodyPr vert="horz" lIns="0" tIns="0" rIns="0" bIns="0" rtlCol="0" anchor="ctr"/>
            <a:lstStyle>
              <a:defPPr>
                <a:defRPr lang="en-US"/>
              </a:defPPr>
              <a:lvl1pPr marL="0" algn="r" defTabSz="1829379" rtl="0" eaLnBrk="1" latinLnBrk="0" hangingPunct="1">
                <a:defRPr sz="1600" b="0" i="0" kern="1200">
                  <a:solidFill>
                    <a:schemeClr val="tx1"/>
                  </a:solidFill>
                  <a:latin typeface="IBM Plex Sans Light" panose="020B0503050203000203" pitchFamily="34" charset="0"/>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algn="ctr" defTabSz="1246456" eaLnBrk="0">
                <a:buSzPct val="100000"/>
                <a:defRPr/>
              </a:pPr>
              <a:r>
                <a:rPr lang="en-US" sz="3200" kern="1300" noProof="0" dirty="0">
                  <a:solidFill>
                    <a:srgbClr val="000000"/>
                  </a:solidFill>
                  <a:latin typeface="+mn-lt"/>
                  <a:cs typeface="IBM Plex Sans Light" panose="020F0502020204030204" pitchFamily="34" charset="0"/>
                </a:rPr>
                <a:t>42k </a:t>
              </a:r>
            </a:p>
            <a:p>
              <a:pPr algn="ctr" defTabSz="1246456" eaLnBrk="0">
                <a:lnSpc>
                  <a:spcPct val="110000"/>
                </a:lnSpc>
                <a:buSzPct val="100000"/>
                <a:defRPr/>
              </a:pPr>
              <a:r>
                <a:rPr lang="en-US" sz="1800" kern="1300" noProof="0" dirty="0">
                  <a:solidFill>
                    <a:srgbClr val="000000"/>
                  </a:solidFill>
                  <a:latin typeface="+mn-lt"/>
                  <a:cs typeface="IBM Plex Sans Light" panose="020F0502020204030204" pitchFamily="34" charset="0"/>
                  <a:sym typeface="IBM Plex Sans Light"/>
                </a:rPr>
                <a:t>Hours saved</a:t>
              </a:r>
              <a:r>
                <a:rPr lang="en-US" sz="1800" kern="1300" baseline="30000" noProof="0" dirty="0">
                  <a:solidFill>
                    <a:srgbClr val="000000"/>
                  </a:solidFill>
                  <a:latin typeface="+mn-lt"/>
                  <a:cs typeface="IBM Plex Sans Light" panose="020F0502020204030204" pitchFamily="34" charset="0"/>
                </a:rPr>
                <a:t>1</a:t>
              </a:r>
              <a:endParaRPr lang="en-US" sz="1800" kern="0" baseline="30000" noProof="0" dirty="0">
                <a:solidFill>
                  <a:srgbClr val="000000"/>
                </a:solidFill>
                <a:latin typeface="+mn-lt"/>
                <a:sym typeface="IBM Plex Sans Light"/>
              </a:endParaRPr>
            </a:p>
          </p:txBody>
        </p:sp>
        <p:sp>
          <p:nvSpPr>
            <p:cNvPr id="40" name="Text Placeholder 3">
              <a:extLst>
                <a:ext uri="{FF2B5EF4-FFF2-40B4-BE49-F238E27FC236}">
                  <a16:creationId xmlns:a16="http://schemas.microsoft.com/office/drawing/2014/main" id="{57BC46FC-EF8A-FACF-04A4-EB8C8599C22B}"/>
                </a:ext>
              </a:extLst>
            </p:cNvPr>
            <p:cNvSpPr txBox="1">
              <a:spLocks/>
            </p:cNvSpPr>
            <p:nvPr/>
          </p:nvSpPr>
          <p:spPr>
            <a:xfrm>
              <a:off x="13068898" y="3915261"/>
              <a:ext cx="2596885" cy="1184564"/>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3200" kern="1300" noProof="0" dirty="0">
                  <a:solidFill>
                    <a:srgbClr val="000000"/>
                  </a:solidFill>
                  <a:latin typeface="+mn-lt"/>
                  <a:cs typeface="IBM Plex Sans Light" panose="020F0502020204030204" pitchFamily="34" charset="0"/>
                </a:rPr>
                <a:t>60% </a:t>
              </a:r>
            </a:p>
            <a:p>
              <a:pPr algn="ctr" defTabSz="1246456" eaLnBrk="0">
                <a:buSzPct val="100000"/>
                <a:defRPr/>
              </a:pPr>
              <a:r>
                <a:rPr lang="en-US" sz="1800" kern="1300" noProof="0" dirty="0">
                  <a:solidFill>
                    <a:srgbClr val="000000"/>
                  </a:solidFill>
                  <a:latin typeface="+mn-lt"/>
                  <a:cs typeface="IBM Plex Sans Light" panose="020F0502020204030204" pitchFamily="34" charset="0"/>
                </a:rPr>
                <a:t>reduction in time to manage each requisition </a:t>
              </a:r>
              <a:r>
                <a:rPr lang="en-US" sz="1800" kern="1300" baseline="30000" noProof="0" dirty="0">
                  <a:solidFill>
                    <a:srgbClr val="000000"/>
                  </a:solidFill>
                  <a:latin typeface="+mn-lt"/>
                  <a:cs typeface="IBM Plex Sans Light" panose="020F0502020204030204" pitchFamily="34" charset="0"/>
                </a:rPr>
                <a:t>1</a:t>
              </a:r>
              <a:endParaRPr lang="en-US" sz="1800" kern="0" noProof="0" dirty="0">
                <a:solidFill>
                  <a:srgbClr val="000000"/>
                </a:solidFill>
                <a:latin typeface="+mn-lt"/>
              </a:endParaRPr>
            </a:p>
          </p:txBody>
        </p:sp>
        <p:sp>
          <p:nvSpPr>
            <p:cNvPr id="41" name="Text Placeholder 3">
              <a:extLst>
                <a:ext uri="{FF2B5EF4-FFF2-40B4-BE49-F238E27FC236}">
                  <a16:creationId xmlns:a16="http://schemas.microsoft.com/office/drawing/2014/main" id="{D0CCFED8-3FC4-B3E9-A30B-EB0ED67D861A}"/>
                </a:ext>
              </a:extLst>
            </p:cNvPr>
            <p:cNvSpPr txBox="1">
              <a:spLocks/>
            </p:cNvSpPr>
            <p:nvPr/>
          </p:nvSpPr>
          <p:spPr>
            <a:xfrm>
              <a:off x="2751703" y="3898465"/>
              <a:ext cx="2396561" cy="1184564"/>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3200" kern="1300" noProof="0" dirty="0">
                  <a:solidFill>
                    <a:srgbClr val="000000"/>
                  </a:solidFill>
                  <a:latin typeface="+mn-lt"/>
                  <a:cs typeface="IBM Plex Sans Light" panose="020F0502020204030204" pitchFamily="34" charset="0"/>
                </a:rPr>
                <a:t>88% </a:t>
              </a:r>
            </a:p>
            <a:p>
              <a:pPr algn="ctr" defTabSz="1246456" eaLnBrk="0">
                <a:buSzPct val="100000"/>
                <a:defRPr/>
              </a:pPr>
              <a:r>
                <a:rPr lang="en-US" sz="1800" kern="1300" noProof="0" dirty="0">
                  <a:solidFill>
                    <a:srgbClr val="000000"/>
                  </a:solidFill>
                  <a:latin typeface="+mn-lt"/>
                  <a:cs typeface="IBM Plex Sans Light" panose="020F0502020204030204" pitchFamily="34" charset="0"/>
                </a:rPr>
                <a:t>decrease in time to close invoices</a:t>
              </a:r>
              <a:r>
                <a:rPr lang="en-US" sz="1800" kern="1300" baseline="30000" noProof="0" dirty="0">
                  <a:solidFill>
                    <a:srgbClr val="000000"/>
                  </a:solidFill>
                  <a:latin typeface="+mn-lt"/>
                  <a:cs typeface="IBM Plex Sans Light" panose="020F0502020204030204" pitchFamily="34" charset="0"/>
                </a:rPr>
                <a:t>1</a:t>
              </a:r>
              <a:endParaRPr lang="en-US" sz="1800" kern="0" noProof="0" dirty="0">
                <a:solidFill>
                  <a:srgbClr val="000000"/>
                </a:solidFill>
                <a:latin typeface="+mn-lt"/>
              </a:endParaRPr>
            </a:p>
          </p:txBody>
        </p:sp>
        <p:sp>
          <p:nvSpPr>
            <p:cNvPr id="45" name="Text Placeholder 3">
              <a:extLst>
                <a:ext uri="{FF2B5EF4-FFF2-40B4-BE49-F238E27FC236}">
                  <a16:creationId xmlns:a16="http://schemas.microsoft.com/office/drawing/2014/main" id="{8038C42D-8EAC-C8B1-50C3-D26B48FECCA6}"/>
                </a:ext>
              </a:extLst>
            </p:cNvPr>
            <p:cNvSpPr txBox="1">
              <a:spLocks/>
            </p:cNvSpPr>
            <p:nvPr/>
          </p:nvSpPr>
          <p:spPr>
            <a:xfrm>
              <a:off x="5574168" y="3898465"/>
              <a:ext cx="2834260" cy="1184564"/>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3200" kern="1300" noProof="0" dirty="0">
                  <a:solidFill>
                    <a:srgbClr val="000000"/>
                  </a:solidFill>
                  <a:latin typeface="+mn-lt"/>
                  <a:cs typeface="IBM Plex Sans Light" panose="020F0502020204030204" pitchFamily="34" charset="0"/>
                </a:rPr>
                <a:t>90%+</a:t>
              </a:r>
            </a:p>
            <a:p>
              <a:pPr algn="ctr" defTabSz="1246456" eaLnBrk="0">
                <a:buSzPct val="100000"/>
                <a:defRPr/>
              </a:pPr>
              <a:r>
                <a:rPr lang="en-US" sz="1800" kern="1300" noProof="0" dirty="0">
                  <a:solidFill>
                    <a:srgbClr val="000000"/>
                  </a:solidFill>
                  <a:latin typeface="+mn-lt"/>
                  <a:cs typeface="IBM Plex Sans Light" panose="020F0502020204030204" pitchFamily="34" charset="0"/>
                </a:rPr>
                <a:t>Reduction on time to solve</a:t>
              </a:r>
            </a:p>
            <a:p>
              <a:pPr algn="ctr" defTabSz="1246456" eaLnBrk="0">
                <a:buSzPct val="100000"/>
                <a:defRPr/>
              </a:pPr>
              <a:r>
                <a:rPr lang="en-US" sz="1800" kern="1300" noProof="0" dirty="0">
                  <a:solidFill>
                    <a:srgbClr val="000000"/>
                  </a:solidFill>
                  <a:latin typeface="+mn-lt"/>
                  <a:cs typeface="IBM Plex Sans Light" panose="020F0502020204030204" pitchFamily="34" charset="0"/>
                </a:rPr>
                <a:t>blocked invoices</a:t>
              </a:r>
              <a:r>
                <a:rPr lang="en-US" sz="1800" kern="1300" baseline="30000" noProof="0" dirty="0">
                  <a:solidFill>
                    <a:srgbClr val="000000"/>
                  </a:solidFill>
                  <a:latin typeface="+mn-lt"/>
                  <a:cs typeface="IBM Plex Sans Light" panose="020F0502020204030204" pitchFamily="34" charset="0"/>
                </a:rPr>
                <a:t>1</a:t>
              </a:r>
              <a:endParaRPr lang="en-US" sz="1800" kern="0" noProof="0" dirty="0">
                <a:solidFill>
                  <a:srgbClr val="000000"/>
                </a:solidFill>
                <a:latin typeface="+mn-lt"/>
              </a:endParaRPr>
            </a:p>
          </p:txBody>
        </p:sp>
        <p:sp>
          <p:nvSpPr>
            <p:cNvPr id="7168" name="Text Placeholder 3">
              <a:extLst>
                <a:ext uri="{FF2B5EF4-FFF2-40B4-BE49-F238E27FC236}">
                  <a16:creationId xmlns:a16="http://schemas.microsoft.com/office/drawing/2014/main" id="{44541FB4-0FAE-6773-7F3F-6DC1ECE921D2}"/>
                </a:ext>
              </a:extLst>
            </p:cNvPr>
            <p:cNvSpPr txBox="1">
              <a:spLocks/>
            </p:cNvSpPr>
            <p:nvPr/>
          </p:nvSpPr>
          <p:spPr>
            <a:xfrm>
              <a:off x="17425056" y="3893534"/>
              <a:ext cx="2203358" cy="1184564"/>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3200" kern="1300" noProof="0" dirty="0">
                  <a:solidFill>
                    <a:srgbClr val="000000"/>
                  </a:solidFill>
                  <a:latin typeface="+mn-lt"/>
                  <a:cs typeface="IBM Plex Sans Light" panose="020F0502020204030204" pitchFamily="34" charset="0"/>
                </a:rPr>
                <a:t>75%</a:t>
              </a:r>
            </a:p>
            <a:p>
              <a:pPr algn="ctr" defTabSz="1246456" eaLnBrk="0">
                <a:buSzPct val="100000"/>
                <a:defRPr/>
              </a:pPr>
              <a:r>
                <a:rPr lang="en-US" sz="1800" kern="1300" noProof="0" dirty="0">
                  <a:solidFill>
                    <a:srgbClr val="000000"/>
                  </a:solidFill>
                  <a:latin typeface="+mn-lt"/>
                  <a:cs typeface="IBM Plex Sans Light" panose="020F0502020204030204" pitchFamily="34" charset="0"/>
                </a:rPr>
                <a:t>improvement in forecast accuracy</a:t>
              </a:r>
              <a:r>
                <a:rPr lang="en-US" sz="1800" kern="1300" baseline="30000" noProof="0" dirty="0">
                  <a:solidFill>
                    <a:srgbClr val="000000"/>
                  </a:solidFill>
                  <a:latin typeface="+mn-lt"/>
                  <a:cs typeface="IBM Plex Sans Light" panose="020F0502020204030204" pitchFamily="34" charset="0"/>
                </a:rPr>
                <a:t>1</a:t>
              </a:r>
              <a:endParaRPr lang="en-US" sz="1800" kern="0" noProof="0" dirty="0">
                <a:solidFill>
                  <a:srgbClr val="000000"/>
                </a:solidFill>
                <a:latin typeface="+mn-lt"/>
              </a:endParaRPr>
            </a:p>
          </p:txBody>
        </p:sp>
        <p:sp>
          <p:nvSpPr>
            <p:cNvPr id="7170" name="Text Placeholder 3">
              <a:extLst>
                <a:ext uri="{FF2B5EF4-FFF2-40B4-BE49-F238E27FC236}">
                  <a16:creationId xmlns:a16="http://schemas.microsoft.com/office/drawing/2014/main" id="{5CA6A393-FF7A-581B-BC3B-02C333F03CDD}"/>
                </a:ext>
              </a:extLst>
            </p:cNvPr>
            <p:cNvSpPr txBox="1">
              <a:spLocks/>
            </p:cNvSpPr>
            <p:nvPr/>
          </p:nvSpPr>
          <p:spPr>
            <a:xfrm>
              <a:off x="20533793" y="3922870"/>
              <a:ext cx="2203358" cy="1184564"/>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lnSpc>
                  <a:spcPct val="100000"/>
                </a:lnSpc>
                <a:buSzPct val="100000"/>
                <a:defRPr/>
              </a:pPr>
              <a:r>
                <a:rPr lang="en-US" sz="3200" kern="1300" noProof="0" dirty="0">
                  <a:solidFill>
                    <a:srgbClr val="000000"/>
                  </a:solidFill>
                  <a:latin typeface="+mn-lt"/>
                  <a:cs typeface="IBM Plex Sans Light" panose="020F0502020204030204" pitchFamily="34" charset="0"/>
                </a:rPr>
                <a:t>reduced</a:t>
              </a:r>
            </a:p>
            <a:p>
              <a:pPr algn="ctr" defTabSz="1246456" eaLnBrk="0">
                <a:lnSpc>
                  <a:spcPct val="100000"/>
                </a:lnSpc>
                <a:buSzPct val="100000"/>
                <a:defRPr/>
              </a:pPr>
              <a:r>
                <a:rPr lang="en-US" sz="500" kern="1300" noProof="0" dirty="0">
                  <a:solidFill>
                    <a:srgbClr val="000000"/>
                  </a:solidFill>
                  <a:latin typeface="+mn-lt"/>
                  <a:cs typeface="IBM Plex Sans Light" panose="020F0502020204030204" pitchFamily="34" charset="0"/>
                </a:rPr>
                <a:t> </a:t>
              </a:r>
            </a:p>
            <a:p>
              <a:pPr algn="ctr" defTabSz="1246456" eaLnBrk="0">
                <a:lnSpc>
                  <a:spcPct val="100000"/>
                </a:lnSpc>
                <a:buSzPct val="100000"/>
                <a:defRPr/>
              </a:pPr>
              <a:r>
                <a:rPr lang="en-US" sz="1800" kern="1300" noProof="0" dirty="0">
                  <a:solidFill>
                    <a:srgbClr val="000000"/>
                  </a:solidFill>
                  <a:latin typeface="+mn-lt"/>
                  <a:cs typeface="IBM Plex Sans Light" panose="020F0502020204030204" pitchFamily="34" charset="0"/>
                </a:rPr>
                <a:t>contract </a:t>
              </a:r>
            </a:p>
            <a:p>
              <a:pPr algn="ctr" defTabSz="1246456" eaLnBrk="0">
                <a:lnSpc>
                  <a:spcPct val="100000"/>
                </a:lnSpc>
                <a:buSzPct val="100000"/>
                <a:defRPr/>
              </a:pPr>
              <a:r>
                <a:rPr lang="en-US" sz="1800" kern="1300" noProof="0" dirty="0">
                  <a:solidFill>
                    <a:srgbClr val="000000"/>
                  </a:solidFill>
                  <a:latin typeface="+mn-lt"/>
                  <a:cs typeface="IBM Plex Sans Light" panose="020F0502020204030204" pitchFamily="34" charset="0"/>
                </a:rPr>
                <a:t>leakage</a:t>
              </a:r>
              <a:r>
                <a:rPr lang="en-US" sz="1800" kern="1300" baseline="30000" noProof="0" dirty="0">
                  <a:solidFill>
                    <a:srgbClr val="000000"/>
                  </a:solidFill>
                  <a:latin typeface="+mn-lt"/>
                  <a:cs typeface="IBM Plex Sans Light" panose="020F0502020204030204" pitchFamily="34" charset="0"/>
                </a:rPr>
                <a:t>1</a:t>
              </a:r>
              <a:endParaRPr lang="en-US" sz="1800" kern="0" noProof="0" dirty="0">
                <a:solidFill>
                  <a:srgbClr val="000000"/>
                </a:solidFill>
                <a:latin typeface="+mn-lt"/>
              </a:endParaRPr>
            </a:p>
          </p:txBody>
        </p:sp>
      </p:grpSp>
      <p:grpSp>
        <p:nvGrpSpPr>
          <p:cNvPr id="8" name="Group 7">
            <a:extLst>
              <a:ext uri="{FF2B5EF4-FFF2-40B4-BE49-F238E27FC236}">
                <a16:creationId xmlns:a16="http://schemas.microsoft.com/office/drawing/2014/main" id="{45D05A67-B3BB-F947-225C-30715D63EB23}"/>
              </a:ext>
            </a:extLst>
          </p:cNvPr>
          <p:cNvGrpSpPr/>
          <p:nvPr/>
        </p:nvGrpSpPr>
        <p:grpSpPr>
          <a:xfrm>
            <a:off x="277810" y="3222335"/>
            <a:ext cx="23426314" cy="1184410"/>
            <a:chOff x="250857" y="3755260"/>
            <a:chExt cx="23429364" cy="1184564"/>
          </a:xfrm>
        </p:grpSpPr>
        <p:sp>
          <p:nvSpPr>
            <p:cNvPr id="10" name="Text Placeholder 3">
              <a:extLst>
                <a:ext uri="{FF2B5EF4-FFF2-40B4-BE49-F238E27FC236}">
                  <a16:creationId xmlns:a16="http://schemas.microsoft.com/office/drawing/2014/main" id="{C4C862E4-C4B6-2459-ADCA-153F9CBC5B90}"/>
                </a:ext>
              </a:extLst>
            </p:cNvPr>
            <p:cNvSpPr txBox="1">
              <a:spLocks/>
            </p:cNvSpPr>
            <p:nvPr/>
          </p:nvSpPr>
          <p:spPr>
            <a:xfrm>
              <a:off x="16630804" y="3828868"/>
              <a:ext cx="7049417" cy="1065951"/>
            </a:xfrm>
            <a:prstGeom prst="rect">
              <a:avLst/>
            </a:prstGeom>
            <a:solidFill>
              <a:srgbClr val="FFF1F1">
                <a:alpha val="53962"/>
              </a:srgb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000" kern="1300" noProof="0" dirty="0">
                  <a:solidFill>
                    <a:srgbClr val="000000"/>
                  </a:solidFill>
                  <a:latin typeface="+mn-lt"/>
                  <a:cs typeface="IBM Plex Sans Light" panose="020F0502020204030204" pitchFamily="34" charset="0"/>
                </a:rPr>
                <a:t>Procurement Manager &amp; Director </a:t>
              </a:r>
              <a:endParaRPr lang="en-US" sz="2000" noProof="0" dirty="0">
                <a:solidFill>
                  <a:srgbClr val="000000"/>
                </a:solidFill>
                <a:latin typeface="+mn-lt"/>
              </a:endParaRPr>
            </a:p>
          </p:txBody>
        </p:sp>
        <p:sp>
          <p:nvSpPr>
            <p:cNvPr id="11" name="Text Placeholder 3">
              <a:extLst>
                <a:ext uri="{FF2B5EF4-FFF2-40B4-BE49-F238E27FC236}">
                  <a16:creationId xmlns:a16="http://schemas.microsoft.com/office/drawing/2014/main" id="{598CC216-2A23-29CA-A0AF-199A065D1F9F}"/>
                </a:ext>
              </a:extLst>
            </p:cNvPr>
            <p:cNvSpPr txBox="1">
              <a:spLocks/>
            </p:cNvSpPr>
            <p:nvPr/>
          </p:nvSpPr>
          <p:spPr>
            <a:xfrm>
              <a:off x="9385275" y="3838774"/>
              <a:ext cx="7029451" cy="1058445"/>
            </a:xfrm>
            <a:prstGeom prst="rect">
              <a:avLst/>
            </a:prstGeom>
            <a:solidFill>
              <a:srgbClr val="FFD7D9"/>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000" kern="1300" noProof="0" dirty="0">
                  <a:solidFill>
                    <a:srgbClr val="000000"/>
                  </a:solidFill>
                  <a:latin typeface="+mn-lt"/>
                  <a:cs typeface="IBM Plex Sans Light" panose="020F0502020204030204" pitchFamily="34" charset="0"/>
                </a:rPr>
                <a:t>Procurement Manager, HR Manager</a:t>
              </a:r>
              <a:endParaRPr lang="en-US" sz="2000" kern="0" noProof="0" dirty="0">
                <a:solidFill>
                  <a:srgbClr val="000000"/>
                </a:solidFill>
                <a:latin typeface="+mn-lt"/>
              </a:endParaRPr>
            </a:p>
          </p:txBody>
        </p:sp>
        <p:sp>
          <p:nvSpPr>
            <p:cNvPr id="12" name="Text Placeholder 3">
              <a:extLst>
                <a:ext uri="{FF2B5EF4-FFF2-40B4-BE49-F238E27FC236}">
                  <a16:creationId xmlns:a16="http://schemas.microsoft.com/office/drawing/2014/main" id="{84F2743E-32AB-570E-B097-F38DA3A6293A}"/>
                </a:ext>
              </a:extLst>
            </p:cNvPr>
            <p:cNvSpPr txBox="1">
              <a:spLocks/>
            </p:cNvSpPr>
            <p:nvPr/>
          </p:nvSpPr>
          <p:spPr>
            <a:xfrm>
              <a:off x="2176133" y="3840901"/>
              <a:ext cx="7049417" cy="1058445"/>
            </a:xfrm>
            <a:prstGeom prst="rect">
              <a:avLst/>
            </a:prstGeom>
            <a:solidFill>
              <a:srgbClr val="FFB3B8"/>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000" kern="1300" noProof="0" dirty="0">
                  <a:solidFill>
                    <a:srgbClr val="000000"/>
                  </a:solidFill>
                  <a:latin typeface="+mn-lt"/>
                  <a:cs typeface="IBM Plex Sans Light" panose="020F0502020204030204" pitchFamily="34" charset="0"/>
                </a:rPr>
                <a:t>Procurement Analysts, Manager, Director; </a:t>
              </a:r>
              <a:br>
                <a:rPr lang="en-US" sz="2000" kern="1300" noProof="0" dirty="0">
                  <a:solidFill>
                    <a:srgbClr val="000000"/>
                  </a:solidFill>
                  <a:latin typeface="+mn-lt"/>
                  <a:cs typeface="IBM Plex Sans Light" panose="020F0502020204030204" pitchFamily="34" charset="0"/>
                </a:rPr>
              </a:br>
              <a:r>
                <a:rPr lang="en-US" sz="2000" kern="1300" noProof="0" dirty="0">
                  <a:solidFill>
                    <a:srgbClr val="000000"/>
                  </a:solidFill>
                  <a:latin typeface="+mn-lt"/>
                  <a:cs typeface="IBM Plex Sans Light" panose="020F0502020204030204" pitchFamily="34" charset="0"/>
                </a:rPr>
                <a:t>Requestors and Suppliers</a:t>
              </a:r>
              <a:endParaRPr lang="en-US" sz="2000" kern="0" noProof="0" dirty="0">
                <a:solidFill>
                  <a:srgbClr val="000000"/>
                </a:solidFill>
                <a:latin typeface="+mn-lt"/>
              </a:endParaRPr>
            </a:p>
          </p:txBody>
        </p:sp>
        <p:sp>
          <p:nvSpPr>
            <p:cNvPr id="13" name="TextBox 12">
              <a:extLst>
                <a:ext uri="{FF2B5EF4-FFF2-40B4-BE49-F238E27FC236}">
                  <a16:creationId xmlns:a16="http://schemas.microsoft.com/office/drawing/2014/main" id="{D0899A25-226B-4C3D-EF7B-EA1304294B1C}"/>
                </a:ext>
              </a:extLst>
            </p:cNvPr>
            <p:cNvSpPr txBox="1"/>
            <p:nvPr/>
          </p:nvSpPr>
          <p:spPr>
            <a:xfrm>
              <a:off x="250857" y="3755260"/>
              <a:ext cx="1496291" cy="1184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algn="ctr" defTabSz="2437912">
                <a:spcBef>
                  <a:spcPts val="2900"/>
                </a:spcBef>
                <a:buSzPct val="100000"/>
                <a:defRPr/>
              </a:pPr>
              <a:r>
                <a:rPr lang="en-US" sz="2400" kern="0" noProof="0" dirty="0">
                  <a:solidFill>
                    <a:srgbClr val="000000"/>
                  </a:solidFill>
                  <a:sym typeface="IBM Plex Sans Light"/>
                </a:rPr>
                <a:t>Persona(s)</a:t>
              </a:r>
            </a:p>
          </p:txBody>
        </p:sp>
      </p:grpSp>
      <p:grpSp>
        <p:nvGrpSpPr>
          <p:cNvPr id="60" name="Group 59">
            <a:extLst>
              <a:ext uri="{FF2B5EF4-FFF2-40B4-BE49-F238E27FC236}">
                <a16:creationId xmlns:a16="http://schemas.microsoft.com/office/drawing/2014/main" id="{C1862D77-1549-575B-CCE7-3B389A3FE284}"/>
              </a:ext>
            </a:extLst>
          </p:cNvPr>
          <p:cNvGrpSpPr/>
          <p:nvPr/>
        </p:nvGrpSpPr>
        <p:grpSpPr>
          <a:xfrm>
            <a:off x="277810" y="4591894"/>
            <a:ext cx="23426314" cy="1645800"/>
            <a:chOff x="250857" y="3701070"/>
            <a:chExt cx="23429364" cy="1238754"/>
          </a:xfrm>
        </p:grpSpPr>
        <p:sp>
          <p:nvSpPr>
            <p:cNvPr id="61" name="Text Placeholder 3">
              <a:extLst>
                <a:ext uri="{FF2B5EF4-FFF2-40B4-BE49-F238E27FC236}">
                  <a16:creationId xmlns:a16="http://schemas.microsoft.com/office/drawing/2014/main" id="{70CD6141-A3DE-7654-2A5A-ED1A419631B8}"/>
                </a:ext>
              </a:extLst>
            </p:cNvPr>
            <p:cNvSpPr txBox="1">
              <a:spLocks/>
            </p:cNvSpPr>
            <p:nvPr/>
          </p:nvSpPr>
          <p:spPr>
            <a:xfrm>
              <a:off x="16630804" y="3701070"/>
              <a:ext cx="7049417" cy="1075227"/>
            </a:xfrm>
            <a:prstGeom prst="rect">
              <a:avLst/>
            </a:prstGeom>
            <a:solidFill>
              <a:srgbClr val="FFF1F1">
                <a:alpha val="53962"/>
              </a:srgb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000" kern="1300" noProof="0" dirty="0">
                  <a:solidFill>
                    <a:srgbClr val="000000"/>
                  </a:solidFill>
                  <a:latin typeface="+mn-lt"/>
                  <a:cs typeface="IBM Plex Sans Light" panose="020F0502020204030204" pitchFamily="34" charset="0"/>
                </a:rPr>
                <a:t>Accelerated supplier evaluations &amp; contract management</a:t>
              </a:r>
              <a:endParaRPr lang="en-US" sz="2000" noProof="0" dirty="0">
                <a:solidFill>
                  <a:srgbClr val="000000"/>
                </a:solidFill>
                <a:latin typeface="+mn-lt"/>
              </a:endParaRPr>
            </a:p>
          </p:txBody>
        </p:sp>
        <p:sp>
          <p:nvSpPr>
            <p:cNvPr id="62" name="Text Placeholder 3">
              <a:extLst>
                <a:ext uri="{FF2B5EF4-FFF2-40B4-BE49-F238E27FC236}">
                  <a16:creationId xmlns:a16="http://schemas.microsoft.com/office/drawing/2014/main" id="{310B53ED-2816-D822-120E-0B952F7DB408}"/>
                </a:ext>
              </a:extLst>
            </p:cNvPr>
            <p:cNvSpPr txBox="1">
              <a:spLocks/>
            </p:cNvSpPr>
            <p:nvPr/>
          </p:nvSpPr>
          <p:spPr>
            <a:xfrm>
              <a:off x="9385275" y="3711876"/>
              <a:ext cx="7029451" cy="1067656"/>
            </a:xfrm>
            <a:prstGeom prst="rect">
              <a:avLst/>
            </a:prstGeom>
            <a:solidFill>
              <a:srgbClr val="FFD7D9"/>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000" kern="0" noProof="0" dirty="0">
                  <a:solidFill>
                    <a:srgbClr val="000000"/>
                  </a:solidFill>
                  <a:latin typeface="+mn-lt"/>
                </a:rPr>
                <a:t>Increased productivity and efficiency of </a:t>
              </a:r>
              <a:br>
                <a:rPr lang="en-US" sz="2000" kern="0" noProof="0" dirty="0">
                  <a:solidFill>
                    <a:srgbClr val="000000"/>
                  </a:solidFill>
                  <a:latin typeface="+mn-lt"/>
                </a:rPr>
              </a:br>
              <a:r>
                <a:rPr lang="en-US" sz="2000" kern="0" noProof="0" dirty="0">
                  <a:solidFill>
                    <a:srgbClr val="000000"/>
                  </a:solidFill>
                  <a:latin typeface="+mn-lt"/>
                </a:rPr>
                <a:t>onboarding contingent labor</a:t>
              </a:r>
            </a:p>
          </p:txBody>
        </p:sp>
        <p:sp>
          <p:nvSpPr>
            <p:cNvPr id="7184" name="Text Placeholder 3">
              <a:extLst>
                <a:ext uri="{FF2B5EF4-FFF2-40B4-BE49-F238E27FC236}">
                  <a16:creationId xmlns:a16="http://schemas.microsoft.com/office/drawing/2014/main" id="{AC1CA392-0A0E-899C-7185-CE814BB9138E}"/>
                </a:ext>
              </a:extLst>
            </p:cNvPr>
            <p:cNvSpPr txBox="1">
              <a:spLocks/>
            </p:cNvSpPr>
            <p:nvPr/>
          </p:nvSpPr>
          <p:spPr>
            <a:xfrm>
              <a:off x="2176133" y="3714003"/>
              <a:ext cx="7049417" cy="1067656"/>
            </a:xfrm>
            <a:prstGeom prst="rect">
              <a:avLst/>
            </a:prstGeom>
            <a:solidFill>
              <a:srgbClr val="FFB3B8"/>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1246456" eaLnBrk="0">
                <a:buSzPct val="100000"/>
                <a:defRPr/>
              </a:pPr>
              <a:r>
                <a:rPr lang="en-US" sz="2000" kern="0" noProof="0" dirty="0">
                  <a:solidFill>
                    <a:srgbClr val="000000"/>
                  </a:solidFill>
                  <a:latin typeface="+mn-lt"/>
                </a:rPr>
                <a:t>Expedited and efficient invoice verification &amp; processing</a:t>
              </a:r>
            </a:p>
          </p:txBody>
        </p:sp>
        <p:sp>
          <p:nvSpPr>
            <p:cNvPr id="7185" name="TextBox 7184">
              <a:extLst>
                <a:ext uri="{FF2B5EF4-FFF2-40B4-BE49-F238E27FC236}">
                  <a16:creationId xmlns:a16="http://schemas.microsoft.com/office/drawing/2014/main" id="{48B98849-D689-F03F-E1BF-B647D66A1146}"/>
                </a:ext>
              </a:extLst>
            </p:cNvPr>
            <p:cNvSpPr txBox="1"/>
            <p:nvPr/>
          </p:nvSpPr>
          <p:spPr>
            <a:xfrm>
              <a:off x="250857" y="3755260"/>
              <a:ext cx="1496291" cy="1184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algn="ctr" defTabSz="2437912">
                <a:spcBef>
                  <a:spcPts val="2900"/>
                </a:spcBef>
                <a:buSzPct val="100000"/>
                <a:defRPr/>
              </a:pPr>
              <a:r>
                <a:rPr lang="en-US" sz="2400" kern="0" noProof="0" dirty="0">
                  <a:solidFill>
                    <a:srgbClr val="000000"/>
                  </a:solidFill>
                  <a:sym typeface="IBM Plex Sans Light"/>
                </a:rPr>
                <a:t>Outcomes</a:t>
              </a:r>
            </a:p>
          </p:txBody>
        </p:sp>
      </p:grpSp>
      <p:grpSp>
        <p:nvGrpSpPr>
          <p:cNvPr id="14" name="Group 13">
            <a:extLst>
              <a:ext uri="{FF2B5EF4-FFF2-40B4-BE49-F238E27FC236}">
                <a16:creationId xmlns:a16="http://schemas.microsoft.com/office/drawing/2014/main" id="{0FD45017-055E-9BB7-5A22-FB0B53975F5D}"/>
              </a:ext>
            </a:extLst>
          </p:cNvPr>
          <p:cNvGrpSpPr/>
          <p:nvPr/>
        </p:nvGrpSpPr>
        <p:grpSpPr>
          <a:xfrm>
            <a:off x="252413" y="1908365"/>
            <a:ext cx="23812864" cy="1184410"/>
            <a:chOff x="250858" y="2466519"/>
            <a:chExt cx="23815964" cy="1184564"/>
          </a:xfrm>
        </p:grpSpPr>
        <p:sp>
          <p:nvSpPr>
            <p:cNvPr id="23" name="Text Placeholder 3">
              <a:extLst>
                <a:ext uri="{FF2B5EF4-FFF2-40B4-BE49-F238E27FC236}">
                  <a16:creationId xmlns:a16="http://schemas.microsoft.com/office/drawing/2014/main" id="{353FFD8F-B3BA-7AFC-A637-29E6C7E1FF94}"/>
                </a:ext>
              </a:extLst>
            </p:cNvPr>
            <p:cNvSpPr txBox="1">
              <a:spLocks/>
            </p:cNvSpPr>
            <p:nvPr/>
          </p:nvSpPr>
          <p:spPr>
            <a:xfrm>
              <a:off x="2190921" y="2466519"/>
              <a:ext cx="7598791" cy="1184564"/>
            </a:xfrm>
            <a:prstGeom prst="homePlate">
              <a:avLst/>
            </a:prstGeom>
            <a:solidFill>
              <a:srgbClr val="FFB3B8"/>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2437912">
                <a:defRPr/>
              </a:pPr>
              <a:r>
                <a:rPr lang="en-US" sz="2800" kern="0" noProof="0" dirty="0">
                  <a:solidFill>
                    <a:srgbClr val="000000"/>
                  </a:solidFill>
                  <a:latin typeface="+mn-lt"/>
                </a:rPr>
                <a:t>Invoice Management</a:t>
              </a:r>
            </a:p>
          </p:txBody>
        </p:sp>
        <p:sp>
          <p:nvSpPr>
            <p:cNvPr id="26" name="Text Placeholder 3">
              <a:extLst>
                <a:ext uri="{FF2B5EF4-FFF2-40B4-BE49-F238E27FC236}">
                  <a16:creationId xmlns:a16="http://schemas.microsoft.com/office/drawing/2014/main" id="{5E4BB66E-B5E2-D2B6-CDF1-911A1F64ACD3}"/>
                </a:ext>
              </a:extLst>
            </p:cNvPr>
            <p:cNvSpPr txBox="1">
              <a:spLocks/>
            </p:cNvSpPr>
            <p:nvPr/>
          </p:nvSpPr>
          <p:spPr>
            <a:xfrm>
              <a:off x="9413988" y="2466519"/>
              <a:ext cx="7598791" cy="1184564"/>
            </a:xfrm>
            <a:prstGeom prst="chevron">
              <a:avLst/>
            </a:prstGeom>
            <a:solidFill>
              <a:srgbClr val="FFD7D9">
                <a:alpha val="93168"/>
              </a:srgb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2437912">
                <a:defRPr/>
              </a:pPr>
              <a:r>
                <a:rPr lang="en-US" sz="2800" kern="0" noProof="0" dirty="0">
                  <a:solidFill>
                    <a:srgbClr val="000000"/>
                  </a:solidFill>
                  <a:latin typeface="+mn-lt"/>
                </a:rPr>
                <a:t>External Workforce</a:t>
              </a:r>
            </a:p>
          </p:txBody>
        </p:sp>
        <p:sp>
          <p:nvSpPr>
            <p:cNvPr id="32" name="Text Placeholder 3">
              <a:extLst>
                <a:ext uri="{FF2B5EF4-FFF2-40B4-BE49-F238E27FC236}">
                  <a16:creationId xmlns:a16="http://schemas.microsoft.com/office/drawing/2014/main" id="{F09EC1F6-AE2E-A040-0FDC-BADCE923876C}"/>
                </a:ext>
              </a:extLst>
            </p:cNvPr>
            <p:cNvSpPr txBox="1">
              <a:spLocks/>
            </p:cNvSpPr>
            <p:nvPr/>
          </p:nvSpPr>
          <p:spPr>
            <a:xfrm>
              <a:off x="16637056" y="2466519"/>
              <a:ext cx="7429766" cy="1184564"/>
            </a:xfrm>
            <a:prstGeom prst="chevron">
              <a:avLst/>
            </a:prstGeom>
            <a:solidFill>
              <a:srgbClr val="FFF1F1"/>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defTabSz="2437912">
                <a:defRPr/>
              </a:pPr>
              <a:r>
                <a:rPr lang="en-US" sz="2800" kern="0" noProof="0" dirty="0">
                  <a:solidFill>
                    <a:srgbClr val="000000"/>
                  </a:solidFill>
                  <a:latin typeface="+mn-lt"/>
                </a:rPr>
                <a:t>Procurement Insights</a:t>
              </a:r>
            </a:p>
          </p:txBody>
        </p:sp>
        <p:sp>
          <p:nvSpPr>
            <p:cNvPr id="34" name="TextBox 33">
              <a:extLst>
                <a:ext uri="{FF2B5EF4-FFF2-40B4-BE49-F238E27FC236}">
                  <a16:creationId xmlns:a16="http://schemas.microsoft.com/office/drawing/2014/main" id="{74AD3BE8-4F79-EDFF-EDD0-75649B8205BE}"/>
                </a:ext>
              </a:extLst>
            </p:cNvPr>
            <p:cNvSpPr txBox="1"/>
            <p:nvPr/>
          </p:nvSpPr>
          <p:spPr>
            <a:xfrm>
              <a:off x="250858" y="2466519"/>
              <a:ext cx="1496291" cy="1184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algn="ctr" defTabSz="2437912">
                <a:spcBef>
                  <a:spcPts val="2900"/>
                </a:spcBef>
                <a:buSzPct val="100000"/>
                <a:defRPr/>
              </a:pPr>
              <a:r>
                <a:rPr lang="en-US" sz="2400" kern="0" noProof="0" dirty="0">
                  <a:solidFill>
                    <a:srgbClr val="000000"/>
                  </a:solidFill>
                  <a:sym typeface="IBM Plex Sans Light"/>
                </a:rPr>
                <a:t>Use Case</a:t>
              </a:r>
            </a:p>
          </p:txBody>
        </p:sp>
      </p:grpSp>
      <p:grpSp>
        <p:nvGrpSpPr>
          <p:cNvPr id="38" name="Group 37">
            <a:extLst>
              <a:ext uri="{FF2B5EF4-FFF2-40B4-BE49-F238E27FC236}">
                <a16:creationId xmlns:a16="http://schemas.microsoft.com/office/drawing/2014/main" id="{F1EAA6FB-39A3-F091-62E5-01E216CC8132}"/>
              </a:ext>
            </a:extLst>
          </p:cNvPr>
          <p:cNvGrpSpPr/>
          <p:nvPr/>
        </p:nvGrpSpPr>
        <p:grpSpPr>
          <a:xfrm>
            <a:off x="20231" y="10339233"/>
            <a:ext cx="23631056" cy="2355906"/>
            <a:chOff x="18645" y="10339686"/>
            <a:chExt cx="23634133" cy="2356212"/>
          </a:xfrm>
        </p:grpSpPr>
        <p:grpSp>
          <p:nvGrpSpPr>
            <p:cNvPr id="3" name="Group 2">
              <a:extLst>
                <a:ext uri="{FF2B5EF4-FFF2-40B4-BE49-F238E27FC236}">
                  <a16:creationId xmlns:a16="http://schemas.microsoft.com/office/drawing/2014/main" id="{34628D8F-24DE-4BED-1DD2-8CB8B72D7720}"/>
                </a:ext>
              </a:extLst>
            </p:cNvPr>
            <p:cNvGrpSpPr/>
            <p:nvPr/>
          </p:nvGrpSpPr>
          <p:grpSpPr>
            <a:xfrm>
              <a:off x="18645" y="10339686"/>
              <a:ext cx="23634133" cy="2356212"/>
              <a:chOff x="18645" y="8802986"/>
              <a:chExt cx="23634133" cy="2356212"/>
            </a:xfrm>
          </p:grpSpPr>
          <p:sp>
            <p:nvSpPr>
              <p:cNvPr id="30" name="Text Placeholder 3">
                <a:extLst>
                  <a:ext uri="{FF2B5EF4-FFF2-40B4-BE49-F238E27FC236}">
                    <a16:creationId xmlns:a16="http://schemas.microsoft.com/office/drawing/2014/main" id="{2A0E159F-0E7E-C7F3-E936-484EA3F91837}"/>
                  </a:ext>
                </a:extLst>
              </p:cNvPr>
              <p:cNvSpPr txBox="1">
                <a:spLocks/>
              </p:cNvSpPr>
              <p:nvPr/>
            </p:nvSpPr>
            <p:spPr>
              <a:xfrm>
                <a:off x="16606442" y="8802986"/>
                <a:ext cx="7046336" cy="2356212"/>
              </a:xfrm>
              <a:prstGeom prst="rect">
                <a:avLst/>
              </a:prstGeom>
              <a:noFill/>
              <a:ln w="38100">
                <a:solidFill>
                  <a:srgbClr val="D4BB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299918" indent="-299918" defTabSz="2437424">
                  <a:buFont typeface="IBM Plex Sans Light" panose="020B0604020202020204" pitchFamily="34" charset="0"/>
                  <a:buChar char="•"/>
                  <a:defRPr/>
                </a:pPr>
                <a:endParaRPr lang="en-US" sz="2400" kern="0" noProof="0" dirty="0">
                  <a:solidFill>
                    <a:srgbClr val="000000"/>
                  </a:solidFill>
                  <a:latin typeface="+mn-lt"/>
                </a:endParaRPr>
              </a:p>
            </p:txBody>
          </p:sp>
          <p:sp>
            <p:nvSpPr>
              <p:cNvPr id="29" name="Text Placeholder 3">
                <a:extLst>
                  <a:ext uri="{FF2B5EF4-FFF2-40B4-BE49-F238E27FC236}">
                    <a16:creationId xmlns:a16="http://schemas.microsoft.com/office/drawing/2014/main" id="{72854D97-55A3-D64F-F546-9A7721136559}"/>
                  </a:ext>
                </a:extLst>
              </p:cNvPr>
              <p:cNvSpPr txBox="1">
                <a:spLocks/>
              </p:cNvSpPr>
              <p:nvPr/>
            </p:nvSpPr>
            <p:spPr>
              <a:xfrm>
                <a:off x="9451098" y="8802986"/>
                <a:ext cx="6961481" cy="2356212"/>
              </a:xfrm>
              <a:prstGeom prst="rect">
                <a:avLst/>
              </a:prstGeom>
              <a:noFill/>
              <a:ln w="38100">
                <a:solidFill>
                  <a:srgbClr val="D4BB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299918" indent="-299918" defTabSz="2437424">
                  <a:buFont typeface="IBM Plex Sans Light" panose="020B0604020202020204" pitchFamily="34" charset="0"/>
                  <a:buChar char="•"/>
                  <a:defRPr/>
                </a:pPr>
                <a:endParaRPr lang="en-US" sz="2400" kern="0" noProof="0" dirty="0">
                  <a:solidFill>
                    <a:srgbClr val="000000"/>
                  </a:solidFill>
                  <a:latin typeface="+mn-lt"/>
                </a:endParaRPr>
              </a:p>
            </p:txBody>
          </p:sp>
          <p:sp>
            <p:nvSpPr>
              <p:cNvPr id="27" name="Text Placeholder 3">
                <a:extLst>
                  <a:ext uri="{FF2B5EF4-FFF2-40B4-BE49-F238E27FC236}">
                    <a16:creationId xmlns:a16="http://schemas.microsoft.com/office/drawing/2014/main" id="{18E1FCB7-78E9-C510-0B3E-CA0A60D5587F}"/>
                  </a:ext>
                </a:extLst>
              </p:cNvPr>
              <p:cNvSpPr txBox="1">
                <a:spLocks/>
              </p:cNvSpPr>
              <p:nvPr/>
            </p:nvSpPr>
            <p:spPr>
              <a:xfrm>
                <a:off x="2190921" y="8802986"/>
                <a:ext cx="6961481" cy="2356212"/>
              </a:xfrm>
              <a:prstGeom prst="rect">
                <a:avLst/>
              </a:prstGeom>
              <a:noFill/>
              <a:ln w="38100">
                <a:solidFill>
                  <a:srgbClr val="D4BB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299918" indent="-299918" defTabSz="2437424">
                  <a:buFont typeface="IBM Plex Sans Light" panose="020B0604020202020204" pitchFamily="34" charset="0"/>
                  <a:buChar char="•"/>
                  <a:defRPr/>
                </a:pPr>
                <a:endParaRPr lang="en-US" sz="2400" kern="0" noProof="0" dirty="0">
                  <a:solidFill>
                    <a:srgbClr val="000000"/>
                  </a:solidFill>
                  <a:latin typeface="+mn-lt"/>
                </a:endParaRPr>
              </a:p>
            </p:txBody>
          </p:sp>
          <p:sp>
            <p:nvSpPr>
              <p:cNvPr id="21" name="TextBox 20">
                <a:extLst>
                  <a:ext uri="{FF2B5EF4-FFF2-40B4-BE49-F238E27FC236}">
                    <a16:creationId xmlns:a16="http://schemas.microsoft.com/office/drawing/2014/main" id="{38381F53-9FC8-3610-3E60-CC0923AD9021}"/>
                  </a:ext>
                </a:extLst>
              </p:cNvPr>
              <p:cNvSpPr txBox="1"/>
              <p:nvPr/>
            </p:nvSpPr>
            <p:spPr>
              <a:xfrm>
                <a:off x="18645" y="9281330"/>
                <a:ext cx="1911925" cy="1184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algn="ctr" defTabSz="2437912">
                  <a:spcBef>
                    <a:spcPts val="2900"/>
                  </a:spcBef>
                  <a:buSzPct val="100000"/>
                  <a:defRPr/>
                </a:pPr>
                <a:r>
                  <a:rPr lang="en-US" sz="2400" kern="0" noProof="0" dirty="0">
                    <a:solidFill>
                      <a:srgbClr val="000000"/>
                    </a:solidFill>
                    <a:sym typeface="IBM Plex Sans Light"/>
                  </a:rPr>
                  <a:t>Apps</a:t>
                </a:r>
              </a:p>
            </p:txBody>
          </p:sp>
          <p:sp>
            <p:nvSpPr>
              <p:cNvPr id="9" name="TextBox 8">
                <a:extLst>
                  <a:ext uri="{FF2B5EF4-FFF2-40B4-BE49-F238E27FC236}">
                    <a16:creationId xmlns:a16="http://schemas.microsoft.com/office/drawing/2014/main" id="{96218AE3-134D-0521-9C97-A63977535207}"/>
                  </a:ext>
                </a:extLst>
              </p:cNvPr>
              <p:cNvSpPr txBox="1"/>
              <p:nvPr/>
            </p:nvSpPr>
            <p:spPr>
              <a:xfrm>
                <a:off x="17604238" y="10911238"/>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376" indent="-446660" defTabSz="2437912">
                  <a:spcBef>
                    <a:spcPts val="2900"/>
                  </a:spcBef>
                  <a:buSzPct val="100000"/>
                  <a:buFontTx/>
                  <a:buChar char="–"/>
                  <a:defRPr/>
                </a:pPr>
                <a:endParaRPr lang="en-US" sz="7200" kern="0" noProof="0" dirty="0">
                  <a:solidFill>
                    <a:srgbClr val="000000"/>
                  </a:solidFill>
                  <a:sym typeface="IBM Plex Sans Light"/>
                </a:endParaRPr>
              </a:p>
            </p:txBody>
          </p:sp>
          <p:sp>
            <p:nvSpPr>
              <p:cNvPr id="43" name="TextBox 42">
                <a:extLst>
                  <a:ext uri="{FF2B5EF4-FFF2-40B4-BE49-F238E27FC236}">
                    <a16:creationId xmlns:a16="http://schemas.microsoft.com/office/drawing/2014/main" id="{ADC27EDB-4342-DC4C-30AC-21EFD9C020BA}"/>
                  </a:ext>
                </a:extLst>
              </p:cNvPr>
              <p:cNvSpPr txBox="1"/>
              <p:nvPr/>
            </p:nvSpPr>
            <p:spPr>
              <a:xfrm>
                <a:off x="13452165" y="922046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76" indent="-446660" defTabSz="2437912">
                  <a:spcBef>
                    <a:spcPts val="2900"/>
                  </a:spcBef>
                  <a:buSzPct val="100000"/>
                  <a:buFontTx/>
                  <a:buChar char="–"/>
                  <a:defRPr/>
                </a:pPr>
                <a:endParaRPr lang="en-US" sz="7200" kern="0" noProof="0" dirty="0">
                  <a:solidFill>
                    <a:srgbClr val="000000"/>
                  </a:solidFill>
                  <a:sym typeface="IBM Plex Sans Light"/>
                </a:endParaRPr>
              </a:p>
            </p:txBody>
          </p:sp>
          <p:sp>
            <p:nvSpPr>
              <p:cNvPr id="58" name="TextBox 57">
                <a:extLst>
                  <a:ext uri="{FF2B5EF4-FFF2-40B4-BE49-F238E27FC236}">
                    <a16:creationId xmlns:a16="http://schemas.microsoft.com/office/drawing/2014/main" id="{2C2AD681-CA3F-9559-A3DE-71FA1AFB831D}"/>
                  </a:ext>
                </a:extLst>
              </p:cNvPr>
              <p:cNvSpPr txBox="1"/>
              <p:nvPr/>
            </p:nvSpPr>
            <p:spPr>
              <a:xfrm>
                <a:off x="20594810" y="922611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76" indent="-446660" defTabSz="2437912">
                  <a:spcBef>
                    <a:spcPts val="2900"/>
                  </a:spcBef>
                  <a:buSzPct val="100000"/>
                  <a:buFontTx/>
                  <a:buChar char="–"/>
                  <a:defRPr/>
                </a:pPr>
                <a:endParaRPr lang="en-US" sz="7200" kern="0" noProof="0" dirty="0">
                  <a:solidFill>
                    <a:srgbClr val="000000"/>
                  </a:solidFill>
                  <a:sym typeface="IBM Plex Sans Light"/>
                </a:endParaRPr>
              </a:p>
            </p:txBody>
          </p:sp>
          <p:pic>
            <p:nvPicPr>
              <p:cNvPr id="57" name="Picture 2" descr="Coupa Software | GALA Global">
                <a:extLst>
                  <a:ext uri="{FF2B5EF4-FFF2-40B4-BE49-F238E27FC236}">
                    <a16:creationId xmlns:a16="http://schemas.microsoft.com/office/drawing/2014/main" id="{0A30F593-903A-7665-6E4F-D5351D77A81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06145" y="8987736"/>
                <a:ext cx="2364510" cy="70207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2" descr="SAP Ariba | Supply &amp; Demand Chain Executive">
                <a:extLst>
                  <a:ext uri="{FF2B5EF4-FFF2-40B4-BE49-F238E27FC236}">
                    <a16:creationId xmlns:a16="http://schemas.microsoft.com/office/drawing/2014/main" id="{B95C3B0A-1512-05E1-EFBA-0A92DD94A4B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574168" y="8987736"/>
                <a:ext cx="3380443" cy="65890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2" descr="Coupa Software | GALA Global">
                <a:extLst>
                  <a:ext uri="{FF2B5EF4-FFF2-40B4-BE49-F238E27FC236}">
                    <a16:creationId xmlns:a16="http://schemas.microsoft.com/office/drawing/2014/main" id="{ADB23238-C95A-A98E-D9DD-F7174BFCED7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951158" y="8966147"/>
                <a:ext cx="2364510" cy="702079"/>
              </a:xfrm>
              <a:prstGeom prst="rect">
                <a:avLst/>
              </a:prstGeom>
              <a:noFill/>
              <a:extLst>
                <a:ext uri="{909E8E84-426E-40DD-AFC4-6F175D3DCCD1}">
                  <a14:hiddenFill xmlns:a14="http://schemas.microsoft.com/office/drawing/2010/main">
                    <a:solidFill>
                      <a:srgbClr val="FFFFFF"/>
                    </a:solidFill>
                  </a14:hiddenFill>
                </a:ext>
              </a:extLst>
            </p:spPr>
          </p:pic>
          <p:pic>
            <p:nvPicPr>
              <p:cNvPr id="7181" name="Picture 2" descr="SAP Ariba | Supply &amp; Demand Chain Executive">
                <a:extLst>
                  <a:ext uri="{FF2B5EF4-FFF2-40B4-BE49-F238E27FC236}">
                    <a16:creationId xmlns:a16="http://schemas.microsoft.com/office/drawing/2014/main" id="{FCC2C699-275E-BCEC-6D7C-69AE80BFEF5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884783" y="8987736"/>
                <a:ext cx="3380443" cy="658900"/>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7181">
                <a:extLst>
                  <a:ext uri="{FF2B5EF4-FFF2-40B4-BE49-F238E27FC236}">
                    <a16:creationId xmlns:a16="http://schemas.microsoft.com/office/drawing/2014/main" id="{E0417027-F809-12FF-CDC6-42BAE239B77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641610" y="10209161"/>
                <a:ext cx="2828873" cy="556500"/>
              </a:xfrm>
              <a:prstGeom prst="rect">
                <a:avLst/>
              </a:prstGeom>
            </p:spPr>
          </p:pic>
        </p:grpSp>
        <p:pic>
          <p:nvPicPr>
            <p:cNvPr id="36" name="Picture 35">
              <a:extLst>
                <a:ext uri="{FF2B5EF4-FFF2-40B4-BE49-F238E27FC236}">
                  <a16:creationId xmlns:a16="http://schemas.microsoft.com/office/drawing/2014/main" id="{DCA7CFA3-F8F0-5792-05F4-FEF7B149D9E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84565" y="11785175"/>
              <a:ext cx="2828873" cy="556500"/>
            </a:xfrm>
            <a:prstGeom prst="rect">
              <a:avLst/>
            </a:prstGeom>
          </p:spPr>
        </p:pic>
      </p:grpSp>
      <p:pic>
        <p:nvPicPr>
          <p:cNvPr id="39" name="Picture 38">
            <a:extLst>
              <a:ext uri="{FF2B5EF4-FFF2-40B4-BE49-F238E27FC236}">
                <a16:creationId xmlns:a16="http://schemas.microsoft.com/office/drawing/2014/main" id="{B06F852C-5633-AA00-0DE7-B8FD8627F34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58428" y="10608493"/>
            <a:ext cx="2755566" cy="630262"/>
          </a:xfrm>
          <a:prstGeom prst="rect">
            <a:avLst/>
          </a:prstGeom>
        </p:spPr>
      </p:pic>
      <p:pic>
        <p:nvPicPr>
          <p:cNvPr id="42" name="Picture 41">
            <a:extLst>
              <a:ext uri="{FF2B5EF4-FFF2-40B4-BE49-F238E27FC236}">
                <a16:creationId xmlns:a16="http://schemas.microsoft.com/office/drawing/2014/main" id="{A9A0DC91-986E-DDD8-7DEA-DB4EFC5A60F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310621" y="11737438"/>
            <a:ext cx="3538504" cy="520096"/>
          </a:xfrm>
          <a:prstGeom prst="rect">
            <a:avLst/>
          </a:prstGeom>
        </p:spPr>
      </p:pic>
      <p:sp>
        <p:nvSpPr>
          <p:cNvPr id="2" name="Text Placeholder 3">
            <a:extLst>
              <a:ext uri="{FF2B5EF4-FFF2-40B4-BE49-F238E27FC236}">
                <a16:creationId xmlns:a16="http://schemas.microsoft.com/office/drawing/2014/main" id="{84A35809-AD33-5872-A34A-FFD27AD980C5}"/>
              </a:ext>
            </a:extLst>
          </p:cNvPr>
          <p:cNvSpPr txBox="1">
            <a:spLocks/>
          </p:cNvSpPr>
          <p:nvPr/>
        </p:nvSpPr>
        <p:spPr>
          <a:xfrm>
            <a:off x="2444782" y="8126305"/>
            <a:ext cx="6909339" cy="1860798"/>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299978" indent="-299978" defTabSz="1829014">
              <a:buSzPct val="100000"/>
              <a:buFont typeface="IBM Plex Sans Light" panose="020B0604020202020204" pitchFamily="34" charset="0"/>
              <a:buChar char="•"/>
              <a:defRPr/>
            </a:pPr>
            <a:r>
              <a:rPr lang="en-US" sz="2000" kern="0" noProof="0" dirty="0">
                <a:solidFill>
                  <a:srgbClr val="000000"/>
                </a:solidFill>
                <a:latin typeface="+mn-lt"/>
                <a:sym typeface="IBM Plex Sans Light"/>
              </a:rPr>
              <a:t>Invoice Mgmt. Agent</a:t>
            </a:r>
          </a:p>
          <a:p>
            <a:pPr marL="629162" lvl="1" indent="-299978" defTabSz="1829014">
              <a:buFont typeface="IBM Plex Sans Light" panose="020B0604020202020204" pitchFamily="34" charset="0"/>
              <a:buChar char="•"/>
              <a:defRPr/>
            </a:pPr>
            <a:r>
              <a:rPr lang="en-US" sz="1800" kern="0" noProof="0" dirty="0">
                <a:solidFill>
                  <a:srgbClr val="000000"/>
                </a:solidFill>
                <a:latin typeface="+mn-lt"/>
                <a:sym typeface="IBM Plex Sans Light"/>
              </a:rPr>
              <a:t>Create / View / Modify supplier invoices</a:t>
            </a:r>
          </a:p>
          <a:p>
            <a:pPr marL="629162" lvl="1" indent="-299978" defTabSz="1829014">
              <a:buFont typeface="IBM Plex Sans Light" panose="020B0604020202020204" pitchFamily="34" charset="0"/>
              <a:buChar char="•"/>
              <a:defRPr/>
            </a:pPr>
            <a:r>
              <a:rPr lang="en-US" sz="1800" kern="0" noProof="0" dirty="0">
                <a:solidFill>
                  <a:srgbClr val="000000"/>
                </a:solidFill>
                <a:latin typeface="+mn-lt"/>
                <a:sym typeface="IBM Plex Sans Light"/>
              </a:rPr>
              <a:t>Invoice status check</a:t>
            </a:r>
          </a:p>
          <a:p>
            <a:pPr marL="299978" indent="-299978" defTabSz="1829014">
              <a:buSzPct val="100000"/>
              <a:buFont typeface="IBM Plex Sans Light" panose="020B0604020202020204" pitchFamily="34" charset="0"/>
              <a:buChar char="•"/>
              <a:defRPr/>
            </a:pPr>
            <a:r>
              <a:rPr lang="en-US" sz="2000" kern="0" noProof="0" dirty="0">
                <a:solidFill>
                  <a:srgbClr val="000000"/>
                </a:solidFill>
                <a:latin typeface="+mn-lt"/>
                <a:sym typeface="IBM Plex Sans Light"/>
              </a:rPr>
              <a:t>Blocked invoice resolution Agent</a:t>
            </a:r>
          </a:p>
          <a:p>
            <a:pPr marL="629162" lvl="1" indent="-299978" defTabSz="1829014">
              <a:buFont typeface="IBM Plex Sans Light" panose="020B0604020202020204" pitchFamily="34" charset="0"/>
              <a:buChar char="•"/>
              <a:defRPr/>
            </a:pPr>
            <a:r>
              <a:rPr lang="en-US" sz="1800" kern="0" noProof="0" dirty="0">
                <a:solidFill>
                  <a:srgbClr val="000000"/>
                </a:solidFill>
                <a:latin typeface="+mn-lt"/>
              </a:rPr>
              <a:t>Price &amp; Qty. variance</a:t>
            </a:r>
          </a:p>
          <a:p>
            <a:pPr marL="629162" lvl="1" indent="-299978" defTabSz="1829014">
              <a:buFont typeface="IBM Plex Sans Light" panose="020B0604020202020204" pitchFamily="34" charset="0"/>
              <a:buChar char="•"/>
              <a:defRPr/>
            </a:pPr>
            <a:r>
              <a:rPr lang="en-US" sz="1800" kern="0" noProof="0" dirty="0">
                <a:solidFill>
                  <a:srgbClr val="000000"/>
                </a:solidFill>
                <a:latin typeface="+mn-lt"/>
                <a:sym typeface="IBM Plex Sans Light"/>
              </a:rPr>
              <a:t>Overspent POs</a:t>
            </a:r>
          </a:p>
        </p:txBody>
      </p:sp>
      <p:sp>
        <p:nvSpPr>
          <p:cNvPr id="15" name="Text Placeholder 3">
            <a:extLst>
              <a:ext uri="{FF2B5EF4-FFF2-40B4-BE49-F238E27FC236}">
                <a16:creationId xmlns:a16="http://schemas.microsoft.com/office/drawing/2014/main" id="{C72F29A1-2390-26C3-7D21-0A89067B3152}"/>
              </a:ext>
            </a:extLst>
          </p:cNvPr>
          <p:cNvSpPr txBox="1">
            <a:spLocks/>
          </p:cNvSpPr>
          <p:nvPr/>
        </p:nvSpPr>
        <p:spPr>
          <a:xfrm>
            <a:off x="9684378" y="8148978"/>
            <a:ext cx="5864696" cy="1860798"/>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299978" indent="-299978" defTabSz="1829014">
              <a:buSzPct val="100000"/>
              <a:buFont typeface="IBM Plex Sans Light" panose="020B0604020202020204" pitchFamily="34" charset="0"/>
              <a:buChar char="•"/>
              <a:defRPr/>
            </a:pPr>
            <a:r>
              <a:rPr lang="en-US" sz="2000" kern="0" noProof="0" dirty="0">
                <a:solidFill>
                  <a:srgbClr val="000000"/>
                </a:solidFill>
                <a:latin typeface="+mn-lt"/>
                <a:sym typeface="IBM Plex Sans Light"/>
              </a:rPr>
              <a:t>Contractor Requisition Agent</a:t>
            </a:r>
          </a:p>
          <a:p>
            <a:pPr marL="629162" lvl="1" indent="-299978" defTabSz="1829014">
              <a:buFont typeface="IBM Plex Sans Light" panose="020B0604020202020204" pitchFamily="34" charset="0"/>
              <a:buChar char="•"/>
              <a:defRPr/>
            </a:pPr>
            <a:r>
              <a:rPr lang="en-US" sz="1800" kern="0" noProof="0" dirty="0">
                <a:solidFill>
                  <a:srgbClr val="000000"/>
                </a:solidFill>
                <a:latin typeface="+mn-lt"/>
                <a:sym typeface="IBM Plex Sans Light"/>
              </a:rPr>
              <a:t>Create position for external resource</a:t>
            </a:r>
          </a:p>
          <a:p>
            <a:pPr marL="629162" lvl="1" indent="-299978" defTabSz="1829014">
              <a:buFont typeface="IBM Plex Sans Light" panose="020B0604020202020204" pitchFamily="34" charset="0"/>
              <a:buChar char="•"/>
              <a:defRPr/>
            </a:pPr>
            <a:r>
              <a:rPr lang="en-US" sz="1800" kern="0" noProof="0" dirty="0">
                <a:solidFill>
                  <a:srgbClr val="000000"/>
                </a:solidFill>
                <a:latin typeface="+mn-lt"/>
                <a:sym typeface="IBM Plex Sans Light"/>
              </a:rPr>
              <a:t>Create / publish job requisition using GenAI</a:t>
            </a:r>
          </a:p>
          <a:p>
            <a:pPr marL="629162" lvl="1" indent="-299978" defTabSz="1829014">
              <a:buFont typeface="IBM Plex Sans Light" panose="020B0604020202020204" pitchFamily="34" charset="0"/>
              <a:buChar char="•"/>
              <a:defRPr/>
            </a:pPr>
            <a:r>
              <a:rPr lang="en-US" sz="1800" kern="0" noProof="0" dirty="0">
                <a:solidFill>
                  <a:srgbClr val="000000"/>
                </a:solidFill>
                <a:latin typeface="+mn-lt"/>
                <a:sym typeface="IBM Plex Sans Light"/>
              </a:rPr>
              <a:t>Shortlist candidates, and share profiles</a:t>
            </a:r>
          </a:p>
          <a:p>
            <a:pPr marL="629162" lvl="1" indent="-299978" defTabSz="1829014">
              <a:buFont typeface="IBM Plex Sans Light" panose="020B0604020202020204" pitchFamily="34" charset="0"/>
              <a:buChar char="•"/>
              <a:defRPr/>
            </a:pPr>
            <a:r>
              <a:rPr lang="en-US" sz="1800" kern="0" noProof="0" dirty="0">
                <a:solidFill>
                  <a:srgbClr val="000000"/>
                </a:solidFill>
                <a:latin typeface="+mn-lt"/>
                <a:sym typeface="IBM Plex Sans Light"/>
              </a:rPr>
              <a:t>Interview scheduling</a:t>
            </a:r>
          </a:p>
          <a:p>
            <a:pPr marL="629162" lvl="1" indent="-299978" defTabSz="1829014">
              <a:buFont typeface="IBM Plex Sans Light" panose="020B0604020202020204" pitchFamily="34" charset="0"/>
              <a:buChar char="•"/>
              <a:defRPr/>
            </a:pPr>
            <a:r>
              <a:rPr lang="en-US" sz="1800" kern="0" noProof="0" dirty="0">
                <a:solidFill>
                  <a:srgbClr val="000000"/>
                </a:solidFill>
                <a:latin typeface="+mn-lt"/>
                <a:sym typeface="IBM Plex Sans Light"/>
              </a:rPr>
              <a:t>Statement of work creation</a:t>
            </a:r>
          </a:p>
        </p:txBody>
      </p:sp>
      <p:sp>
        <p:nvSpPr>
          <p:cNvPr id="16" name="Text Placeholder 3">
            <a:extLst>
              <a:ext uri="{FF2B5EF4-FFF2-40B4-BE49-F238E27FC236}">
                <a16:creationId xmlns:a16="http://schemas.microsoft.com/office/drawing/2014/main" id="{B0F35567-AA59-3A74-C0EF-2340B71A24B0}"/>
              </a:ext>
            </a:extLst>
          </p:cNvPr>
          <p:cNvSpPr txBox="1">
            <a:spLocks/>
          </p:cNvSpPr>
          <p:nvPr/>
        </p:nvSpPr>
        <p:spPr>
          <a:xfrm>
            <a:off x="16950540" y="8144984"/>
            <a:ext cx="6490419" cy="1860798"/>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299978" indent="-299978" defTabSz="1829014">
              <a:buSzPct val="100000"/>
              <a:buFont typeface="IBM Plex Sans Light" panose="020B0604020202020204" pitchFamily="34" charset="0"/>
              <a:buChar char="•"/>
              <a:defRPr/>
            </a:pPr>
            <a:r>
              <a:rPr lang="en-US" sz="2000" kern="0" noProof="0" dirty="0">
                <a:solidFill>
                  <a:srgbClr val="000000"/>
                </a:solidFill>
                <a:latin typeface="+mn-lt"/>
                <a:sym typeface="IBM Plex Sans Light"/>
              </a:rPr>
              <a:t>Contract Spend Analysis Agent</a:t>
            </a:r>
          </a:p>
          <a:p>
            <a:pPr marL="628650" lvl="1" indent="-299720" defTabSz="1829014">
              <a:buFont typeface="IBM Plex Sans Light" panose="020B0604020202020204" pitchFamily="34" charset="0"/>
              <a:buChar char="•"/>
              <a:defRPr/>
            </a:pPr>
            <a:r>
              <a:rPr lang="en-US" sz="1800" kern="0" noProof="0" dirty="0">
                <a:solidFill>
                  <a:srgbClr val="000000"/>
                </a:solidFill>
                <a:latin typeface="+mn-lt"/>
                <a:sym typeface="IBM Plex Sans Light"/>
              </a:rPr>
              <a:t>Classify </a:t>
            </a:r>
            <a:r>
              <a:rPr lang="en-US" sz="1800" kern="0" noProof="0" dirty="0">
                <a:solidFill>
                  <a:srgbClr val="000000"/>
                </a:solidFill>
                <a:latin typeface="+mn-lt"/>
              </a:rPr>
              <a:t>contract spend</a:t>
            </a:r>
            <a:r>
              <a:rPr lang="en-US" sz="1800" kern="0" noProof="0" dirty="0">
                <a:solidFill>
                  <a:srgbClr val="000000"/>
                </a:solidFill>
                <a:latin typeface="+mn-lt"/>
                <a:sym typeface="IBM Plex Sans Light"/>
              </a:rPr>
              <a:t> data and extract data [watsonx.ai]</a:t>
            </a:r>
            <a:endParaRPr lang="en-US" sz="1800" kern="0" noProof="0" dirty="0">
              <a:solidFill>
                <a:srgbClr val="000000"/>
              </a:solidFill>
              <a:latin typeface="+mn-lt"/>
            </a:endParaRPr>
          </a:p>
          <a:p>
            <a:pPr marL="629162" lvl="1" indent="-299978" defTabSz="1829014">
              <a:buFont typeface="IBM Plex Sans Light" panose="020B0604020202020204" pitchFamily="34" charset="0"/>
              <a:buChar char="•"/>
              <a:defRPr/>
            </a:pPr>
            <a:r>
              <a:rPr lang="en-US" sz="1800" kern="0" noProof="0" dirty="0">
                <a:solidFill>
                  <a:srgbClr val="000000"/>
                </a:solidFill>
                <a:latin typeface="+mn-lt"/>
                <a:sym typeface="IBM Plex Sans Light"/>
              </a:rPr>
              <a:t>Identify trends + outliers, recommend opportunities for optimization [watsonx.ai] </a:t>
            </a:r>
          </a:p>
          <a:p>
            <a:pPr marL="328930" lvl="1" indent="-328930" defTabSz="1829014">
              <a:buFont typeface="IBM Plex Sans Light" panose="020B0604020202020204" pitchFamily="34" charset="0"/>
              <a:buChar char="•"/>
              <a:defRPr/>
            </a:pPr>
            <a:r>
              <a:rPr lang="en-US" sz="2000" kern="0" noProof="0" dirty="0">
                <a:solidFill>
                  <a:srgbClr val="000000"/>
                </a:solidFill>
                <a:latin typeface="+mn-lt"/>
              </a:rPr>
              <a:t>Category Insights Agent</a:t>
            </a:r>
          </a:p>
        </p:txBody>
      </p:sp>
      <p:sp>
        <p:nvSpPr>
          <p:cNvPr id="18" name="Title 2">
            <a:extLst>
              <a:ext uri="{FF2B5EF4-FFF2-40B4-BE49-F238E27FC236}">
                <a16:creationId xmlns:a16="http://schemas.microsoft.com/office/drawing/2014/main" id="{17E6303D-66F8-AEBF-F41E-413FE10C458D}"/>
              </a:ext>
            </a:extLst>
          </p:cNvPr>
          <p:cNvSpPr>
            <a:spLocks noGrp="1"/>
          </p:cNvSpPr>
          <p:nvPr>
            <p:ph type="title"/>
          </p:nvPr>
        </p:nvSpPr>
        <p:spPr>
          <a:xfrm>
            <a:off x="577585" y="576891"/>
            <a:ext cx="21407816" cy="993458"/>
          </a:xfrm>
          <a:ln w="12700">
            <a:miter lim="400000"/>
          </a:ln>
        </p:spPr>
        <p:txBody>
          <a:bodyPr lIns="0" tIns="0" rIns="0" bIns="0"/>
          <a:lstStyle/>
          <a:p>
            <a:pPr defTabSz="1799302">
              <a:lnSpc>
                <a:spcPct val="100000"/>
              </a:lnSpc>
            </a:pPr>
            <a:r>
              <a:rPr lang="en-US" sz="4200" noProof="0" dirty="0">
                <a:latin typeface="+mn-lt"/>
              </a:rPr>
              <a:t>Procurement agents accelerate processes &amp; boost productivity (2/2)</a:t>
            </a:r>
            <a:endParaRPr lang="en-US" sz="4200" noProof="0" dirty="0">
              <a:latin typeface="+mn-lt"/>
              <a:sym typeface="IBM Plex Sans Light"/>
            </a:endParaRPr>
          </a:p>
        </p:txBody>
      </p:sp>
    </p:spTree>
    <p:extLst>
      <p:ext uri="{BB962C8B-B14F-4D97-AF65-F5344CB8AC3E}">
        <p14:creationId xmlns:p14="http://schemas.microsoft.com/office/powerpoint/2010/main" val="137729703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4DB34-41ED-9A75-48B4-BAED095B19F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1BEEBDB-9AE9-A87E-7B23-F5040088493D}"/>
              </a:ext>
            </a:extLst>
          </p:cNvPr>
          <p:cNvSpPr/>
          <p:nvPr/>
        </p:nvSpPr>
        <p:spPr bwMode="auto">
          <a:xfrm>
            <a:off x="664674" y="2658324"/>
            <a:ext cx="15226498" cy="2560320"/>
          </a:xfrm>
          <a:prstGeom prst="rect">
            <a:avLst/>
          </a:prstGeom>
          <a:solidFill>
            <a:schemeClr val="accent1">
              <a:lumMod val="20000"/>
              <a:lumOff val="80000"/>
            </a:schemeClr>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endParaRPr>
          </a:p>
        </p:txBody>
      </p:sp>
      <p:sp>
        <p:nvSpPr>
          <p:cNvPr id="7" name="Text Placeholder 3">
            <a:extLst>
              <a:ext uri="{FF2B5EF4-FFF2-40B4-BE49-F238E27FC236}">
                <a16:creationId xmlns:a16="http://schemas.microsoft.com/office/drawing/2014/main" id="{CA5DC8B2-AAC2-99B3-DCAB-91EB705638A4}"/>
              </a:ext>
            </a:extLst>
          </p:cNvPr>
          <p:cNvSpPr txBox="1">
            <a:spLocks/>
          </p:cNvSpPr>
          <p:nvPr/>
        </p:nvSpPr>
        <p:spPr>
          <a:xfrm>
            <a:off x="1317296" y="3114301"/>
            <a:ext cx="14831842" cy="5396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200" b="1" noProof="0" dirty="0">
                <a:solidFill>
                  <a:srgbClr val="000000"/>
                </a:solidFill>
                <a:latin typeface="+mn-lt"/>
              </a:rPr>
              <a:t>Orchestrator for Tools and Agents </a:t>
            </a:r>
          </a:p>
        </p:txBody>
      </p:sp>
      <p:sp>
        <p:nvSpPr>
          <p:cNvPr id="8" name="Rectangle 7">
            <a:extLst>
              <a:ext uri="{FF2B5EF4-FFF2-40B4-BE49-F238E27FC236}">
                <a16:creationId xmlns:a16="http://schemas.microsoft.com/office/drawing/2014/main" id="{01A073AF-C39F-FDD7-B5A2-1941A2E15252}"/>
              </a:ext>
            </a:extLst>
          </p:cNvPr>
          <p:cNvSpPr/>
          <p:nvPr/>
        </p:nvSpPr>
        <p:spPr bwMode="auto">
          <a:xfrm>
            <a:off x="664676" y="5566874"/>
            <a:ext cx="15226498" cy="2560320"/>
          </a:xfrm>
          <a:prstGeom prst="rect">
            <a:avLst/>
          </a:prstGeom>
          <a:solidFill>
            <a:srgbClr val="E5F6FF"/>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endParaRPr>
          </a:p>
        </p:txBody>
      </p:sp>
      <p:sp>
        <p:nvSpPr>
          <p:cNvPr id="9" name="Text Placeholder 3">
            <a:extLst>
              <a:ext uri="{FF2B5EF4-FFF2-40B4-BE49-F238E27FC236}">
                <a16:creationId xmlns:a16="http://schemas.microsoft.com/office/drawing/2014/main" id="{8AB37A22-F52B-B980-B634-10BFF2DCEB62}"/>
              </a:ext>
            </a:extLst>
          </p:cNvPr>
          <p:cNvSpPr txBox="1">
            <a:spLocks/>
          </p:cNvSpPr>
          <p:nvPr/>
        </p:nvSpPr>
        <p:spPr>
          <a:xfrm>
            <a:off x="1317298" y="5991381"/>
            <a:ext cx="14831842" cy="5396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200" b="1" dirty="0">
                <a:solidFill>
                  <a:srgbClr val="000000"/>
                </a:solidFill>
                <a:latin typeface="+mn-lt"/>
              </a:rPr>
              <a:t>Agent Catalog and Prebuilt AI Agents</a:t>
            </a:r>
          </a:p>
        </p:txBody>
      </p:sp>
      <p:sp>
        <p:nvSpPr>
          <p:cNvPr id="13" name="Text Placeholder 3">
            <a:extLst>
              <a:ext uri="{FF2B5EF4-FFF2-40B4-BE49-F238E27FC236}">
                <a16:creationId xmlns:a16="http://schemas.microsoft.com/office/drawing/2014/main" id="{F09A4ABE-7FC0-B504-2E3F-902A41445608}"/>
              </a:ext>
            </a:extLst>
          </p:cNvPr>
          <p:cNvSpPr txBox="1">
            <a:spLocks/>
          </p:cNvSpPr>
          <p:nvPr/>
        </p:nvSpPr>
        <p:spPr>
          <a:xfrm>
            <a:off x="1335572" y="6784533"/>
            <a:ext cx="14831842" cy="5396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424">
              <a:defRPr/>
            </a:pPr>
            <a:r>
              <a:rPr lang="en-US" noProof="0" dirty="0">
                <a:solidFill>
                  <a:srgbClr val="000000"/>
                </a:solidFill>
                <a:latin typeface="+mn-lt"/>
              </a:rPr>
              <a:t>Accelerate AI Agents with pre-built utility agents and domain agents.</a:t>
            </a:r>
            <a:br>
              <a:rPr lang="en-US" noProof="0" dirty="0">
                <a:solidFill>
                  <a:srgbClr val="000000"/>
                </a:solidFill>
                <a:latin typeface="+mn-lt"/>
              </a:rPr>
            </a:br>
            <a:r>
              <a:rPr lang="en-US" noProof="0" dirty="0">
                <a:solidFill>
                  <a:srgbClr val="000000"/>
                </a:solidFill>
                <a:latin typeface="+mn-lt"/>
              </a:rPr>
              <a:t>Provide an easily searchable catalog of AI agents and tools. </a:t>
            </a:r>
          </a:p>
        </p:txBody>
      </p:sp>
      <p:sp>
        <p:nvSpPr>
          <p:cNvPr id="17" name="Rectangle 16">
            <a:extLst>
              <a:ext uri="{FF2B5EF4-FFF2-40B4-BE49-F238E27FC236}">
                <a16:creationId xmlns:a16="http://schemas.microsoft.com/office/drawing/2014/main" id="{C4CF25C3-48BE-4BCB-8414-2B45AD40BF2B}"/>
              </a:ext>
            </a:extLst>
          </p:cNvPr>
          <p:cNvSpPr/>
          <p:nvPr/>
        </p:nvSpPr>
        <p:spPr bwMode="auto">
          <a:xfrm>
            <a:off x="676640" y="8472230"/>
            <a:ext cx="15226498" cy="2560320"/>
          </a:xfrm>
          <a:prstGeom prst="rect">
            <a:avLst/>
          </a:prstGeom>
          <a:solidFill>
            <a:srgbClr val="BAE6FF"/>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endParaRPr>
          </a:p>
        </p:txBody>
      </p:sp>
      <p:sp>
        <p:nvSpPr>
          <p:cNvPr id="21" name="Text Placeholder 3">
            <a:extLst>
              <a:ext uri="{FF2B5EF4-FFF2-40B4-BE49-F238E27FC236}">
                <a16:creationId xmlns:a16="http://schemas.microsoft.com/office/drawing/2014/main" id="{07FA9F70-993B-A2F5-F56F-EEE51089A0AE}"/>
              </a:ext>
            </a:extLst>
          </p:cNvPr>
          <p:cNvSpPr txBox="1">
            <a:spLocks/>
          </p:cNvSpPr>
          <p:nvPr/>
        </p:nvSpPr>
        <p:spPr>
          <a:xfrm>
            <a:off x="1203432" y="8783355"/>
            <a:ext cx="14831842" cy="5396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200" b="1" noProof="0" dirty="0">
                <a:solidFill>
                  <a:srgbClr val="000000"/>
                </a:solidFill>
                <a:latin typeface="+mn-lt"/>
              </a:rPr>
              <a:t>Build Your Own Agents</a:t>
            </a:r>
          </a:p>
        </p:txBody>
      </p:sp>
      <p:sp>
        <p:nvSpPr>
          <p:cNvPr id="22" name="Text Placeholder 3">
            <a:extLst>
              <a:ext uri="{FF2B5EF4-FFF2-40B4-BE49-F238E27FC236}">
                <a16:creationId xmlns:a16="http://schemas.microsoft.com/office/drawing/2014/main" id="{514C96BE-D979-958A-00EA-D25E07945A32}"/>
              </a:ext>
            </a:extLst>
          </p:cNvPr>
          <p:cNvSpPr txBox="1">
            <a:spLocks/>
          </p:cNvSpPr>
          <p:nvPr/>
        </p:nvSpPr>
        <p:spPr>
          <a:xfrm>
            <a:off x="1203432" y="9451291"/>
            <a:ext cx="14831842" cy="5396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424">
              <a:defRPr/>
            </a:pPr>
            <a:r>
              <a:rPr lang="en-US" noProof="0" dirty="0">
                <a:solidFill>
                  <a:srgbClr val="000000"/>
                </a:solidFill>
                <a:latin typeface="+mn-lt"/>
              </a:rPr>
              <a:t>Build custom designed agents with pro-code to no-code tooling</a:t>
            </a:r>
          </a:p>
          <a:p>
            <a:pPr defTabSz="2437424">
              <a:defRPr/>
            </a:pPr>
            <a:r>
              <a:rPr lang="en-US" noProof="0" dirty="0">
                <a:solidFill>
                  <a:srgbClr val="000000"/>
                </a:solidFill>
                <a:latin typeface="+mn-lt"/>
              </a:rPr>
              <a:t>Integrate 3</a:t>
            </a:r>
            <a:r>
              <a:rPr lang="en-US" baseline="30000" noProof="0" dirty="0">
                <a:solidFill>
                  <a:srgbClr val="000000"/>
                </a:solidFill>
                <a:latin typeface="+mn-lt"/>
              </a:rPr>
              <a:t>rd</a:t>
            </a:r>
            <a:r>
              <a:rPr lang="en-US" noProof="0" dirty="0">
                <a:solidFill>
                  <a:srgbClr val="000000"/>
                </a:solidFill>
                <a:latin typeface="+mn-lt"/>
              </a:rPr>
              <a:t> party agents built in any tool or framework</a:t>
            </a:r>
          </a:p>
        </p:txBody>
      </p:sp>
      <p:sp>
        <p:nvSpPr>
          <p:cNvPr id="23" name="Rectangle 22">
            <a:extLst>
              <a:ext uri="{FF2B5EF4-FFF2-40B4-BE49-F238E27FC236}">
                <a16:creationId xmlns:a16="http://schemas.microsoft.com/office/drawing/2014/main" id="{30239B4E-0733-D65E-3876-E88025C5DBB1}"/>
              </a:ext>
            </a:extLst>
          </p:cNvPr>
          <p:cNvSpPr/>
          <p:nvPr/>
        </p:nvSpPr>
        <p:spPr bwMode="auto">
          <a:xfrm rot="16200000">
            <a:off x="14376624" y="4585393"/>
            <a:ext cx="8374226" cy="4520086"/>
          </a:xfrm>
          <a:prstGeom prst="rect">
            <a:avLst/>
          </a:prstGeom>
          <a:solidFill>
            <a:schemeClr val="accent1">
              <a:lumMod val="40000"/>
              <a:lumOff val="60000"/>
            </a:schemeClr>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endParaRPr>
          </a:p>
        </p:txBody>
      </p:sp>
      <p:pic>
        <p:nvPicPr>
          <p:cNvPr id="26" name="Graphic 25">
            <a:extLst>
              <a:ext uri="{FF2B5EF4-FFF2-40B4-BE49-F238E27FC236}">
                <a16:creationId xmlns:a16="http://schemas.microsoft.com/office/drawing/2014/main" id="{C1C52674-C8E2-7CA1-733A-8CEBF630D6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32361" y="2929114"/>
            <a:ext cx="1649040" cy="1649040"/>
          </a:xfrm>
          <a:prstGeom prst="rect">
            <a:avLst/>
          </a:prstGeom>
        </p:spPr>
      </p:pic>
      <p:pic>
        <p:nvPicPr>
          <p:cNvPr id="27" name="Graphic 26">
            <a:extLst>
              <a:ext uri="{FF2B5EF4-FFF2-40B4-BE49-F238E27FC236}">
                <a16:creationId xmlns:a16="http://schemas.microsoft.com/office/drawing/2014/main" id="{23FA5EE2-498D-689E-C4E6-4A272720F9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32361" y="5866074"/>
            <a:ext cx="1649040" cy="1649040"/>
          </a:xfrm>
          <a:prstGeom prst="rect">
            <a:avLst/>
          </a:prstGeom>
        </p:spPr>
      </p:pic>
      <p:pic>
        <p:nvPicPr>
          <p:cNvPr id="28" name="Graphic 27">
            <a:extLst>
              <a:ext uri="{FF2B5EF4-FFF2-40B4-BE49-F238E27FC236}">
                <a16:creationId xmlns:a16="http://schemas.microsoft.com/office/drawing/2014/main" id="{FC58EFE3-8F79-36BA-98CD-33352EC964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132361" y="8691006"/>
            <a:ext cx="1649040" cy="1649040"/>
          </a:xfrm>
          <a:prstGeom prst="rect">
            <a:avLst/>
          </a:prstGeom>
        </p:spPr>
      </p:pic>
      <p:pic>
        <p:nvPicPr>
          <p:cNvPr id="30" name="Graphic 29">
            <a:extLst>
              <a:ext uri="{FF2B5EF4-FFF2-40B4-BE49-F238E27FC236}">
                <a16:creationId xmlns:a16="http://schemas.microsoft.com/office/drawing/2014/main" id="{F927495E-592E-EA50-2247-F0E631B4D2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29637" y="8472230"/>
            <a:ext cx="1649040" cy="1649040"/>
          </a:xfrm>
          <a:prstGeom prst="rect">
            <a:avLst/>
          </a:prstGeom>
        </p:spPr>
      </p:pic>
      <p:sp>
        <p:nvSpPr>
          <p:cNvPr id="3" name="TextBox 2">
            <a:extLst>
              <a:ext uri="{FF2B5EF4-FFF2-40B4-BE49-F238E27FC236}">
                <a16:creationId xmlns:a16="http://schemas.microsoft.com/office/drawing/2014/main" id="{8BCC1D19-F008-696C-594F-716A64C9E37E}"/>
              </a:ext>
            </a:extLst>
          </p:cNvPr>
          <p:cNvSpPr txBox="1"/>
          <p:nvPr/>
        </p:nvSpPr>
        <p:spPr>
          <a:xfrm>
            <a:off x="1203431" y="3724310"/>
            <a:ext cx="12200708" cy="954107"/>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defTabSz="1828800"/>
            <a:r>
              <a:rPr lang="en-US" sz="2800" kern="100" noProof="0" dirty="0">
                <a:solidFill>
                  <a:srgbClr val="000000"/>
                </a:solidFill>
                <a:ea typeface="IBM Plex Sans Light" panose="020B0503050203000203" pitchFamily="34" charset="0"/>
                <a:cs typeface="IBM Plex Sans Light" panose="020B0503050203000203" pitchFamily="34" charset="0"/>
              </a:rPr>
              <a:t>Multi-agent, multi-tool supervisor, router, and planner which </a:t>
            </a:r>
            <a:br>
              <a:rPr lang="en-US" sz="2800" kern="100" noProof="0" dirty="0">
                <a:solidFill>
                  <a:srgbClr val="000000"/>
                </a:solidFill>
                <a:ea typeface="IBM Plex Sans Light" panose="020B0503050203000203" pitchFamily="34" charset="0"/>
                <a:cs typeface="IBM Plex Sans Light" panose="020B0503050203000203" pitchFamily="34" charset="0"/>
              </a:rPr>
            </a:br>
            <a:r>
              <a:rPr lang="en-US" sz="2800" kern="100" noProof="0" dirty="0">
                <a:solidFill>
                  <a:srgbClr val="000000"/>
                </a:solidFill>
                <a:ea typeface="IBM Plex Sans Light" panose="020B0503050203000203" pitchFamily="34" charset="0"/>
                <a:cs typeface="IBM Plex Sans Light" panose="020B0503050203000203" pitchFamily="34" charset="0"/>
              </a:rPr>
              <a:t>facilitates complex task execution</a:t>
            </a:r>
            <a:endParaRPr lang="en-US" sz="2800" noProof="0" dirty="0">
              <a:solidFill>
                <a:srgbClr val="000000"/>
              </a:solidFill>
            </a:endParaRPr>
          </a:p>
        </p:txBody>
      </p:sp>
      <p:sp>
        <p:nvSpPr>
          <p:cNvPr id="4" name="Rectangle 3">
            <a:extLst>
              <a:ext uri="{FF2B5EF4-FFF2-40B4-BE49-F238E27FC236}">
                <a16:creationId xmlns:a16="http://schemas.microsoft.com/office/drawing/2014/main" id="{5518F1BE-C0E1-AEA2-1231-C86BEAADF3EB}"/>
              </a:ext>
            </a:extLst>
          </p:cNvPr>
          <p:cNvSpPr/>
          <p:nvPr/>
        </p:nvSpPr>
        <p:spPr bwMode="auto">
          <a:xfrm>
            <a:off x="16167414" y="2195061"/>
            <a:ext cx="5855193" cy="10164161"/>
          </a:xfrm>
          <a:prstGeom prst="rect">
            <a:avLst/>
          </a:prstGeom>
          <a:solidFill>
            <a:schemeClr val="bg1">
              <a:alpha val="8432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noProof="0" dirty="0">
              <a:solidFill>
                <a:schemeClr val="bg1"/>
              </a:solidFill>
            </a:endParaRPr>
          </a:p>
        </p:txBody>
      </p:sp>
      <p:sp>
        <p:nvSpPr>
          <p:cNvPr id="2" name="Title 1">
            <a:extLst>
              <a:ext uri="{FF2B5EF4-FFF2-40B4-BE49-F238E27FC236}">
                <a16:creationId xmlns:a16="http://schemas.microsoft.com/office/drawing/2014/main" id="{0FB14D3D-8E7C-197E-2879-16D0F78CED66}"/>
              </a:ext>
            </a:extLst>
          </p:cNvPr>
          <p:cNvSpPr>
            <a:spLocks noGrp="1"/>
          </p:cNvSpPr>
          <p:nvPr>
            <p:ph type="title"/>
          </p:nvPr>
        </p:nvSpPr>
        <p:spPr>
          <a:xfrm>
            <a:off x="562404" y="911363"/>
            <a:ext cx="10118991" cy="1563840"/>
          </a:xfrm>
        </p:spPr>
        <p:txBody>
          <a:bodyPr lIns="0" tIns="0" rIns="0" bIns="0" anchor="t"/>
          <a:lstStyle/>
          <a:p>
            <a:r>
              <a:rPr lang="en-US" sz="4200" noProof="0" dirty="0">
                <a:latin typeface="+mn-lt"/>
              </a:rPr>
              <a:t>Agentic AI in </a:t>
            </a:r>
            <a:r>
              <a:rPr lang="en-US" sz="4200" b="1" noProof="0" dirty="0">
                <a:latin typeface="+mn-lt"/>
              </a:rPr>
              <a:t>watson</a:t>
            </a:r>
            <a:r>
              <a:rPr lang="en-US" sz="4200" b="1" noProof="0" dirty="0">
                <a:solidFill>
                  <a:schemeClr val="accent1"/>
                </a:solidFill>
                <a:latin typeface="+mn-lt"/>
              </a:rPr>
              <a:t>x</a:t>
            </a:r>
            <a:r>
              <a:rPr lang="en-US" sz="4200" b="1" noProof="0" dirty="0">
                <a:latin typeface="+mn-lt"/>
              </a:rPr>
              <a:t> Orchestrate </a:t>
            </a:r>
          </a:p>
        </p:txBody>
      </p:sp>
      <p:sp>
        <p:nvSpPr>
          <p:cNvPr id="11" name="Title 1">
            <a:extLst>
              <a:ext uri="{FF2B5EF4-FFF2-40B4-BE49-F238E27FC236}">
                <a16:creationId xmlns:a16="http://schemas.microsoft.com/office/drawing/2014/main" id="{36CE8836-E03E-B7B8-C2D3-8E3CD1ED03EC}"/>
              </a:ext>
            </a:extLst>
          </p:cNvPr>
          <p:cNvSpPr txBox="1">
            <a:spLocks/>
          </p:cNvSpPr>
          <p:nvPr/>
        </p:nvSpPr>
        <p:spPr>
          <a:xfrm>
            <a:off x="591902" y="293556"/>
            <a:ext cx="6739274" cy="7866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marL="0" marR="0" indent="0" algn="l" defTabSz="1218956" rtl="0" eaLnBrk="1" latinLnBrk="0" hangingPunct="1">
              <a:lnSpc>
                <a:spcPct val="100000"/>
              </a:lnSpc>
              <a:spcBef>
                <a:spcPts val="0"/>
              </a:spcBef>
              <a:spcAft>
                <a:spcPts val="0"/>
              </a:spcAft>
              <a:buClrTx/>
              <a:buSzTx/>
              <a:buFontTx/>
              <a:buNone/>
              <a:tabLst/>
              <a:defRPr sz="3399" b="0" i="0" u="none" strike="noStrike" cap="none" spc="0" baseline="0">
                <a:solidFill>
                  <a:schemeClr val="tx2"/>
                </a:solidFill>
                <a:uFillTx/>
                <a:latin typeface="IBM Plex Sans Light"/>
                <a:ea typeface="IBM Plex Sans Light"/>
                <a:cs typeface="IBM Plex Sans Light"/>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2800" b="1" kern="0" noProof="0" dirty="0">
                <a:solidFill>
                  <a:schemeClr val="accent1"/>
                </a:solidFill>
                <a:latin typeface="+mn-lt"/>
              </a:rPr>
              <a:t>IBM’s Unique Approach</a:t>
            </a:r>
            <a:endParaRPr lang="en-US" sz="2200" b="1" kern="0" noProof="0" dirty="0">
              <a:solidFill>
                <a:schemeClr val="accent1"/>
              </a:solidFill>
              <a:latin typeface="+mn-lt"/>
            </a:endParaRPr>
          </a:p>
        </p:txBody>
      </p:sp>
      <p:sp>
        <p:nvSpPr>
          <p:cNvPr id="12" name="Text Placeholder 3">
            <a:extLst>
              <a:ext uri="{FF2B5EF4-FFF2-40B4-BE49-F238E27FC236}">
                <a16:creationId xmlns:a16="http://schemas.microsoft.com/office/drawing/2014/main" id="{D6972284-53CB-C2E5-0D14-4FC4672CB0DF}"/>
              </a:ext>
            </a:extLst>
          </p:cNvPr>
          <p:cNvSpPr txBox="1">
            <a:spLocks/>
          </p:cNvSpPr>
          <p:nvPr/>
        </p:nvSpPr>
        <p:spPr>
          <a:xfrm>
            <a:off x="16907243" y="3422145"/>
            <a:ext cx="3397576" cy="5396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200" b="1" noProof="0" dirty="0">
                <a:solidFill>
                  <a:srgbClr val="000000"/>
                </a:solidFill>
                <a:latin typeface="+mn-lt"/>
              </a:rPr>
              <a:t>AI </a:t>
            </a:r>
            <a:r>
              <a:rPr lang="en-US" sz="3200" b="1" noProof="0" dirty="0" err="1">
                <a:solidFill>
                  <a:srgbClr val="000000"/>
                </a:solidFill>
                <a:latin typeface="+mn-lt"/>
              </a:rPr>
              <a:t>AgentOps</a:t>
            </a:r>
            <a:endParaRPr lang="en-US" sz="3200" b="1" noProof="0" dirty="0">
              <a:solidFill>
                <a:srgbClr val="000000"/>
              </a:solidFill>
              <a:latin typeface="+mn-lt"/>
            </a:endParaRPr>
          </a:p>
        </p:txBody>
      </p:sp>
      <p:sp>
        <p:nvSpPr>
          <p:cNvPr id="14" name="Text Placeholder 3">
            <a:extLst>
              <a:ext uri="{FF2B5EF4-FFF2-40B4-BE49-F238E27FC236}">
                <a16:creationId xmlns:a16="http://schemas.microsoft.com/office/drawing/2014/main" id="{F7B9E44D-7705-3D84-FBFA-FA561806666D}"/>
              </a:ext>
            </a:extLst>
          </p:cNvPr>
          <p:cNvSpPr txBox="1">
            <a:spLocks/>
          </p:cNvSpPr>
          <p:nvPr/>
        </p:nvSpPr>
        <p:spPr>
          <a:xfrm>
            <a:off x="16883179" y="4150217"/>
            <a:ext cx="3666758" cy="2885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424">
              <a:defRPr/>
            </a:pPr>
            <a:r>
              <a:rPr lang="en-US" kern="100" noProof="0" dirty="0">
                <a:solidFill>
                  <a:srgbClr val="000000"/>
                </a:solidFill>
                <a:latin typeface="+mn-lt"/>
                <a:ea typeface="IBM Plex Sans Light" panose="020B0503050203000203" pitchFamily="34" charset="0"/>
                <a:cs typeface="IBM Plex Sans Light" panose="020B0503050203000203" pitchFamily="34" charset="0"/>
              </a:rPr>
              <a:t>Discover, manage, monitor </a:t>
            </a:r>
            <a:r>
              <a:rPr lang="en-US" kern="100" dirty="0">
                <a:solidFill>
                  <a:srgbClr val="000000"/>
                </a:solidFill>
                <a:latin typeface="+mn-lt"/>
                <a:ea typeface="IBM Plex Sans Light" panose="020B0503050203000203" pitchFamily="34" charset="0"/>
                <a:cs typeface="IBM Plex Sans Light" panose="020B0503050203000203" pitchFamily="34" charset="0"/>
              </a:rPr>
              <a:t>&amp;</a:t>
            </a:r>
            <a:r>
              <a:rPr lang="en-US" kern="100" noProof="0" dirty="0">
                <a:solidFill>
                  <a:srgbClr val="000000"/>
                </a:solidFill>
                <a:latin typeface="+mn-lt"/>
                <a:ea typeface="IBM Plex Sans Light" panose="020B0503050203000203" pitchFamily="34" charset="0"/>
                <a:cs typeface="IBM Plex Sans Light" panose="020B0503050203000203" pitchFamily="34" charset="0"/>
              </a:rPr>
              <a:t> optimize autonomous AI agents</a:t>
            </a:r>
            <a:endParaRPr lang="en-US" noProof="0" dirty="0">
              <a:solidFill>
                <a:srgbClr val="000000"/>
              </a:solidFill>
              <a:latin typeface="+mn-lt"/>
            </a:endParaRPr>
          </a:p>
        </p:txBody>
      </p:sp>
      <p:sp>
        <p:nvSpPr>
          <p:cNvPr id="6" name="Rectangle 5">
            <a:extLst>
              <a:ext uri="{FF2B5EF4-FFF2-40B4-BE49-F238E27FC236}">
                <a16:creationId xmlns:a16="http://schemas.microsoft.com/office/drawing/2014/main" id="{CA2E99C2-C8D2-8EFB-4D54-497132E4F286}"/>
              </a:ext>
            </a:extLst>
          </p:cNvPr>
          <p:cNvSpPr/>
          <p:nvPr/>
        </p:nvSpPr>
        <p:spPr bwMode="auto">
          <a:xfrm>
            <a:off x="516663" y="2195061"/>
            <a:ext cx="15513188" cy="5945286"/>
          </a:xfrm>
          <a:prstGeom prst="rect">
            <a:avLst/>
          </a:prstGeom>
          <a:solidFill>
            <a:schemeClr val="bg1">
              <a:alpha val="8432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noProof="0" dirty="0">
              <a:solidFill>
                <a:schemeClr val="bg1"/>
              </a:solidFill>
            </a:endParaRPr>
          </a:p>
        </p:txBody>
      </p:sp>
    </p:spTree>
    <p:extLst>
      <p:ext uri="{BB962C8B-B14F-4D97-AF65-F5344CB8AC3E}">
        <p14:creationId xmlns:p14="http://schemas.microsoft.com/office/powerpoint/2010/main" val="232893788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AAA3B-65AE-5DF9-4824-F838F16423F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051EFC6-30EE-BACC-C47E-16711FF3E306}"/>
              </a:ext>
            </a:extLst>
          </p:cNvPr>
          <p:cNvSpPr>
            <a:spLocks noGrp="1"/>
          </p:cNvSpPr>
          <p:nvPr>
            <p:ph type="body" sz="quarter" idx="15"/>
          </p:nvPr>
        </p:nvSpPr>
        <p:spPr>
          <a:xfrm>
            <a:off x="7179150" y="9995408"/>
            <a:ext cx="3773774" cy="2670940"/>
          </a:xfrm>
        </p:spPr>
        <p:txBody>
          <a:bodyPr/>
          <a:lstStyle/>
          <a:p>
            <a:r>
              <a:rPr lang="en-US" sz="4000" noProof="0" dirty="0">
                <a:latin typeface="+mn-lt"/>
              </a:rPr>
              <a:t>Custom-build </a:t>
            </a:r>
            <a:br>
              <a:rPr lang="en-US" sz="4000" noProof="0" dirty="0">
                <a:latin typeface="+mn-lt"/>
              </a:rPr>
            </a:br>
            <a:r>
              <a:rPr lang="en-US" sz="4000" noProof="0" dirty="0">
                <a:latin typeface="+mn-lt"/>
              </a:rPr>
              <a:t>AI agents with simplified SDK</a:t>
            </a:r>
          </a:p>
        </p:txBody>
      </p:sp>
      <p:sp>
        <p:nvSpPr>
          <p:cNvPr id="4" name="Text Placeholder 3">
            <a:extLst>
              <a:ext uri="{FF2B5EF4-FFF2-40B4-BE49-F238E27FC236}">
                <a16:creationId xmlns:a16="http://schemas.microsoft.com/office/drawing/2014/main" id="{5CF34FB0-AF4B-F10C-CFFB-C1C3DF43BD85}"/>
              </a:ext>
            </a:extLst>
          </p:cNvPr>
          <p:cNvSpPr>
            <a:spLocks noGrp="1"/>
          </p:cNvSpPr>
          <p:nvPr>
            <p:ph type="body" sz="quarter" idx="12"/>
          </p:nvPr>
        </p:nvSpPr>
        <p:spPr>
          <a:xfrm>
            <a:off x="12524805" y="9995408"/>
            <a:ext cx="8554522" cy="2858342"/>
          </a:xfrm>
        </p:spPr>
        <p:txBody>
          <a:bodyPr/>
          <a:lstStyle/>
          <a:p>
            <a:pPr marL="457200" indent="-457200">
              <a:buFont typeface="IBM Plex Sans Light" panose="020B0604020202020204" pitchFamily="34" charset="0"/>
              <a:buChar char="•"/>
            </a:pPr>
            <a:r>
              <a:rPr lang="en-US" sz="2800" noProof="0" dirty="0">
                <a:solidFill>
                  <a:srgbClr val="000000"/>
                </a:solidFill>
                <a:latin typeface="+mn-lt"/>
              </a:rPr>
              <a:t>Technical teams can build custom-designed agents</a:t>
            </a:r>
          </a:p>
          <a:p>
            <a:r>
              <a:rPr lang="en-US" sz="2800" noProof="0" dirty="0">
                <a:solidFill>
                  <a:srgbClr val="000000"/>
                </a:solidFill>
                <a:latin typeface="+mn-lt"/>
              </a:rPr>
              <a:t> </a:t>
            </a:r>
          </a:p>
          <a:p>
            <a:pPr marL="457200" indent="-457200">
              <a:buFont typeface="IBM Plex Sans Light" panose="020B0604020202020204" pitchFamily="34" charset="0"/>
              <a:buChar char="•"/>
            </a:pPr>
            <a:r>
              <a:rPr lang="en-US" sz="2800" noProof="0" dirty="0">
                <a:latin typeface="+mn-lt"/>
              </a:rPr>
              <a:t>Use the Agent Developer Kit to configure, customize &amp; launch AI agents</a:t>
            </a:r>
          </a:p>
          <a:p>
            <a:endParaRPr lang="en-US" noProof="0" dirty="0">
              <a:latin typeface="+mn-lt"/>
            </a:endParaRPr>
          </a:p>
        </p:txBody>
      </p:sp>
      <p:sp>
        <p:nvSpPr>
          <p:cNvPr id="5" name="Text Placeholder 4">
            <a:extLst>
              <a:ext uri="{FF2B5EF4-FFF2-40B4-BE49-F238E27FC236}">
                <a16:creationId xmlns:a16="http://schemas.microsoft.com/office/drawing/2014/main" id="{54A2DB20-4805-51C3-B975-941D8B8936CD}"/>
              </a:ext>
            </a:extLst>
          </p:cNvPr>
          <p:cNvSpPr>
            <a:spLocks noGrp="1"/>
          </p:cNvSpPr>
          <p:nvPr>
            <p:ph type="body" sz="quarter" idx="16"/>
          </p:nvPr>
        </p:nvSpPr>
        <p:spPr>
          <a:xfrm>
            <a:off x="7179150" y="972101"/>
            <a:ext cx="3611075" cy="2856762"/>
          </a:xfrm>
        </p:spPr>
        <p:txBody>
          <a:bodyPr lIns="0" tIns="0" rIns="0" bIns="0" anchor="t"/>
          <a:lstStyle/>
          <a:p>
            <a:r>
              <a:rPr lang="en-US" sz="4000" noProof="0" dirty="0">
                <a:latin typeface="+mn-lt"/>
              </a:rPr>
              <a:t>Use existing </a:t>
            </a:r>
            <a:br>
              <a:rPr lang="en-US" sz="4000" noProof="0" dirty="0">
                <a:latin typeface="+mn-lt"/>
              </a:rPr>
            </a:br>
            <a:r>
              <a:rPr lang="en-US" sz="4000" noProof="0" dirty="0">
                <a:latin typeface="+mn-lt"/>
              </a:rPr>
              <a:t>AI agents</a:t>
            </a:r>
          </a:p>
        </p:txBody>
      </p:sp>
      <p:sp>
        <p:nvSpPr>
          <p:cNvPr id="6" name="Text Placeholder 5">
            <a:extLst>
              <a:ext uri="{FF2B5EF4-FFF2-40B4-BE49-F238E27FC236}">
                <a16:creationId xmlns:a16="http://schemas.microsoft.com/office/drawing/2014/main" id="{5368C006-C07D-4903-F709-2F23815B396F}"/>
              </a:ext>
            </a:extLst>
          </p:cNvPr>
          <p:cNvSpPr>
            <a:spLocks noGrp="1"/>
          </p:cNvSpPr>
          <p:nvPr>
            <p:ph type="body" sz="quarter" idx="13"/>
          </p:nvPr>
        </p:nvSpPr>
        <p:spPr>
          <a:xfrm>
            <a:off x="12524804" y="972101"/>
            <a:ext cx="8554523" cy="3407394"/>
          </a:xfrm>
        </p:spPr>
        <p:txBody>
          <a:bodyPr/>
          <a:lstStyle/>
          <a:p>
            <a:pPr marL="457200" indent="-457200">
              <a:buFont typeface="IBM Plex Sans Light" panose="020B0604020202020204" pitchFamily="34" charset="0"/>
              <a:buChar char="•"/>
            </a:pPr>
            <a:r>
              <a:rPr lang="en-US" sz="2800" noProof="0" dirty="0">
                <a:solidFill>
                  <a:srgbClr val="000000"/>
                </a:solidFill>
                <a:latin typeface="+mn-lt"/>
              </a:rPr>
              <a:t>Use existing agents available within the enterprise</a:t>
            </a:r>
          </a:p>
          <a:p>
            <a:r>
              <a:rPr lang="en-US" sz="2800" noProof="0" dirty="0">
                <a:solidFill>
                  <a:srgbClr val="000000"/>
                </a:solidFill>
                <a:latin typeface="+mn-lt"/>
              </a:rPr>
              <a:t> </a:t>
            </a:r>
          </a:p>
          <a:p>
            <a:pPr marL="457200" indent="-457200">
              <a:buFont typeface="IBM Plex Sans Light" panose="020B0604020202020204" pitchFamily="34" charset="0"/>
              <a:buChar char="•"/>
            </a:pPr>
            <a:r>
              <a:rPr lang="en-US" sz="2800" noProof="0" dirty="0">
                <a:latin typeface="+mn-lt"/>
              </a:rPr>
              <a:t>Build on best-in-class agent frameworks; plug </a:t>
            </a:r>
            <a:br>
              <a:rPr lang="en-US" sz="2800" noProof="0" dirty="0">
                <a:latin typeface="+mn-lt"/>
              </a:rPr>
            </a:br>
            <a:r>
              <a:rPr lang="en-US" sz="2800" noProof="0" dirty="0">
                <a:latin typeface="+mn-lt"/>
              </a:rPr>
              <a:t>&amp; play external agents</a:t>
            </a:r>
          </a:p>
          <a:p>
            <a:pPr marL="457200" indent="-457200">
              <a:buFont typeface="IBM Plex Sans Light" panose="020B0604020202020204" pitchFamily="34" charset="0"/>
              <a:buChar char="•"/>
            </a:pPr>
            <a:endParaRPr lang="en-US" sz="2800" dirty="0">
              <a:latin typeface="+mn-lt"/>
            </a:endParaRPr>
          </a:p>
          <a:p>
            <a:pPr marL="457200" indent="-457200">
              <a:buFont typeface="IBM Plex Sans Light" panose="020B0604020202020204" pitchFamily="34" charset="0"/>
              <a:buChar char="•"/>
            </a:pPr>
            <a:r>
              <a:rPr lang="en-US" sz="2800" noProof="0" dirty="0">
                <a:latin typeface="+mn-lt"/>
              </a:rPr>
              <a:t>Users see the chain of thought &amp; reasoning behind the Agents and tools being called</a:t>
            </a:r>
          </a:p>
          <a:p>
            <a:pPr marL="457200" indent="-457200">
              <a:buFont typeface="IBM Plex Sans Light" panose="020B0604020202020204" pitchFamily="34" charset="0"/>
              <a:buChar char="•"/>
            </a:pPr>
            <a:endParaRPr lang="en-US" sz="2800" noProof="0" dirty="0">
              <a:latin typeface="+mn-lt"/>
            </a:endParaRPr>
          </a:p>
          <a:p>
            <a:pPr marL="457200" indent="-457200">
              <a:buFont typeface="IBM Plex Sans Light" panose="020B0604020202020204" pitchFamily="34" charset="0"/>
              <a:buChar char="•"/>
            </a:pPr>
            <a:endParaRPr lang="en-US" sz="2800" noProof="0" dirty="0">
              <a:latin typeface="+mn-lt"/>
            </a:endParaRPr>
          </a:p>
        </p:txBody>
      </p:sp>
      <p:sp>
        <p:nvSpPr>
          <p:cNvPr id="7" name="Text Placeholder 6">
            <a:extLst>
              <a:ext uri="{FF2B5EF4-FFF2-40B4-BE49-F238E27FC236}">
                <a16:creationId xmlns:a16="http://schemas.microsoft.com/office/drawing/2014/main" id="{E320B382-2D90-CF5A-F591-BC0C16DA031C}"/>
              </a:ext>
            </a:extLst>
          </p:cNvPr>
          <p:cNvSpPr>
            <a:spLocks noGrp="1"/>
          </p:cNvSpPr>
          <p:nvPr>
            <p:ph type="body" sz="quarter" idx="17"/>
          </p:nvPr>
        </p:nvSpPr>
        <p:spPr>
          <a:xfrm>
            <a:off x="7179150" y="5347712"/>
            <a:ext cx="3773772" cy="2856762"/>
          </a:xfrm>
        </p:spPr>
        <p:txBody>
          <a:bodyPr/>
          <a:lstStyle/>
          <a:p>
            <a:r>
              <a:rPr lang="en-US" sz="4000" noProof="0" dirty="0">
                <a:latin typeface="+mn-lt"/>
              </a:rPr>
              <a:t>Business users configure AI agents in no-code studio</a:t>
            </a:r>
          </a:p>
          <a:p>
            <a:endParaRPr lang="en-US" sz="4000" noProof="0" dirty="0">
              <a:latin typeface="+mn-lt"/>
            </a:endParaRPr>
          </a:p>
        </p:txBody>
      </p:sp>
      <p:sp>
        <p:nvSpPr>
          <p:cNvPr id="8" name="Text Placeholder 7">
            <a:extLst>
              <a:ext uri="{FF2B5EF4-FFF2-40B4-BE49-F238E27FC236}">
                <a16:creationId xmlns:a16="http://schemas.microsoft.com/office/drawing/2014/main" id="{9DF0B927-D283-FEBA-7D71-7CA395ADDE5C}"/>
              </a:ext>
            </a:extLst>
          </p:cNvPr>
          <p:cNvSpPr>
            <a:spLocks noGrp="1"/>
          </p:cNvSpPr>
          <p:nvPr>
            <p:ph type="body" sz="quarter" idx="14"/>
          </p:nvPr>
        </p:nvSpPr>
        <p:spPr>
          <a:xfrm>
            <a:off x="12524804" y="5347712"/>
            <a:ext cx="9102743" cy="2667834"/>
          </a:xfrm>
        </p:spPr>
        <p:txBody>
          <a:bodyPr/>
          <a:lstStyle/>
          <a:p>
            <a:pPr marL="457200" indent="-457200">
              <a:buFont typeface="IBM Plex Sans Light" panose="020B0604020202020204" pitchFamily="34" charset="0"/>
              <a:buChar char="•"/>
            </a:pPr>
            <a:r>
              <a:rPr lang="en-US" sz="2800" noProof="0" dirty="0">
                <a:solidFill>
                  <a:srgbClr val="000000"/>
                </a:solidFill>
                <a:latin typeface="+mn-lt"/>
              </a:rPr>
              <a:t>Business teams can quickly configure AI agents</a:t>
            </a:r>
          </a:p>
          <a:p>
            <a:r>
              <a:rPr lang="en-US" sz="2800" noProof="0" dirty="0">
                <a:solidFill>
                  <a:srgbClr val="000000"/>
                </a:solidFill>
                <a:latin typeface="+mn-lt"/>
              </a:rPr>
              <a:t> </a:t>
            </a:r>
          </a:p>
          <a:p>
            <a:pPr marL="457200" indent="-457200">
              <a:buFont typeface="IBM Plex Sans Light" panose="020B0604020202020204" pitchFamily="34" charset="0"/>
              <a:buChar char="•"/>
            </a:pPr>
            <a:r>
              <a:rPr lang="en-US" sz="2800" noProof="0" dirty="0">
                <a:latin typeface="+mn-lt"/>
              </a:rPr>
              <a:t>Quickly configure domain-specific AI agents by connecting them to pre-built and custom tools integrated with enterprise systems </a:t>
            </a:r>
            <a:endParaRPr lang="en-US" noProof="0" dirty="0">
              <a:latin typeface="+mn-lt"/>
            </a:endParaRPr>
          </a:p>
        </p:txBody>
      </p:sp>
      <p:sp>
        <p:nvSpPr>
          <p:cNvPr id="13" name="Title 2">
            <a:extLst>
              <a:ext uri="{FF2B5EF4-FFF2-40B4-BE49-F238E27FC236}">
                <a16:creationId xmlns:a16="http://schemas.microsoft.com/office/drawing/2014/main" id="{4D216C1E-B7AA-A856-CA6B-8FDD7C85EC6E}"/>
              </a:ext>
            </a:extLst>
          </p:cNvPr>
          <p:cNvSpPr>
            <a:spLocks noGrp="1"/>
          </p:cNvSpPr>
          <p:nvPr>
            <p:ph type="title"/>
          </p:nvPr>
        </p:nvSpPr>
        <p:spPr>
          <a:xfrm>
            <a:off x="638662" y="574535"/>
            <a:ext cx="4805909" cy="2710782"/>
          </a:xfrm>
        </p:spPr>
        <p:txBody>
          <a:bodyPr lIns="0" tIns="0" rIns="0" bIns="0" anchor="t"/>
          <a:lstStyle/>
          <a:p>
            <a:pPr>
              <a:lnSpc>
                <a:spcPct val="100000"/>
              </a:lnSpc>
            </a:pPr>
            <a:r>
              <a:rPr lang="en-US" sz="4200" noProof="0" dirty="0">
                <a:solidFill>
                  <a:schemeClr val="tx1"/>
                </a:solidFill>
                <a:latin typeface="+mn-lt"/>
              </a:rPr>
              <a:t>Simplified &amp; optimized agent building experience</a:t>
            </a:r>
          </a:p>
        </p:txBody>
      </p:sp>
    </p:spTree>
    <p:extLst>
      <p:ext uri="{BB962C8B-B14F-4D97-AF65-F5344CB8AC3E}">
        <p14:creationId xmlns:p14="http://schemas.microsoft.com/office/powerpoint/2010/main" val="3423190330"/>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6">
            <a:extLst>
              <a:ext uri="{FF2B5EF4-FFF2-40B4-BE49-F238E27FC236}">
                <a16:creationId xmlns:a16="http://schemas.microsoft.com/office/drawing/2014/main" id="{EB956749-474C-D128-AE65-DC931D12DDEA}"/>
              </a:ext>
            </a:extLst>
          </p:cNvPr>
          <p:cNvSpPr/>
          <p:nvPr/>
        </p:nvSpPr>
        <p:spPr>
          <a:xfrm>
            <a:off x="-29944" y="16070"/>
            <a:ext cx="5257928" cy="13716001"/>
          </a:xfrm>
          <a:prstGeom prst="rect">
            <a:avLst/>
          </a:prstGeom>
          <a:solidFill>
            <a:srgbClr val="E5F6FF"/>
          </a:solidFill>
          <a:ln w="19050">
            <a:solidFill>
              <a:srgbClr val="E5F6FF"/>
            </a:solidFill>
          </a:ln>
        </p:spPr>
        <p:txBody>
          <a:bodyPr tIns="91439" bIns="91439"/>
          <a:lstStyle/>
          <a:p>
            <a:pPr defTabSz="2438430">
              <a:defRPr sz="3700"/>
            </a:pPr>
            <a:endParaRPr lang="en-US" sz="3700" noProof="0" dirty="0"/>
          </a:p>
        </p:txBody>
      </p:sp>
      <p:sp>
        <p:nvSpPr>
          <p:cNvPr id="2" name="Title 1">
            <a:extLst>
              <a:ext uri="{FF2B5EF4-FFF2-40B4-BE49-F238E27FC236}">
                <a16:creationId xmlns:a16="http://schemas.microsoft.com/office/drawing/2014/main" id="{BFB7E7B6-F88B-329B-EDD6-00C194DD12FC}"/>
              </a:ext>
            </a:extLst>
          </p:cNvPr>
          <p:cNvSpPr>
            <a:spLocks noGrp="1"/>
          </p:cNvSpPr>
          <p:nvPr>
            <p:ph type="title"/>
          </p:nvPr>
        </p:nvSpPr>
        <p:spPr>
          <a:xfrm>
            <a:off x="576001" y="576000"/>
            <a:ext cx="4615734" cy="7335548"/>
          </a:xfrm>
        </p:spPr>
        <p:txBody>
          <a:bodyPr lIns="0" tIns="0" rIns="0" bIns="0" anchor="t"/>
          <a:lstStyle/>
          <a:p>
            <a:r>
              <a:rPr lang="en-US" sz="4800" noProof="0" dirty="0">
                <a:solidFill>
                  <a:schemeClr val="accent1"/>
                </a:solidFill>
              </a:rPr>
              <a:t>Demo</a:t>
            </a:r>
            <a:br>
              <a:rPr lang="en-US" sz="4800" noProof="0" dirty="0"/>
            </a:br>
            <a:r>
              <a:rPr lang="en-US" sz="4800" noProof="0" dirty="0"/>
              <a:t>Add an existing </a:t>
            </a:r>
            <a:br>
              <a:rPr lang="en-US" sz="4800" noProof="0" dirty="0"/>
            </a:br>
            <a:r>
              <a:rPr lang="en-US" sz="4800" noProof="0" dirty="0"/>
              <a:t>AI agent</a:t>
            </a:r>
            <a:endParaRPr lang="en-US" sz="5600" noProof="0" dirty="0"/>
          </a:p>
        </p:txBody>
      </p:sp>
      <p:sp>
        <p:nvSpPr>
          <p:cNvPr id="4" name="Text Placeholder 3">
            <a:extLst>
              <a:ext uri="{FF2B5EF4-FFF2-40B4-BE49-F238E27FC236}">
                <a16:creationId xmlns:a16="http://schemas.microsoft.com/office/drawing/2014/main" id="{668F43AD-BCEB-CFF9-146E-4AE655AB4B0F}"/>
              </a:ext>
            </a:extLst>
          </p:cNvPr>
          <p:cNvSpPr>
            <a:spLocks noGrp="1"/>
          </p:cNvSpPr>
          <p:nvPr>
            <p:ph type="body" sz="quarter" idx="4294967295"/>
          </p:nvPr>
        </p:nvSpPr>
        <p:spPr>
          <a:xfrm>
            <a:off x="556122" y="3932927"/>
            <a:ext cx="4135148" cy="7550150"/>
          </a:xfrm>
        </p:spPr>
        <p:txBody>
          <a:bodyPr lIns="0" tIns="0" rIns="0" bIns="0" anchor="t"/>
          <a:lstStyle/>
          <a:p>
            <a:pPr marL="457200" indent="-457200">
              <a:buFont typeface="IBM Plex Sans Light" panose="020B0604020202020204" pitchFamily="34" charset="0"/>
              <a:buChar char="•"/>
            </a:pPr>
            <a:r>
              <a:rPr lang="en-US" sz="2400" noProof="0" dirty="0"/>
              <a:t>Integrate existing agents available within the enterprise into watsonx Orchestrate</a:t>
            </a:r>
          </a:p>
          <a:p>
            <a:pPr marL="457200" indent="-457200">
              <a:buFont typeface="IBM Plex Sans Light" panose="020B0604020202020204" pitchFamily="34" charset="0"/>
              <a:buChar char="•"/>
            </a:pPr>
            <a:endParaRPr lang="en-US" sz="2400" noProof="0" dirty="0"/>
          </a:p>
          <a:p>
            <a:pPr marL="457200" indent="-457200">
              <a:buFont typeface="IBM Plex Sans Light" panose="020B0604020202020204" pitchFamily="34" charset="0"/>
              <a:buChar char="•"/>
            </a:pPr>
            <a:r>
              <a:rPr lang="en-US" sz="2400" noProof="0" dirty="0"/>
              <a:t>Build on best-in-class agent frameworks and plug &amp; play (external agents) </a:t>
            </a:r>
          </a:p>
          <a:p>
            <a:pPr marL="457200" indent="-457200">
              <a:buFont typeface="IBM Plex Sans Light" panose="020B0604020202020204" pitchFamily="34" charset="0"/>
              <a:buChar char="•"/>
            </a:pPr>
            <a:endParaRPr lang="en-US" sz="2400" noProof="0" dirty="0"/>
          </a:p>
        </p:txBody>
      </p:sp>
      <p:sp>
        <p:nvSpPr>
          <p:cNvPr id="7" name="TextBox 6">
            <a:extLst>
              <a:ext uri="{FF2B5EF4-FFF2-40B4-BE49-F238E27FC236}">
                <a16:creationId xmlns:a16="http://schemas.microsoft.com/office/drawing/2014/main" id="{A8B42259-F912-7CB1-9E5E-9B25104B9267}"/>
              </a:ext>
            </a:extLst>
          </p:cNvPr>
          <p:cNvSpPr txBox="1"/>
          <p:nvPr/>
        </p:nvSpPr>
        <p:spPr>
          <a:xfrm>
            <a:off x="576000" y="12765777"/>
            <a:ext cx="5072938" cy="1162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7912">
              <a:spcBef>
                <a:spcPts val="2900"/>
              </a:spcBef>
              <a:buSzPct val="100000"/>
            </a:pPr>
            <a:r>
              <a:rPr lang="en-US" sz="2800" kern="0" noProof="0" dirty="0">
                <a:solidFill>
                  <a:schemeClr val="accent1"/>
                </a:solidFill>
                <a:ea typeface="IBM Plex Sans Light"/>
                <a:cs typeface="IBM Plex Sans Light"/>
                <a:sym typeface="IBM Plex Sans Light"/>
                <a:hlinkClick r:id="rId5">
                  <a:extLst>
                    <a:ext uri="{A12FA001-AC4F-418D-AE19-62706E023703}">
                      <ahyp:hlinkClr xmlns:ahyp="http://schemas.microsoft.com/office/drawing/2018/hyperlinkcolor" val="tx"/>
                    </a:ext>
                  </a:extLst>
                </a:hlinkClick>
              </a:rPr>
              <a:t>Full video version</a:t>
            </a:r>
            <a:r>
              <a:rPr lang="en-US" sz="2800" kern="0" noProof="0" dirty="0">
                <a:solidFill>
                  <a:schemeClr val="accent1"/>
                </a:solidFill>
                <a:ea typeface="IBM Plex Sans Light"/>
                <a:cs typeface="IBM Plex Sans Light"/>
                <a:sym typeface="IBM Plex Sans Light"/>
              </a:rPr>
              <a:t> </a:t>
            </a:r>
            <a:r>
              <a:rPr lang="en-US" sz="2800" noProof="0" dirty="0">
                <a:solidFill>
                  <a:schemeClr val="accent1"/>
                </a:solidFill>
              </a:rPr>
              <a:t>→</a:t>
            </a:r>
            <a:endParaRPr lang="en-US" sz="2800" kern="0" noProof="0" dirty="0">
              <a:solidFill>
                <a:schemeClr val="accent1"/>
              </a:solidFill>
              <a:ea typeface="IBM Plex Sans Light"/>
              <a:cs typeface="IBM Plex Sans Light"/>
              <a:sym typeface="IBM Plex Sans Light"/>
            </a:endParaRPr>
          </a:p>
        </p:txBody>
      </p:sp>
      <p:pic>
        <p:nvPicPr>
          <p:cNvPr id="3" name="SKO1 demo Register external agent sl50">
            <a:hlinkClick r:id="" action="ppaction://media"/>
            <a:extLst>
              <a:ext uri="{FF2B5EF4-FFF2-40B4-BE49-F238E27FC236}">
                <a16:creationId xmlns:a16="http://schemas.microsoft.com/office/drawing/2014/main" id="{BA2826FA-21DE-64A1-0572-E5153F495C8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98770" y="1777481"/>
            <a:ext cx="18060858" cy="10161037"/>
          </a:xfrm>
          <a:prstGeom prst="rect">
            <a:avLst/>
          </a:prstGeom>
          <a:ln>
            <a:solidFill>
              <a:schemeClr val="bg1">
                <a:lumMod val="50000"/>
              </a:schemeClr>
            </a:solidFill>
          </a:ln>
        </p:spPr>
      </p:pic>
    </p:spTree>
    <p:extLst>
      <p:ext uri="{BB962C8B-B14F-4D97-AF65-F5344CB8AC3E}">
        <p14:creationId xmlns:p14="http://schemas.microsoft.com/office/powerpoint/2010/main" val="78547046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3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D08CC-EDF4-0BFE-8F74-0BC39DD60F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8E4638-DDF6-F302-E360-F6ECDADE57C2}"/>
              </a:ext>
            </a:extLst>
          </p:cNvPr>
          <p:cNvSpPr>
            <a:spLocks noGrp="1"/>
          </p:cNvSpPr>
          <p:nvPr>
            <p:ph type="title"/>
          </p:nvPr>
        </p:nvSpPr>
        <p:spPr>
          <a:xfrm>
            <a:off x="594785" y="542834"/>
            <a:ext cx="4056723" cy="1368758"/>
          </a:xfrm>
        </p:spPr>
        <p:txBody>
          <a:bodyPr lIns="0" tIns="0" rIns="0" bIns="0" anchor="t"/>
          <a:lstStyle/>
          <a:p>
            <a:r>
              <a:rPr lang="en-US" sz="4200" noProof="0" dirty="0">
                <a:latin typeface="+mn-lt"/>
              </a:rPr>
              <a:t>No-code AI Agent Builder</a:t>
            </a:r>
          </a:p>
        </p:txBody>
      </p:sp>
      <p:grpSp>
        <p:nvGrpSpPr>
          <p:cNvPr id="62" name="Group 61">
            <a:extLst>
              <a:ext uri="{FF2B5EF4-FFF2-40B4-BE49-F238E27FC236}">
                <a16:creationId xmlns:a16="http://schemas.microsoft.com/office/drawing/2014/main" id="{4CC47A5F-2BC4-CDE5-0152-A2D11E04DD33}"/>
              </a:ext>
            </a:extLst>
          </p:cNvPr>
          <p:cNvGrpSpPr/>
          <p:nvPr/>
        </p:nvGrpSpPr>
        <p:grpSpPr>
          <a:xfrm>
            <a:off x="6559655" y="834932"/>
            <a:ext cx="17251332" cy="4195374"/>
            <a:chOff x="2442928" y="495843"/>
            <a:chExt cx="8625666" cy="2097687"/>
          </a:xfrm>
        </p:grpSpPr>
        <p:sp>
          <p:nvSpPr>
            <p:cNvPr id="63" name="Text Placeholder 8">
              <a:extLst>
                <a:ext uri="{FF2B5EF4-FFF2-40B4-BE49-F238E27FC236}">
                  <a16:creationId xmlns:a16="http://schemas.microsoft.com/office/drawing/2014/main" id="{C09C23E0-6615-A67A-70F5-489C29D42DF0}"/>
                </a:ext>
              </a:extLst>
            </p:cNvPr>
            <p:cNvSpPr txBox="1">
              <a:spLocks/>
            </p:cNvSpPr>
            <p:nvPr/>
          </p:nvSpPr>
          <p:spPr>
            <a:xfrm>
              <a:off x="2444893" y="508036"/>
              <a:ext cx="3532632" cy="367895"/>
            </a:xfrm>
            <a:prstGeom prst="rect">
              <a:avLst/>
            </a:prstGeom>
          </p:spPr>
          <p:txBody>
            <a:bodyPr lIns="182880" tIns="91440" rIns="182880" bIns="9144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600" kern="0" noProof="0" dirty="0">
                  <a:solidFill>
                    <a:srgbClr val="0F62FE"/>
                  </a:solidFill>
                  <a:latin typeface="+mn-lt"/>
                </a:rPr>
                <a:t>Overview</a:t>
              </a:r>
            </a:p>
          </p:txBody>
        </p:sp>
        <p:cxnSp>
          <p:nvCxnSpPr>
            <p:cNvPr id="64" name="Straight Connector 63">
              <a:extLst>
                <a:ext uri="{FF2B5EF4-FFF2-40B4-BE49-F238E27FC236}">
                  <a16:creationId xmlns:a16="http://schemas.microsoft.com/office/drawing/2014/main" id="{3780604E-E712-07BF-D7EF-0552729069C6}"/>
                </a:ext>
              </a:extLst>
            </p:cNvPr>
            <p:cNvCxnSpPr/>
            <p:nvPr/>
          </p:nvCxnSpPr>
          <p:spPr bwMode="auto">
            <a:xfrm>
              <a:off x="5816591" y="548317"/>
              <a:ext cx="0" cy="204521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B15E8E50-FE3C-148A-669E-11169BF4F89E}"/>
                </a:ext>
              </a:extLst>
            </p:cNvPr>
            <p:cNvSpPr txBox="1"/>
            <p:nvPr/>
          </p:nvSpPr>
          <p:spPr>
            <a:xfrm>
              <a:off x="9484478" y="1426420"/>
              <a:ext cx="1346367" cy="98488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876800">
                <a:spcBef>
                  <a:spcPts val="5800"/>
                </a:spcBef>
                <a:buSzPct val="100000"/>
                <a:defRPr/>
              </a:pPr>
              <a:r>
                <a:rPr lang="en-US" sz="8000" noProof="0" dirty="0">
                  <a:solidFill>
                    <a:srgbClr val="0F62FE"/>
                  </a:solidFill>
                  <a:cs typeface="IBM Plex Sans Light"/>
                </a:rPr>
                <a:t>&gt;5</a:t>
              </a:r>
              <a:r>
                <a:rPr lang="en-US" sz="5600" noProof="0" dirty="0">
                  <a:solidFill>
                    <a:srgbClr val="0F62FE"/>
                  </a:solidFill>
                  <a:cs typeface="IBM Plex Sans Light"/>
                </a:rPr>
                <a:t>min</a:t>
              </a:r>
              <a:r>
                <a:rPr lang="en-US" sz="6400" noProof="0" dirty="0">
                  <a:solidFill>
                    <a:srgbClr val="000000"/>
                  </a:solidFill>
                  <a:cs typeface="IBM Plex Sans Light"/>
                </a:rPr>
                <a:t> </a:t>
              </a:r>
              <a:r>
                <a:rPr lang="en-US" sz="2400" noProof="0" dirty="0">
                  <a:solidFill>
                    <a:schemeClr val="accent1"/>
                  </a:solidFill>
                  <a:cs typeface="IBM Plex Sans Light"/>
                </a:rPr>
                <a:t>required to deploy a pre-built agent</a:t>
              </a:r>
              <a:endParaRPr lang="en-US" noProof="0" dirty="0">
                <a:solidFill>
                  <a:schemeClr val="accent1"/>
                </a:solidFill>
              </a:endParaRPr>
            </a:p>
          </p:txBody>
        </p:sp>
        <p:sp>
          <p:nvSpPr>
            <p:cNvPr id="66" name="Text Placeholder 9">
              <a:extLst>
                <a:ext uri="{FF2B5EF4-FFF2-40B4-BE49-F238E27FC236}">
                  <a16:creationId xmlns:a16="http://schemas.microsoft.com/office/drawing/2014/main" id="{3D257A9A-DFCA-58E6-BEEE-9DB40B03C9D8}"/>
                </a:ext>
              </a:extLst>
            </p:cNvPr>
            <p:cNvSpPr txBox="1">
              <a:spLocks/>
            </p:cNvSpPr>
            <p:nvPr/>
          </p:nvSpPr>
          <p:spPr>
            <a:xfrm>
              <a:off x="5930076" y="911446"/>
              <a:ext cx="3336293" cy="410297"/>
            </a:xfrm>
            <a:prstGeom prst="rect">
              <a:avLst/>
            </a:prstGeom>
          </p:spPr>
          <p:txBody>
            <a:bodyPr lIns="182880" tIns="91440" rIns="182880" bIns="9144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2400" b="1" kern="0" noProof="0" dirty="0">
                  <a:solidFill>
                    <a:srgbClr val="000000"/>
                  </a:solidFill>
                  <a:latin typeface="+mn-lt"/>
                </a:rPr>
                <a:t>No coding </a:t>
              </a:r>
              <a:r>
                <a:rPr lang="en-US" sz="2400" kern="0" noProof="0" dirty="0">
                  <a:solidFill>
                    <a:srgbClr val="000000"/>
                  </a:solidFill>
                  <a:latin typeface="+mn-lt"/>
                </a:rPr>
                <a:t>or development required to build and deploy AI agents</a:t>
              </a:r>
              <a:endParaRPr lang="en-US" sz="3600" noProof="0" dirty="0">
                <a:solidFill>
                  <a:srgbClr val="000000"/>
                </a:solidFill>
                <a:latin typeface="+mn-lt"/>
              </a:endParaRPr>
            </a:p>
            <a:p>
              <a:pPr defTabSz="2437912">
                <a:defRPr/>
              </a:pPr>
              <a:endParaRPr lang="en-US" b="1" kern="0" noProof="0" dirty="0">
                <a:solidFill>
                  <a:srgbClr val="000000"/>
                </a:solidFill>
                <a:latin typeface="+mn-lt"/>
              </a:endParaRPr>
            </a:p>
            <a:p>
              <a:pPr defTabSz="2437912">
                <a:defRPr/>
              </a:pPr>
              <a:r>
                <a:rPr lang="en-US" sz="2400" b="1" kern="0" noProof="0" dirty="0">
                  <a:solidFill>
                    <a:srgbClr val="000000"/>
                  </a:solidFill>
                  <a:latin typeface="+mn-lt"/>
                </a:rPr>
                <a:t>Hundreds of pre-built tools</a:t>
              </a:r>
              <a:r>
                <a:rPr lang="en-US" sz="2400" kern="0" noProof="0" dirty="0">
                  <a:solidFill>
                    <a:srgbClr val="000000"/>
                  </a:solidFill>
                  <a:latin typeface="+mn-lt"/>
                </a:rPr>
                <a:t> for AI agents to carry out automations </a:t>
              </a:r>
              <a:endParaRPr lang="en-US" sz="1400" b="1" kern="0" noProof="0" dirty="0">
                <a:solidFill>
                  <a:srgbClr val="000000"/>
                </a:solidFill>
                <a:latin typeface="+mn-lt"/>
              </a:endParaRPr>
            </a:p>
            <a:p>
              <a:pPr defTabSz="2437912">
                <a:defRPr/>
              </a:pPr>
              <a:endParaRPr lang="en-US" kern="0" noProof="0" dirty="0">
                <a:solidFill>
                  <a:srgbClr val="000000"/>
                </a:solidFill>
                <a:latin typeface="+mn-lt"/>
              </a:endParaRPr>
            </a:p>
            <a:p>
              <a:pPr defTabSz="2437912">
                <a:defRPr/>
              </a:pPr>
              <a:r>
                <a:rPr lang="en-US" sz="2400" b="1" kern="0" noProof="0" dirty="0">
                  <a:solidFill>
                    <a:srgbClr val="000000"/>
                  </a:solidFill>
                  <a:latin typeface="+mn-lt"/>
                </a:rPr>
                <a:t>Quick time to value</a:t>
              </a:r>
              <a:r>
                <a:rPr lang="en-US" sz="2400" kern="0" noProof="0" dirty="0">
                  <a:solidFill>
                    <a:srgbClr val="000000"/>
                  </a:solidFill>
                  <a:latin typeface="+mn-lt"/>
                </a:rPr>
                <a:t> for enterprises</a:t>
              </a:r>
              <a:endParaRPr lang="en-US" sz="2800" kern="0" noProof="0" dirty="0">
                <a:solidFill>
                  <a:srgbClr val="000000"/>
                </a:solidFill>
                <a:latin typeface="+mn-lt"/>
              </a:endParaRPr>
            </a:p>
            <a:p>
              <a:pPr defTabSz="2437912">
                <a:defRPr/>
              </a:pPr>
              <a:endParaRPr lang="en-US" sz="2200" b="1" kern="0" noProof="0" dirty="0">
                <a:solidFill>
                  <a:srgbClr val="000000"/>
                </a:solidFill>
                <a:latin typeface="+mn-lt"/>
              </a:endParaRPr>
            </a:p>
            <a:p>
              <a:pPr defTabSz="2437912">
                <a:defRPr/>
              </a:pPr>
              <a:endParaRPr lang="en-US" sz="2800" b="1" kern="0" noProof="0" dirty="0">
                <a:solidFill>
                  <a:srgbClr val="000000"/>
                </a:solidFill>
                <a:latin typeface="+mn-lt"/>
              </a:endParaRPr>
            </a:p>
          </p:txBody>
        </p:sp>
        <p:sp>
          <p:nvSpPr>
            <p:cNvPr id="67" name="Text Placeholder 9">
              <a:extLst>
                <a:ext uri="{FF2B5EF4-FFF2-40B4-BE49-F238E27FC236}">
                  <a16:creationId xmlns:a16="http://schemas.microsoft.com/office/drawing/2014/main" id="{15AE7AF7-9F73-FF94-876C-32A6C976120A}"/>
                </a:ext>
              </a:extLst>
            </p:cNvPr>
            <p:cNvSpPr txBox="1">
              <a:spLocks/>
            </p:cNvSpPr>
            <p:nvPr/>
          </p:nvSpPr>
          <p:spPr>
            <a:xfrm>
              <a:off x="2442928" y="908299"/>
              <a:ext cx="3369638" cy="1500536"/>
            </a:xfrm>
            <a:prstGeom prst="rect">
              <a:avLst/>
            </a:prstGeom>
          </p:spPr>
          <p:txBody>
            <a:bodyPr lIns="182880" tIns="91440" rIns="182880" bIns="9144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2400" kern="0" noProof="0" dirty="0">
                  <a:solidFill>
                    <a:srgbClr val="000000"/>
                  </a:solidFill>
                  <a:latin typeface="+mn-lt"/>
                </a:rPr>
                <a:t>With the </a:t>
              </a:r>
              <a:r>
                <a:rPr lang="en-US" sz="2400" b="1" kern="0" noProof="0" dirty="0">
                  <a:solidFill>
                    <a:srgbClr val="000000"/>
                  </a:solidFill>
                  <a:latin typeface="+mn-lt"/>
                </a:rPr>
                <a:t>no-code Agent Builder</a:t>
              </a:r>
              <a:r>
                <a:rPr lang="en-US" sz="2400" kern="0" noProof="0" dirty="0">
                  <a:solidFill>
                    <a:srgbClr val="000000"/>
                  </a:solidFill>
                  <a:latin typeface="+mn-lt"/>
                </a:rPr>
                <a:t>, enterprises can easily build, deploy and manage agents grounded in business knowledge and tools </a:t>
              </a:r>
              <a:br>
                <a:rPr lang="en-US" sz="2400" kern="0" noProof="0" dirty="0">
                  <a:solidFill>
                    <a:srgbClr val="000000"/>
                  </a:solidFill>
                  <a:latin typeface="+mn-lt"/>
                </a:rPr>
              </a:br>
              <a:r>
                <a:rPr lang="en-US" sz="2400" kern="0" noProof="0" dirty="0">
                  <a:solidFill>
                    <a:srgbClr val="000000"/>
                  </a:solidFill>
                  <a:latin typeface="+mn-lt"/>
                </a:rPr>
                <a:t>to act in guided flows, collaborate with other agents with the guardrails, agent-ready tools and chat customization enterprises need.</a:t>
              </a:r>
              <a:endParaRPr lang="en-US" sz="3600" noProof="0" dirty="0">
                <a:solidFill>
                  <a:srgbClr val="000000"/>
                </a:solidFill>
                <a:latin typeface="+mn-lt"/>
              </a:endParaRPr>
            </a:p>
            <a:p>
              <a:pPr defTabSz="2437912">
                <a:defRPr/>
              </a:pPr>
              <a:endParaRPr lang="en-US" sz="2400" kern="0" noProof="0" dirty="0">
                <a:solidFill>
                  <a:srgbClr val="000000"/>
                </a:solidFill>
                <a:latin typeface="+mn-lt"/>
              </a:endParaRPr>
            </a:p>
            <a:p>
              <a:pPr defTabSz="2437912">
                <a:defRPr/>
              </a:pPr>
              <a:endParaRPr lang="en-US" sz="2400" kern="0" noProof="0" dirty="0">
                <a:solidFill>
                  <a:srgbClr val="000000"/>
                </a:solidFill>
                <a:latin typeface="+mn-lt"/>
              </a:endParaRPr>
            </a:p>
            <a:p>
              <a:pPr defTabSz="2437912">
                <a:defRPr/>
              </a:pPr>
              <a:endParaRPr lang="en-US" sz="2400" kern="0" noProof="0" dirty="0">
                <a:solidFill>
                  <a:srgbClr val="000000"/>
                </a:solidFill>
                <a:latin typeface="+mn-lt"/>
              </a:endParaRPr>
            </a:p>
            <a:p>
              <a:pPr defTabSz="2437912">
                <a:defRPr/>
              </a:pPr>
              <a:endParaRPr lang="en-US" sz="2400" kern="0" noProof="0" dirty="0">
                <a:solidFill>
                  <a:srgbClr val="000000"/>
                </a:solidFill>
                <a:latin typeface="+mn-lt"/>
              </a:endParaRPr>
            </a:p>
            <a:p>
              <a:pPr defTabSz="2437912">
                <a:defRPr/>
              </a:pPr>
              <a:endParaRPr lang="en-US" sz="2400" kern="0" noProof="0" dirty="0">
                <a:solidFill>
                  <a:srgbClr val="000000"/>
                </a:solidFill>
                <a:latin typeface="+mn-lt"/>
              </a:endParaRPr>
            </a:p>
          </p:txBody>
        </p:sp>
        <p:cxnSp>
          <p:nvCxnSpPr>
            <p:cNvPr id="68" name="Straight Arrow Connector 67">
              <a:extLst>
                <a:ext uri="{FF2B5EF4-FFF2-40B4-BE49-F238E27FC236}">
                  <a16:creationId xmlns:a16="http://schemas.microsoft.com/office/drawing/2014/main" id="{9AED4811-B2BF-9895-8980-A626A3AF0787}"/>
                </a:ext>
              </a:extLst>
            </p:cNvPr>
            <p:cNvCxnSpPr>
              <a:cxnSpLocks/>
            </p:cNvCxnSpPr>
            <p:nvPr/>
          </p:nvCxnSpPr>
          <p:spPr bwMode="auto">
            <a:xfrm>
              <a:off x="2447495" y="2592981"/>
              <a:ext cx="8621099" cy="549"/>
            </a:xfrm>
            <a:prstGeom prst="straightConnector1">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9" name="Text Placeholder 9">
              <a:extLst>
                <a:ext uri="{FF2B5EF4-FFF2-40B4-BE49-F238E27FC236}">
                  <a16:creationId xmlns:a16="http://schemas.microsoft.com/office/drawing/2014/main" id="{9370B6D1-4063-A8BE-9E89-083BCF67DD2C}"/>
                </a:ext>
              </a:extLst>
            </p:cNvPr>
            <p:cNvSpPr txBox="1">
              <a:spLocks/>
            </p:cNvSpPr>
            <p:nvPr/>
          </p:nvSpPr>
          <p:spPr>
            <a:xfrm>
              <a:off x="5930073" y="495843"/>
              <a:ext cx="1741664" cy="365169"/>
            </a:xfrm>
            <a:prstGeom prst="rect">
              <a:avLst/>
            </a:prstGeom>
          </p:spPr>
          <p:txBody>
            <a:bodyPr lIns="182880" tIns="91440" rIns="182880" bIns="9144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600" kern="0" noProof="0" dirty="0">
                  <a:solidFill>
                    <a:srgbClr val="0F62FE"/>
                  </a:solidFill>
                  <a:latin typeface="+mn-lt"/>
                </a:rPr>
                <a:t>Benefits</a:t>
              </a:r>
            </a:p>
            <a:p>
              <a:pPr defTabSz="2437912">
                <a:defRPr/>
              </a:pPr>
              <a:endParaRPr lang="en-US" sz="2800" kern="0" noProof="0" dirty="0">
                <a:solidFill>
                  <a:srgbClr val="000000"/>
                </a:solidFill>
                <a:latin typeface="+mn-lt"/>
              </a:endParaRPr>
            </a:p>
            <a:p>
              <a:pPr defTabSz="2437912">
                <a:defRPr/>
              </a:pPr>
              <a:endParaRPr lang="en-US" sz="2800" kern="0" noProof="0" dirty="0">
                <a:solidFill>
                  <a:srgbClr val="000000"/>
                </a:solidFill>
                <a:latin typeface="+mn-lt"/>
              </a:endParaRPr>
            </a:p>
            <a:p>
              <a:pPr defTabSz="2437912">
                <a:defRPr/>
              </a:pPr>
              <a:endParaRPr lang="en-US" sz="3600" kern="0" noProof="0" dirty="0">
                <a:solidFill>
                  <a:srgbClr val="000000"/>
                </a:solidFill>
                <a:latin typeface="+mn-lt"/>
              </a:endParaRPr>
            </a:p>
          </p:txBody>
        </p:sp>
      </p:grpSp>
      <p:pic>
        <p:nvPicPr>
          <p:cNvPr id="71" name="Picture 70" descr="A screenshot of a computer&#10;&#10;AI-generated content may be incorrect.">
            <a:extLst>
              <a:ext uri="{FF2B5EF4-FFF2-40B4-BE49-F238E27FC236}">
                <a16:creationId xmlns:a16="http://schemas.microsoft.com/office/drawing/2014/main" id="{65CBDEE1-A191-5FD8-1142-78EA179DCB9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567153" y="6197012"/>
            <a:ext cx="5478031" cy="6247378"/>
          </a:xfrm>
          <a:prstGeom prst="rect">
            <a:avLst/>
          </a:prstGeom>
          <a:ln>
            <a:solidFill>
              <a:schemeClr val="bg1">
                <a:lumMod val="50000"/>
              </a:schemeClr>
            </a:solidFill>
          </a:ln>
        </p:spPr>
      </p:pic>
      <p:pic>
        <p:nvPicPr>
          <p:cNvPr id="72" name="Picture 71" descr="A screenshot of a computer&#10;&#10;AI-generated content may be incorrect.">
            <a:extLst>
              <a:ext uri="{FF2B5EF4-FFF2-40B4-BE49-F238E27FC236}">
                <a16:creationId xmlns:a16="http://schemas.microsoft.com/office/drawing/2014/main" id="{02BE29B2-44A6-8700-25B3-8CAF274F3E29}"/>
              </a:ext>
            </a:extLst>
          </p:cNvPr>
          <p:cNvPicPr>
            <a:picLocks noChangeAspect="1"/>
          </p:cNvPicPr>
          <p:nvPr/>
        </p:nvPicPr>
        <p:blipFill>
          <a:blip r:embed="rId4"/>
          <a:stretch>
            <a:fillRect/>
          </a:stretch>
        </p:blipFill>
        <p:spPr>
          <a:xfrm>
            <a:off x="14523680" y="6391887"/>
            <a:ext cx="9107473" cy="5857631"/>
          </a:xfrm>
          <a:prstGeom prst="rect">
            <a:avLst/>
          </a:prstGeom>
          <a:ln>
            <a:solidFill>
              <a:schemeClr val="bg1">
                <a:lumMod val="50000"/>
              </a:schemeClr>
            </a:solidFill>
          </a:ln>
        </p:spPr>
      </p:pic>
      <p:pic>
        <p:nvPicPr>
          <p:cNvPr id="3" name="Picture 2">
            <a:extLst>
              <a:ext uri="{FF2B5EF4-FFF2-40B4-BE49-F238E27FC236}">
                <a16:creationId xmlns:a16="http://schemas.microsoft.com/office/drawing/2014/main" id="{F8B3A1AB-0685-1498-24AF-D54DA64A495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96445" y="7101695"/>
            <a:ext cx="6175974" cy="4438013"/>
          </a:xfrm>
          <a:prstGeom prst="rect">
            <a:avLst/>
          </a:prstGeom>
          <a:ln>
            <a:solidFill>
              <a:schemeClr val="tx1">
                <a:lumMod val="50000"/>
                <a:lumOff val="50000"/>
              </a:schemeClr>
            </a:solidFill>
          </a:ln>
        </p:spPr>
      </p:pic>
    </p:spTree>
    <p:extLst>
      <p:ext uri="{BB962C8B-B14F-4D97-AF65-F5344CB8AC3E}">
        <p14:creationId xmlns:p14="http://schemas.microsoft.com/office/powerpoint/2010/main" val="1018711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8" name="Title 5"/>
          <p:cNvSpPr txBox="1">
            <a:spLocks noGrp="1"/>
          </p:cNvSpPr>
          <p:nvPr>
            <p:ph type="title"/>
          </p:nvPr>
        </p:nvSpPr>
        <p:spPr>
          <a:prstGeom prst="rect">
            <a:avLst/>
          </a:prstGeom>
        </p:spPr>
        <p:txBody>
          <a:bodyPr>
            <a:normAutofit/>
          </a:bodyPr>
          <a:lstStyle>
            <a:lvl1pPr>
              <a:defRPr sz="2200"/>
            </a:lvl1pPr>
          </a:lstStyle>
          <a:p>
            <a:r>
              <a:rPr lang="en-US" sz="4200" noProof="0" dirty="0"/>
              <a:t>Building an AI agent in watsonx Orchestrate</a:t>
            </a:r>
          </a:p>
        </p:txBody>
      </p:sp>
      <p:sp>
        <p:nvSpPr>
          <p:cNvPr id="4052" name="TextBox 12"/>
          <p:cNvSpPr txBox="1"/>
          <p:nvPr/>
        </p:nvSpPr>
        <p:spPr>
          <a:xfrm>
            <a:off x="1712161" y="4529157"/>
            <a:ext cx="9220884" cy="46576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457200" indent="-457200" defTabSz="2437912">
              <a:spcBef>
                <a:spcPts val="6400"/>
              </a:spcBef>
              <a:buFont typeface="IBM Plex Sans Light" panose="020B0604020202020204" pitchFamily="34" charset="0"/>
              <a:buChar char="•"/>
              <a:defRPr sz="1600">
                <a:solidFill>
                  <a:srgbClr val="000000"/>
                </a:solidFill>
              </a:defRPr>
            </a:pPr>
            <a:r>
              <a:rPr lang="en-US" sz="2800" noProof="0" dirty="0">
                <a:solidFill>
                  <a:srgbClr val="000000"/>
                </a:solidFill>
                <a:latin typeface="IBM Plex Sans Light"/>
                <a:sym typeface="IBM Plex Sans Light"/>
              </a:rPr>
              <a:t>An AI Agent uses tools and other agents to plan and act, while reflecting on the result</a:t>
            </a:r>
          </a:p>
          <a:p>
            <a:pPr marL="457200" indent="-457200" defTabSz="2437912">
              <a:spcBef>
                <a:spcPts val="6400"/>
              </a:spcBef>
              <a:buFont typeface="IBM Plex Sans Light" panose="020B0604020202020204" pitchFamily="34" charset="0"/>
              <a:buChar char="•"/>
              <a:defRPr sz="1600">
                <a:solidFill>
                  <a:srgbClr val="000000"/>
                </a:solidFill>
              </a:defRPr>
            </a:pPr>
            <a:r>
              <a:rPr lang="en-US" sz="2800" noProof="0" dirty="0">
                <a:solidFill>
                  <a:srgbClr val="000000"/>
                </a:solidFill>
                <a:latin typeface="IBM Plex Sans Light"/>
                <a:sym typeface="IBM Plex Sans Light"/>
              </a:rPr>
              <a:t>The agent orchestrator is a multi-agent, multi-tool supervisor, router, and planner, facilitating complex task execution</a:t>
            </a:r>
          </a:p>
          <a:p>
            <a:pPr marL="457200" indent="-457200" defTabSz="2437912">
              <a:spcBef>
                <a:spcPts val="6400"/>
              </a:spcBef>
              <a:buFont typeface="IBM Plex Sans Light" panose="020B0604020202020204" pitchFamily="34" charset="0"/>
              <a:buChar char="•"/>
              <a:defRPr sz="1600">
                <a:solidFill>
                  <a:srgbClr val="000000"/>
                </a:solidFill>
              </a:defRPr>
            </a:pPr>
            <a:r>
              <a:rPr lang="en-US" sz="2800" noProof="0" dirty="0">
                <a:solidFill>
                  <a:srgbClr val="000000"/>
                </a:solidFill>
                <a:latin typeface="IBM Plex Sans Light"/>
                <a:sym typeface="IBM Plex Sans Light"/>
              </a:rPr>
              <a:t>An AI Agent can be consumed through a conversational interface or embedded in an end-user application.</a:t>
            </a:r>
          </a:p>
        </p:txBody>
      </p:sp>
      <p:pic>
        <p:nvPicPr>
          <p:cNvPr id="4053" name="pasted-movie.png" descr="pasted-movie.png"/>
          <p:cNvPicPr>
            <a:picLocks noChangeAspect="1"/>
          </p:cNvPicPr>
          <p:nvPr/>
        </p:nvPicPr>
        <p:blipFill>
          <a:blip r:embed="rId3">
            <a:clrChange>
              <a:clrFrom>
                <a:srgbClr val="FFFFFF"/>
              </a:clrFrom>
              <a:clrTo>
                <a:srgbClr val="FFFFFF">
                  <a:alpha val="0"/>
                </a:srgbClr>
              </a:clrTo>
            </a:clrChange>
          </a:blip>
          <a:stretch>
            <a:fillRect/>
          </a:stretch>
        </p:blipFill>
        <p:spPr>
          <a:xfrm>
            <a:off x="13616609" y="4371383"/>
            <a:ext cx="10037976" cy="5900920"/>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 name="Rectangle"/>
          <p:cNvSpPr/>
          <p:nvPr/>
        </p:nvSpPr>
        <p:spPr>
          <a:xfrm>
            <a:off x="4354179" y="2057765"/>
            <a:ext cx="12339272" cy="10427486"/>
          </a:xfrm>
          <a:prstGeom prst="rect">
            <a:avLst/>
          </a:prstGeom>
          <a:solidFill>
            <a:srgbClr val="FFFFFF"/>
          </a:solidFill>
          <a:ln>
            <a:solidFill>
              <a:srgbClr val="000000"/>
            </a:solidFill>
            <a:miter lim="400000"/>
          </a:ln>
          <a:effectLst>
            <a:outerShdw blurRad="76200" dist="50800" dir="5400000" rotWithShape="0">
              <a:srgbClr val="000000">
                <a:alpha val="12000"/>
              </a:srgbClr>
            </a:outerShdw>
          </a:effectLst>
        </p:spPr>
        <p:txBody>
          <a:bodyPr lIns="127000" tIns="127000" rIns="127000" bIns="127000" anchor="ctr"/>
          <a:lstStyle/>
          <a:p>
            <a:pPr defTabSz="1829378">
              <a:defRPr sz="1000">
                <a:solidFill>
                  <a:srgbClr val="000000"/>
                </a:solidFill>
              </a:defRPr>
            </a:pPr>
            <a:endParaRPr lang="en-US" sz="2000" noProof="0" dirty="0">
              <a:solidFill>
                <a:srgbClr val="000000"/>
              </a:solidFill>
              <a:latin typeface="IBM Plex Sans Light"/>
              <a:sym typeface="IBM Plex Sans Light"/>
            </a:endParaRPr>
          </a:p>
        </p:txBody>
      </p:sp>
      <p:sp>
        <p:nvSpPr>
          <p:cNvPr id="4056" name="Rectangle"/>
          <p:cNvSpPr/>
          <p:nvPr/>
        </p:nvSpPr>
        <p:spPr>
          <a:xfrm>
            <a:off x="4606539" y="4980132"/>
            <a:ext cx="11834552" cy="1065868"/>
          </a:xfrm>
          <a:prstGeom prst="rect">
            <a:avLst/>
          </a:prstGeom>
          <a:solidFill>
            <a:srgbClr val="F6F2FF"/>
          </a:solidFill>
          <a:ln w="12700">
            <a:miter lim="400000"/>
          </a:ln>
        </p:spPr>
        <p:txBody>
          <a:bodyPr lIns="50800" tIns="50800" rIns="50800" bIns="50800"/>
          <a:lstStyle/>
          <a:p>
            <a:pPr defTabSz="1828800">
              <a:defRPr sz="1400">
                <a:solidFill>
                  <a:srgbClr val="000000"/>
                </a:solidFill>
              </a:defRPr>
            </a:pPr>
            <a:endParaRPr lang="en-US" sz="2800" noProof="0" dirty="0">
              <a:solidFill>
                <a:srgbClr val="000000"/>
              </a:solidFill>
              <a:latin typeface="IBM Plex Sans Light"/>
              <a:sym typeface="IBM Plex Sans Light"/>
            </a:endParaRPr>
          </a:p>
        </p:txBody>
      </p:sp>
      <p:sp>
        <p:nvSpPr>
          <p:cNvPr id="4057" name="Rectangle"/>
          <p:cNvSpPr/>
          <p:nvPr/>
        </p:nvSpPr>
        <p:spPr>
          <a:xfrm>
            <a:off x="4606539" y="6147599"/>
            <a:ext cx="11834548" cy="1065866"/>
          </a:xfrm>
          <a:prstGeom prst="rect">
            <a:avLst/>
          </a:prstGeom>
          <a:solidFill>
            <a:srgbClr val="F6F2FF"/>
          </a:solidFill>
          <a:ln w="12700">
            <a:miter lim="400000"/>
          </a:ln>
        </p:spPr>
        <p:txBody>
          <a:bodyPr lIns="50800" tIns="50800" rIns="50800" bIns="50800"/>
          <a:lstStyle/>
          <a:p>
            <a:pPr defTabSz="1828800">
              <a:defRPr sz="1400">
                <a:solidFill>
                  <a:srgbClr val="000000"/>
                </a:solidFill>
              </a:defRPr>
            </a:pPr>
            <a:endParaRPr lang="en-US" sz="2800" noProof="0" dirty="0">
              <a:solidFill>
                <a:srgbClr val="000000"/>
              </a:solidFill>
              <a:latin typeface="IBM Plex Sans Light"/>
              <a:sym typeface="IBM Plex Sans Light"/>
            </a:endParaRPr>
          </a:p>
        </p:txBody>
      </p:sp>
      <p:sp>
        <p:nvSpPr>
          <p:cNvPr id="4058" name="Rectangle"/>
          <p:cNvSpPr/>
          <p:nvPr/>
        </p:nvSpPr>
        <p:spPr>
          <a:xfrm>
            <a:off x="4606539" y="8658814"/>
            <a:ext cx="11834548" cy="1065868"/>
          </a:xfrm>
          <a:prstGeom prst="rect">
            <a:avLst/>
          </a:prstGeom>
          <a:solidFill>
            <a:srgbClr val="EDFBF1"/>
          </a:solidFill>
          <a:ln w="12700">
            <a:miter lim="400000"/>
          </a:ln>
        </p:spPr>
        <p:txBody>
          <a:bodyPr lIns="76200" tIns="76200" rIns="76200" bIns="76200"/>
          <a:lstStyle/>
          <a:p>
            <a:pPr defTabSz="1829378">
              <a:lnSpc>
                <a:spcPct val="90000"/>
              </a:lnSpc>
              <a:defRPr sz="900">
                <a:solidFill>
                  <a:srgbClr val="000000"/>
                </a:solidFill>
              </a:defRPr>
            </a:pPr>
            <a:endParaRPr lang="en-US" sz="1800" noProof="0" dirty="0">
              <a:solidFill>
                <a:srgbClr val="000000"/>
              </a:solidFill>
              <a:latin typeface="IBM Plex Sans Light"/>
              <a:sym typeface="IBM Plex Sans Light"/>
            </a:endParaRPr>
          </a:p>
        </p:txBody>
      </p:sp>
      <p:sp>
        <p:nvSpPr>
          <p:cNvPr id="4059" name="Rectangle"/>
          <p:cNvSpPr/>
          <p:nvPr/>
        </p:nvSpPr>
        <p:spPr>
          <a:xfrm>
            <a:off x="4606539" y="7491351"/>
            <a:ext cx="11834548" cy="1065866"/>
          </a:xfrm>
          <a:prstGeom prst="rect">
            <a:avLst/>
          </a:prstGeom>
          <a:solidFill>
            <a:srgbClr val="EDFBF1"/>
          </a:solidFill>
          <a:ln w="12700">
            <a:miter lim="400000"/>
          </a:ln>
        </p:spPr>
        <p:txBody>
          <a:bodyPr lIns="76200" tIns="76200" rIns="76200" bIns="76200"/>
          <a:lstStyle/>
          <a:p>
            <a:pPr defTabSz="1829378">
              <a:lnSpc>
                <a:spcPct val="90000"/>
              </a:lnSpc>
              <a:defRPr sz="900">
                <a:solidFill>
                  <a:srgbClr val="000000"/>
                </a:solidFill>
              </a:defRPr>
            </a:pPr>
            <a:endParaRPr lang="en-US" sz="1800" noProof="0" dirty="0">
              <a:solidFill>
                <a:srgbClr val="000000"/>
              </a:solidFill>
              <a:latin typeface="IBM Plex Sans Light"/>
              <a:sym typeface="IBM Plex Sans Light"/>
            </a:endParaRPr>
          </a:p>
        </p:txBody>
      </p:sp>
      <p:sp>
        <p:nvSpPr>
          <p:cNvPr id="4060" name="Rectangle"/>
          <p:cNvSpPr/>
          <p:nvPr/>
        </p:nvSpPr>
        <p:spPr>
          <a:xfrm>
            <a:off x="4606539" y="11170032"/>
            <a:ext cx="11834548" cy="1065868"/>
          </a:xfrm>
          <a:prstGeom prst="rect">
            <a:avLst/>
          </a:prstGeom>
          <a:solidFill>
            <a:srgbClr val="FCF4D6"/>
          </a:solidFill>
          <a:ln w="12700">
            <a:miter lim="400000"/>
          </a:ln>
        </p:spPr>
        <p:txBody>
          <a:bodyPr lIns="76200" tIns="76200" rIns="76200" bIns="76200"/>
          <a:lstStyle/>
          <a:p>
            <a:pPr defTabSz="1829378">
              <a:lnSpc>
                <a:spcPct val="90000"/>
              </a:lnSpc>
              <a:defRPr sz="900">
                <a:solidFill>
                  <a:srgbClr val="000000"/>
                </a:solidFill>
              </a:defRPr>
            </a:pPr>
            <a:endParaRPr lang="en-US" sz="1800" noProof="0" dirty="0">
              <a:solidFill>
                <a:srgbClr val="000000"/>
              </a:solidFill>
              <a:latin typeface="IBM Plex Sans Light"/>
              <a:sym typeface="IBM Plex Sans Light"/>
            </a:endParaRPr>
          </a:p>
        </p:txBody>
      </p:sp>
      <p:sp>
        <p:nvSpPr>
          <p:cNvPr id="4061" name="Rectangle"/>
          <p:cNvSpPr/>
          <p:nvPr/>
        </p:nvSpPr>
        <p:spPr>
          <a:xfrm>
            <a:off x="4606539" y="10002566"/>
            <a:ext cx="11834548" cy="1065868"/>
          </a:xfrm>
          <a:prstGeom prst="rect">
            <a:avLst/>
          </a:prstGeom>
          <a:solidFill>
            <a:srgbClr val="FCF4D6"/>
          </a:solidFill>
          <a:ln w="12700">
            <a:miter lim="400000"/>
          </a:ln>
        </p:spPr>
        <p:txBody>
          <a:bodyPr lIns="76200" tIns="76200" rIns="76200" bIns="76200"/>
          <a:lstStyle/>
          <a:p>
            <a:pPr defTabSz="1829378">
              <a:lnSpc>
                <a:spcPct val="90000"/>
              </a:lnSpc>
              <a:defRPr sz="900">
                <a:solidFill>
                  <a:srgbClr val="000000"/>
                </a:solidFill>
              </a:defRPr>
            </a:pPr>
            <a:endParaRPr lang="en-US" sz="1800" noProof="0" dirty="0">
              <a:solidFill>
                <a:srgbClr val="000000"/>
              </a:solidFill>
              <a:latin typeface="IBM Plex Sans Light"/>
              <a:sym typeface="IBM Plex Sans Light"/>
            </a:endParaRPr>
          </a:p>
        </p:txBody>
      </p:sp>
      <p:sp>
        <p:nvSpPr>
          <p:cNvPr id="4062" name="Title 5"/>
          <p:cNvSpPr txBox="1">
            <a:spLocks noGrp="1"/>
          </p:cNvSpPr>
          <p:nvPr>
            <p:ph type="title"/>
          </p:nvPr>
        </p:nvSpPr>
        <p:spPr>
          <a:prstGeom prst="rect">
            <a:avLst/>
          </a:prstGeom>
        </p:spPr>
        <p:txBody>
          <a:bodyPr>
            <a:normAutofit/>
          </a:bodyPr>
          <a:lstStyle>
            <a:lvl1pPr>
              <a:defRPr sz="2200"/>
            </a:lvl1pPr>
          </a:lstStyle>
          <a:p>
            <a:r>
              <a:rPr lang="en-US" sz="4200" noProof="0" dirty="0"/>
              <a:t>AI Agent Example: Sales Prospecting Agent</a:t>
            </a:r>
          </a:p>
        </p:txBody>
      </p:sp>
      <p:sp>
        <p:nvSpPr>
          <p:cNvPr id="4066" name="Sales Prospecting Agent"/>
          <p:cNvSpPr/>
          <p:nvPr/>
        </p:nvSpPr>
        <p:spPr>
          <a:xfrm>
            <a:off x="4710745" y="2649360"/>
            <a:ext cx="9412792" cy="709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defRPr sz="1400">
                <a:solidFill>
                  <a:srgbClr val="000000"/>
                </a:solidFill>
                <a:latin typeface="IBM Plex Sans Light"/>
                <a:ea typeface="IBM Plex Sans Light"/>
                <a:cs typeface="IBM Plex Sans Light"/>
                <a:sym typeface="IBM Plex Sans Light"/>
              </a:defRPr>
            </a:lvl1pPr>
          </a:lstStyle>
          <a:p>
            <a:pPr defTabSz="1828800">
              <a:defRPr/>
            </a:pPr>
            <a:r>
              <a:rPr lang="en-US" sz="2800" noProof="0" dirty="0"/>
              <a:t>Sales Prospecting Agent</a:t>
            </a:r>
          </a:p>
        </p:txBody>
      </p:sp>
      <p:sp>
        <p:nvSpPr>
          <p:cNvPr id="4067" name="Purpose"/>
          <p:cNvSpPr txBox="1"/>
          <p:nvPr/>
        </p:nvSpPr>
        <p:spPr>
          <a:xfrm>
            <a:off x="4710747" y="3355830"/>
            <a:ext cx="75180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800">
                <a:solidFill>
                  <a:srgbClr val="535353"/>
                </a:solidFill>
              </a:defRPr>
            </a:lvl1pPr>
          </a:lstStyle>
          <a:p>
            <a:pPr defTabSz="1828800">
              <a:defRPr/>
            </a:pPr>
            <a:r>
              <a:rPr lang="en-US" sz="1600" noProof="0" dirty="0">
                <a:latin typeface="IBM Plex Sans Light"/>
                <a:sym typeface="IBM Plex Sans Light"/>
              </a:rPr>
              <a:t>Purpose</a:t>
            </a:r>
          </a:p>
        </p:txBody>
      </p:sp>
      <p:sp>
        <p:nvSpPr>
          <p:cNvPr id="4068" name="You help sales reps prospect for new deals and have knowledge about sales operations and products."/>
          <p:cNvSpPr txBox="1"/>
          <p:nvPr/>
        </p:nvSpPr>
        <p:spPr>
          <a:xfrm>
            <a:off x="4710745" y="3642569"/>
            <a:ext cx="7819688"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solidFill>
                  <a:srgbClr val="000000"/>
                </a:solidFill>
                <a:latin typeface="IBM Plex Sans Light"/>
                <a:ea typeface="IBM Plex Sans Light"/>
                <a:cs typeface="IBM Plex Sans Light"/>
                <a:sym typeface="IBM Plex Sans Light"/>
              </a:defRPr>
            </a:lvl1pPr>
          </a:lstStyle>
          <a:p>
            <a:pPr defTabSz="1828800">
              <a:defRPr/>
            </a:pPr>
            <a:r>
              <a:rPr lang="en-US" sz="2000" noProof="0" dirty="0"/>
              <a:t>You help sales reps prospect for new deals and have knowledge about sales operations and products.</a:t>
            </a:r>
          </a:p>
        </p:txBody>
      </p:sp>
      <p:sp>
        <p:nvSpPr>
          <p:cNvPr id="4069" name="Tools"/>
          <p:cNvSpPr txBox="1"/>
          <p:nvPr/>
        </p:nvSpPr>
        <p:spPr>
          <a:xfrm>
            <a:off x="4824334" y="5069944"/>
            <a:ext cx="1752602" cy="708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defTabSz="457200">
              <a:defRPr sz="1000">
                <a:solidFill>
                  <a:srgbClr val="000000"/>
                </a:solidFill>
                <a:latin typeface="IBM Plex Sans Light"/>
                <a:ea typeface="IBM Plex Sans Light"/>
                <a:cs typeface="IBM Plex Sans Light"/>
                <a:sym typeface="IBM Plex Sans Light"/>
              </a:defRPr>
            </a:pPr>
            <a:r>
              <a:rPr lang="en-US" sz="2000" noProof="0" dirty="0">
                <a:solidFill>
                  <a:srgbClr val="000000"/>
                </a:solidFill>
                <a:latin typeface="IBM Plex Sans Light"/>
                <a:sym typeface="IBM Plex Sans Light"/>
              </a:rPr>
              <a:t>Tools</a:t>
            </a:r>
          </a:p>
        </p:txBody>
      </p:sp>
      <p:sp>
        <p:nvSpPr>
          <p:cNvPr id="4070" name="Research agent"/>
          <p:cNvSpPr/>
          <p:nvPr/>
        </p:nvSpPr>
        <p:spPr>
          <a:xfrm>
            <a:off x="7224046" y="6281861"/>
            <a:ext cx="2793086" cy="771942"/>
          </a:xfrm>
          <a:prstGeom prst="rect">
            <a:avLst/>
          </a:prstGeom>
          <a:ln w="12700">
            <a:solidFill>
              <a:srgbClr val="6929C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lvl1pPr defTabSz="914689">
              <a:lnSpc>
                <a:spcPct val="90000"/>
              </a:lnSpc>
              <a:defRPr sz="900">
                <a:solidFill>
                  <a:srgbClr val="6929C4"/>
                </a:solidFill>
                <a:latin typeface="IBM Plex Sans Light"/>
                <a:ea typeface="IBM Plex Sans Light"/>
                <a:cs typeface="IBM Plex Sans Light"/>
                <a:sym typeface="IBM Plex Sans Light"/>
              </a:defRPr>
            </a:lvl1pPr>
          </a:lstStyle>
          <a:p>
            <a:pPr defTabSz="1829378">
              <a:defRPr/>
            </a:pPr>
            <a:r>
              <a:rPr lang="en-US" sz="1800" noProof="0" dirty="0"/>
              <a:t>Research agent</a:t>
            </a:r>
          </a:p>
        </p:txBody>
      </p:sp>
      <p:sp>
        <p:nvSpPr>
          <p:cNvPr id="4071" name="CRM agent"/>
          <p:cNvSpPr/>
          <p:nvPr/>
        </p:nvSpPr>
        <p:spPr>
          <a:xfrm>
            <a:off x="10151061" y="6281861"/>
            <a:ext cx="2793088" cy="771942"/>
          </a:xfrm>
          <a:prstGeom prst="rect">
            <a:avLst/>
          </a:prstGeom>
          <a:ln w="12700">
            <a:solidFill>
              <a:srgbClr val="6929C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lvl1pPr defTabSz="914689">
              <a:lnSpc>
                <a:spcPct val="90000"/>
              </a:lnSpc>
              <a:defRPr sz="900">
                <a:solidFill>
                  <a:srgbClr val="6929C4"/>
                </a:solidFill>
                <a:latin typeface="IBM Plex Sans Light"/>
                <a:ea typeface="IBM Plex Sans Light"/>
                <a:cs typeface="IBM Plex Sans Light"/>
                <a:sym typeface="IBM Plex Sans Light"/>
              </a:defRPr>
            </a:lvl1pPr>
          </a:lstStyle>
          <a:p>
            <a:pPr defTabSz="1829378">
              <a:defRPr/>
            </a:pPr>
            <a:r>
              <a:rPr lang="en-US" sz="1800" noProof="0" dirty="0"/>
              <a:t>CRM agent</a:t>
            </a:r>
          </a:p>
        </p:txBody>
      </p:sp>
      <p:sp>
        <p:nvSpPr>
          <p:cNvPr id="4072" name="Digital sales assistant"/>
          <p:cNvSpPr/>
          <p:nvPr/>
        </p:nvSpPr>
        <p:spPr>
          <a:xfrm>
            <a:off x="13084924" y="6281861"/>
            <a:ext cx="2793086" cy="771942"/>
          </a:xfrm>
          <a:prstGeom prst="rect">
            <a:avLst/>
          </a:prstGeom>
          <a:ln w="12700">
            <a:solidFill>
              <a:srgbClr val="8A3FFC"/>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lvl1pPr defTabSz="914689">
              <a:lnSpc>
                <a:spcPct val="90000"/>
              </a:lnSpc>
              <a:defRPr sz="900">
                <a:solidFill>
                  <a:srgbClr val="6929C4"/>
                </a:solidFill>
                <a:latin typeface="IBM Plex Sans Light"/>
                <a:ea typeface="IBM Plex Sans Light"/>
                <a:cs typeface="IBM Plex Sans Light"/>
                <a:sym typeface="IBM Plex Sans Light"/>
              </a:defRPr>
            </a:lvl1pPr>
          </a:lstStyle>
          <a:p>
            <a:pPr defTabSz="1829378">
              <a:defRPr/>
            </a:pPr>
            <a:r>
              <a:rPr lang="en-US" sz="1800" noProof="0" dirty="0"/>
              <a:t>Digital sales assistant</a:t>
            </a:r>
          </a:p>
        </p:txBody>
      </p:sp>
      <p:sp>
        <p:nvSpPr>
          <p:cNvPr id="4073" name="Collaborators"/>
          <p:cNvSpPr txBox="1"/>
          <p:nvPr/>
        </p:nvSpPr>
        <p:spPr>
          <a:xfrm>
            <a:off x="4824334" y="6198398"/>
            <a:ext cx="1752602" cy="7670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defTabSz="457200">
              <a:defRPr sz="1000">
                <a:solidFill>
                  <a:srgbClr val="000000"/>
                </a:solidFill>
                <a:latin typeface="IBM Plex Sans Light"/>
                <a:ea typeface="IBM Plex Sans Light"/>
                <a:cs typeface="IBM Plex Sans Light"/>
                <a:sym typeface="IBM Plex Sans Light"/>
              </a:defRPr>
            </a:pPr>
            <a:r>
              <a:rPr lang="en-US" sz="2000" noProof="0" dirty="0">
                <a:solidFill>
                  <a:srgbClr val="000000"/>
                </a:solidFill>
                <a:latin typeface="IBM Plex Sans Light"/>
                <a:sym typeface="IBM Plex Sans Light"/>
              </a:rPr>
              <a:t>Collaborators</a:t>
            </a:r>
          </a:p>
        </p:txBody>
      </p:sp>
      <p:sp>
        <p:nvSpPr>
          <p:cNvPr id="4074" name="Web search"/>
          <p:cNvSpPr/>
          <p:nvPr/>
        </p:nvSpPr>
        <p:spPr>
          <a:xfrm>
            <a:off x="7224046" y="5114394"/>
            <a:ext cx="2793086" cy="771944"/>
          </a:xfrm>
          <a:prstGeom prst="rect">
            <a:avLst/>
          </a:prstGeom>
          <a:ln w="12700">
            <a:solidFill>
              <a:srgbClr val="6929C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lvl1pPr defTabSz="914689">
              <a:lnSpc>
                <a:spcPct val="90000"/>
              </a:lnSpc>
              <a:defRPr sz="900">
                <a:solidFill>
                  <a:srgbClr val="6929C4"/>
                </a:solidFill>
                <a:latin typeface="IBM Plex Sans Light"/>
                <a:ea typeface="IBM Plex Sans Light"/>
                <a:cs typeface="IBM Plex Sans Light"/>
                <a:sym typeface="IBM Plex Sans Light"/>
              </a:defRPr>
            </a:lvl1pPr>
          </a:lstStyle>
          <a:p>
            <a:pPr defTabSz="1829378">
              <a:defRPr/>
            </a:pPr>
            <a:r>
              <a:rPr lang="en-US" sz="1800" noProof="0" dirty="0"/>
              <a:t>Web search</a:t>
            </a:r>
          </a:p>
        </p:txBody>
      </p:sp>
      <p:sp>
        <p:nvSpPr>
          <p:cNvPr id="4075" name="Search"/>
          <p:cNvSpPr txBox="1"/>
          <p:nvPr/>
        </p:nvSpPr>
        <p:spPr>
          <a:xfrm>
            <a:off x="4824334" y="7581163"/>
            <a:ext cx="1752602" cy="7084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defTabSz="457200">
              <a:defRPr sz="1000">
                <a:solidFill>
                  <a:srgbClr val="000000"/>
                </a:solidFill>
                <a:latin typeface="IBM Plex Sans Light"/>
                <a:ea typeface="IBM Plex Sans Light"/>
                <a:cs typeface="IBM Plex Sans Light"/>
                <a:sym typeface="IBM Plex Sans Light"/>
              </a:defRPr>
            </a:pPr>
            <a:r>
              <a:rPr lang="en-US" sz="2000" noProof="0" dirty="0">
                <a:solidFill>
                  <a:srgbClr val="000000"/>
                </a:solidFill>
                <a:latin typeface="IBM Plex Sans Light"/>
                <a:sym typeface="IBM Plex Sans Light"/>
              </a:rPr>
              <a:t>Search</a:t>
            </a:r>
          </a:p>
        </p:txBody>
      </p:sp>
      <p:sp>
        <p:nvSpPr>
          <p:cNvPr id="4076" name="Term: CRM…"/>
          <p:cNvSpPr/>
          <p:nvPr/>
        </p:nvSpPr>
        <p:spPr>
          <a:xfrm>
            <a:off x="7217463" y="8709615"/>
            <a:ext cx="8995848" cy="9448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p>
            <a:pPr defTabSz="1829378">
              <a:defRPr sz="800">
                <a:solidFill>
                  <a:srgbClr val="0E6027"/>
                </a:solidFill>
              </a:defRPr>
            </a:pPr>
            <a:r>
              <a:rPr lang="en-US" sz="1600" noProof="0" dirty="0">
                <a:solidFill>
                  <a:srgbClr val="0E6027"/>
                </a:solidFill>
                <a:latin typeface="IBM Plex Sans Light"/>
                <a:ea typeface="IBM Plex Sans Light"/>
                <a:cs typeface="IBM Plex Sans Light"/>
                <a:sym typeface="IBM Plex Sans Light"/>
              </a:rPr>
              <a:t>Term:</a:t>
            </a:r>
            <a:r>
              <a:rPr lang="en-US" sz="1600" noProof="0" dirty="0">
                <a:solidFill>
                  <a:srgbClr val="0E6027"/>
                </a:solidFill>
                <a:latin typeface="IBM Plex Sans Light"/>
                <a:sym typeface="IBM Plex Sans Light"/>
              </a:rPr>
              <a:t> CRM</a:t>
            </a:r>
          </a:p>
          <a:p>
            <a:pPr defTabSz="1829378">
              <a:defRPr sz="800">
                <a:solidFill>
                  <a:srgbClr val="0E6027"/>
                </a:solidFill>
              </a:defRPr>
            </a:pPr>
            <a:r>
              <a:rPr lang="en-US" sz="1600" noProof="0" dirty="0">
                <a:solidFill>
                  <a:srgbClr val="0E6027"/>
                </a:solidFill>
                <a:latin typeface="IBM Plex Sans Light"/>
                <a:ea typeface="IBM Plex Sans Light"/>
                <a:cs typeface="IBM Plex Sans Light"/>
                <a:sym typeface="IBM Plex Sans Light"/>
              </a:rPr>
              <a:t>Definition: </a:t>
            </a:r>
            <a:r>
              <a:rPr lang="en-US" sz="1600" noProof="0" dirty="0">
                <a:solidFill>
                  <a:srgbClr val="0E6027"/>
                </a:solidFill>
                <a:latin typeface="IBM Plex Sans Light"/>
                <a:sym typeface="IBM Plex Sans Light"/>
              </a:rPr>
              <a:t>The Customer Relationship Management system where accounts are managed</a:t>
            </a:r>
          </a:p>
          <a:p>
            <a:pPr defTabSz="1829378">
              <a:defRPr sz="800">
                <a:solidFill>
                  <a:srgbClr val="0E6027"/>
                </a:solidFill>
              </a:defRPr>
            </a:pPr>
            <a:r>
              <a:rPr lang="en-US" sz="1600" noProof="0" dirty="0">
                <a:solidFill>
                  <a:srgbClr val="0E6027"/>
                </a:solidFill>
                <a:latin typeface="IBM Plex Sans Light"/>
                <a:ea typeface="IBM Plex Sans Light"/>
                <a:cs typeface="IBM Plex Sans Light"/>
                <a:sym typeface="IBM Plex Sans Light"/>
              </a:rPr>
              <a:t>Synonyms:</a:t>
            </a:r>
            <a:r>
              <a:rPr lang="en-US" sz="1600" noProof="0" dirty="0">
                <a:solidFill>
                  <a:srgbClr val="0E6027"/>
                </a:solidFill>
                <a:latin typeface="IBM Plex Sans Light"/>
                <a:sym typeface="IBM Plex Sans Light"/>
              </a:rPr>
              <a:t> Salesforce, Sales Cloud</a:t>
            </a:r>
          </a:p>
        </p:txBody>
      </p:sp>
      <p:sp>
        <p:nvSpPr>
          <p:cNvPr id="4077" name="Glossary"/>
          <p:cNvSpPr txBox="1"/>
          <p:nvPr/>
        </p:nvSpPr>
        <p:spPr>
          <a:xfrm>
            <a:off x="4824334" y="8709615"/>
            <a:ext cx="1752602" cy="7670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defTabSz="457200">
              <a:defRPr sz="1000">
                <a:solidFill>
                  <a:srgbClr val="000000"/>
                </a:solidFill>
                <a:latin typeface="IBM Plex Sans Light"/>
                <a:ea typeface="IBM Plex Sans Light"/>
                <a:cs typeface="IBM Plex Sans Light"/>
                <a:sym typeface="IBM Plex Sans Light"/>
              </a:defRPr>
            </a:pPr>
            <a:r>
              <a:rPr lang="en-US" sz="2000" noProof="0" dirty="0">
                <a:solidFill>
                  <a:srgbClr val="000000"/>
                </a:solidFill>
                <a:latin typeface="IBM Plex Sans Light"/>
                <a:sym typeface="IBM Plex Sans Light"/>
              </a:rPr>
              <a:t>Glossary</a:t>
            </a:r>
          </a:p>
        </p:txBody>
      </p:sp>
      <p:sp>
        <p:nvSpPr>
          <p:cNvPr id="4078" name="Sales prospecting best practices"/>
          <p:cNvSpPr/>
          <p:nvPr/>
        </p:nvSpPr>
        <p:spPr>
          <a:xfrm>
            <a:off x="7224046" y="7631963"/>
            <a:ext cx="2793086" cy="755026"/>
          </a:xfrm>
          <a:prstGeom prst="rect">
            <a:avLst/>
          </a:prstGeom>
          <a:ln w="12700">
            <a:solidFill>
              <a:srgbClr val="0E6027"/>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lvl1pPr defTabSz="914689">
              <a:lnSpc>
                <a:spcPct val="90000"/>
              </a:lnSpc>
              <a:defRPr sz="900">
                <a:solidFill>
                  <a:srgbClr val="0E6027"/>
                </a:solidFill>
                <a:latin typeface="IBM Plex Sans Light"/>
                <a:ea typeface="IBM Plex Sans Light"/>
                <a:cs typeface="IBM Plex Sans Light"/>
                <a:sym typeface="IBM Plex Sans Light"/>
              </a:defRPr>
            </a:lvl1pPr>
          </a:lstStyle>
          <a:p>
            <a:pPr defTabSz="1829378">
              <a:defRPr/>
            </a:pPr>
            <a:r>
              <a:rPr lang="en-US" sz="1800" noProof="0" dirty="0"/>
              <a:t>Sales prospecting best practices</a:t>
            </a:r>
          </a:p>
        </p:txBody>
      </p:sp>
      <p:sp>
        <p:nvSpPr>
          <p:cNvPr id="4079" name="Sales enablement repository"/>
          <p:cNvSpPr/>
          <p:nvPr/>
        </p:nvSpPr>
        <p:spPr>
          <a:xfrm>
            <a:off x="10172630" y="7631962"/>
            <a:ext cx="2793086" cy="755024"/>
          </a:xfrm>
          <a:prstGeom prst="rect">
            <a:avLst/>
          </a:prstGeom>
          <a:ln w="12700">
            <a:solidFill>
              <a:srgbClr val="0E6027"/>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lvl1pPr defTabSz="914689">
              <a:lnSpc>
                <a:spcPct val="90000"/>
              </a:lnSpc>
              <a:defRPr sz="900">
                <a:solidFill>
                  <a:srgbClr val="0E6027"/>
                </a:solidFill>
                <a:latin typeface="IBM Plex Sans Light"/>
                <a:ea typeface="IBM Plex Sans Light"/>
                <a:cs typeface="IBM Plex Sans Light"/>
                <a:sym typeface="IBM Plex Sans Light"/>
              </a:defRPr>
            </a:lvl1pPr>
          </a:lstStyle>
          <a:p>
            <a:pPr defTabSz="1829378">
              <a:defRPr/>
            </a:pPr>
            <a:r>
              <a:rPr lang="en-US" sz="1800" noProof="0" dirty="0"/>
              <a:t>Sales enablement repository</a:t>
            </a:r>
          </a:p>
        </p:txBody>
      </p:sp>
      <p:sp>
        <p:nvSpPr>
          <p:cNvPr id="4080" name="Guidelines"/>
          <p:cNvSpPr txBox="1"/>
          <p:nvPr/>
        </p:nvSpPr>
        <p:spPr>
          <a:xfrm>
            <a:off x="4824334" y="10044499"/>
            <a:ext cx="1752602" cy="7084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defTabSz="457200">
              <a:defRPr sz="1000">
                <a:solidFill>
                  <a:srgbClr val="000000"/>
                </a:solidFill>
                <a:latin typeface="IBM Plex Sans Light"/>
                <a:ea typeface="IBM Plex Sans Light"/>
                <a:cs typeface="IBM Plex Sans Light"/>
                <a:sym typeface="IBM Plex Sans Light"/>
              </a:defRPr>
            </a:pPr>
            <a:r>
              <a:rPr lang="en-US" sz="2000" noProof="0" dirty="0">
                <a:solidFill>
                  <a:srgbClr val="000000"/>
                </a:solidFill>
                <a:latin typeface="IBM Plex Sans Light"/>
                <a:sym typeface="IBM Plex Sans Light"/>
              </a:rPr>
              <a:t>Guidelines</a:t>
            </a:r>
          </a:p>
        </p:txBody>
      </p:sp>
      <p:sp>
        <p:nvSpPr>
          <p:cNvPr id="4081" name="Triggers"/>
          <p:cNvSpPr txBox="1"/>
          <p:nvPr/>
        </p:nvSpPr>
        <p:spPr>
          <a:xfrm>
            <a:off x="4824334" y="11172951"/>
            <a:ext cx="1752602" cy="7670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defTabSz="457200">
              <a:defRPr sz="1000">
                <a:solidFill>
                  <a:srgbClr val="000000"/>
                </a:solidFill>
                <a:latin typeface="IBM Plex Sans Light"/>
                <a:ea typeface="IBM Plex Sans Light"/>
                <a:cs typeface="IBM Plex Sans Light"/>
                <a:sym typeface="IBM Plex Sans Light"/>
              </a:defRPr>
            </a:pPr>
            <a:r>
              <a:rPr lang="en-US" sz="2000" noProof="0" dirty="0">
                <a:solidFill>
                  <a:srgbClr val="000000"/>
                </a:solidFill>
                <a:latin typeface="IBM Plex Sans Light"/>
                <a:sym typeface="IBM Plex Sans Light"/>
              </a:rPr>
              <a:t>Triggers</a:t>
            </a:r>
          </a:p>
        </p:txBody>
      </p:sp>
      <p:sp>
        <p:nvSpPr>
          <p:cNvPr id="4082" name="When: user asks to update CRM data…"/>
          <p:cNvSpPr/>
          <p:nvPr/>
        </p:nvSpPr>
        <p:spPr>
          <a:xfrm>
            <a:off x="7211346" y="10054244"/>
            <a:ext cx="8402874" cy="9625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p>
            <a:pPr defTabSz="1829378">
              <a:defRPr sz="800">
                <a:solidFill>
                  <a:srgbClr val="684E00"/>
                </a:solidFill>
              </a:defRPr>
            </a:pPr>
            <a:r>
              <a:rPr lang="en-US" sz="1600" noProof="0" dirty="0">
                <a:solidFill>
                  <a:srgbClr val="684E00"/>
                </a:solidFill>
                <a:latin typeface="IBM Plex Sans Light"/>
                <a:ea typeface="IBM Plex Sans Light"/>
                <a:cs typeface="IBM Plex Sans Light"/>
                <a:sym typeface="IBM Plex Sans Light"/>
              </a:rPr>
              <a:t>When:</a:t>
            </a:r>
            <a:r>
              <a:rPr lang="en-US" sz="1600" noProof="0" dirty="0">
                <a:solidFill>
                  <a:srgbClr val="684E00"/>
                </a:solidFill>
                <a:latin typeface="IBM Plex Sans Light"/>
                <a:sym typeface="IBM Plex Sans Light"/>
              </a:rPr>
              <a:t> user asks to update CRM data</a:t>
            </a:r>
          </a:p>
          <a:p>
            <a:pPr defTabSz="1829378">
              <a:defRPr sz="800">
                <a:solidFill>
                  <a:srgbClr val="684E00"/>
                </a:solidFill>
              </a:defRPr>
            </a:pPr>
            <a:r>
              <a:rPr lang="en-US" sz="1600" noProof="0" dirty="0">
                <a:solidFill>
                  <a:srgbClr val="684E00"/>
                </a:solidFill>
                <a:latin typeface="IBM Plex Sans Light"/>
                <a:ea typeface="IBM Plex Sans Light"/>
                <a:cs typeface="IBM Plex Sans Light"/>
                <a:sym typeface="IBM Plex Sans Light"/>
              </a:rPr>
              <a:t>Then:</a:t>
            </a:r>
            <a:r>
              <a:rPr lang="en-US" sz="1600" noProof="0" dirty="0">
                <a:solidFill>
                  <a:srgbClr val="684E00"/>
                </a:solidFill>
                <a:latin typeface="IBM Plex Sans Light"/>
                <a:sym typeface="IBM Plex Sans Light"/>
              </a:rPr>
              <a:t> always suggest input fields and confirm with the user before updating the CRM</a:t>
            </a:r>
          </a:p>
          <a:p>
            <a:pPr defTabSz="1829378">
              <a:defRPr sz="800">
                <a:solidFill>
                  <a:srgbClr val="684E00"/>
                </a:solidFill>
              </a:defRPr>
            </a:pPr>
            <a:r>
              <a:rPr lang="en-US" sz="1600" noProof="0" dirty="0">
                <a:solidFill>
                  <a:srgbClr val="684E00"/>
                </a:solidFill>
                <a:latin typeface="IBM Plex Sans Light"/>
                <a:ea typeface="IBM Plex Sans Light"/>
                <a:cs typeface="IBM Plex Sans Light"/>
                <a:sym typeface="IBM Plex Sans Light"/>
              </a:rPr>
              <a:t>Task:</a:t>
            </a:r>
            <a:r>
              <a:rPr lang="en-US" sz="1600" noProof="0" dirty="0">
                <a:solidFill>
                  <a:srgbClr val="684E00"/>
                </a:solidFill>
                <a:latin typeface="IBM Plex Sans Light"/>
                <a:sym typeface="IBM Plex Sans Light"/>
              </a:rPr>
              <a:t> CRM tool</a:t>
            </a:r>
          </a:p>
        </p:txBody>
      </p:sp>
      <p:sp>
        <p:nvSpPr>
          <p:cNvPr id="4083" name="Name"/>
          <p:cNvSpPr txBox="1"/>
          <p:nvPr/>
        </p:nvSpPr>
        <p:spPr>
          <a:xfrm>
            <a:off x="4710745" y="2395362"/>
            <a:ext cx="543418"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800">
                <a:solidFill>
                  <a:srgbClr val="535353"/>
                </a:solidFill>
              </a:defRPr>
            </a:lvl1pPr>
          </a:lstStyle>
          <a:p>
            <a:pPr defTabSz="1828800">
              <a:defRPr/>
            </a:pPr>
            <a:r>
              <a:rPr lang="en-US" sz="1600" noProof="0" dirty="0">
                <a:latin typeface="IBM Plex Sans Light"/>
                <a:sym typeface="IBM Plex Sans Light"/>
              </a:rPr>
              <a:t>Name</a:t>
            </a:r>
          </a:p>
        </p:txBody>
      </p:sp>
      <p:sp>
        <p:nvSpPr>
          <p:cNvPr id="4084" name="Tasks"/>
          <p:cNvSpPr txBox="1"/>
          <p:nvPr/>
        </p:nvSpPr>
        <p:spPr>
          <a:xfrm>
            <a:off x="1646666" y="4954733"/>
            <a:ext cx="2387602" cy="584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defTabSz="457200">
              <a:defRPr sz="1400">
                <a:solidFill>
                  <a:srgbClr val="000000"/>
                </a:solidFill>
                <a:latin typeface="IBM Plex Sans Light"/>
                <a:ea typeface="IBM Plex Sans Light"/>
                <a:cs typeface="IBM Plex Sans Light"/>
                <a:sym typeface="IBM Plex Sans Light"/>
              </a:defRPr>
            </a:pPr>
            <a:r>
              <a:rPr lang="en-US" sz="2000" noProof="0" dirty="0">
                <a:solidFill>
                  <a:srgbClr val="000000"/>
                </a:solidFill>
                <a:latin typeface="IBM Plex Sans Light"/>
                <a:sym typeface="IBM Plex Sans Light"/>
              </a:rPr>
              <a:t>Tasks</a:t>
            </a:r>
          </a:p>
        </p:txBody>
      </p:sp>
      <p:sp>
        <p:nvSpPr>
          <p:cNvPr id="4085" name="Knowledge"/>
          <p:cNvSpPr txBox="1"/>
          <p:nvPr/>
        </p:nvSpPr>
        <p:spPr>
          <a:xfrm>
            <a:off x="1646666" y="7389751"/>
            <a:ext cx="2387602" cy="584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defTabSz="457200">
              <a:defRPr sz="1400">
                <a:solidFill>
                  <a:srgbClr val="000000"/>
                </a:solidFill>
                <a:latin typeface="IBM Plex Sans Light"/>
                <a:ea typeface="IBM Plex Sans Light"/>
                <a:cs typeface="IBM Plex Sans Light"/>
                <a:sym typeface="IBM Plex Sans Light"/>
              </a:defRPr>
            </a:pPr>
            <a:r>
              <a:rPr lang="en-US" sz="2000" noProof="0" dirty="0">
                <a:solidFill>
                  <a:srgbClr val="000000"/>
                </a:solidFill>
                <a:latin typeface="IBM Plex Sans Light"/>
                <a:sym typeface="IBM Plex Sans Light"/>
              </a:rPr>
              <a:t>Knowledge</a:t>
            </a:r>
          </a:p>
        </p:txBody>
      </p:sp>
      <p:sp>
        <p:nvSpPr>
          <p:cNvPr id="4086" name="Behavior"/>
          <p:cNvSpPr txBox="1"/>
          <p:nvPr/>
        </p:nvSpPr>
        <p:spPr>
          <a:xfrm>
            <a:off x="1646666" y="9875101"/>
            <a:ext cx="2387602" cy="584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defTabSz="457200">
              <a:defRPr sz="1400">
                <a:solidFill>
                  <a:srgbClr val="000000"/>
                </a:solidFill>
                <a:latin typeface="IBM Plex Sans Light"/>
                <a:ea typeface="IBM Plex Sans Light"/>
                <a:cs typeface="IBM Plex Sans Light"/>
                <a:sym typeface="IBM Plex Sans Light"/>
              </a:defRPr>
            </a:pPr>
            <a:r>
              <a:rPr lang="en-US" sz="2000" noProof="0" dirty="0">
                <a:solidFill>
                  <a:srgbClr val="000000"/>
                </a:solidFill>
                <a:latin typeface="IBM Plex Sans Light"/>
                <a:sym typeface="IBM Plex Sans Light"/>
              </a:rPr>
              <a:t>Behavior</a:t>
            </a:r>
          </a:p>
        </p:txBody>
      </p:sp>
      <p:sp>
        <p:nvSpPr>
          <p:cNvPr id="4087" name="The agent purpose defines the personality and role the agent should play."/>
          <p:cNvSpPr txBox="1"/>
          <p:nvPr/>
        </p:nvSpPr>
        <p:spPr>
          <a:xfrm>
            <a:off x="17740020" y="3817192"/>
            <a:ext cx="5080002"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1000">
                <a:solidFill>
                  <a:srgbClr val="000000"/>
                </a:solidFill>
              </a:defRPr>
            </a:lvl1pPr>
          </a:lstStyle>
          <a:p>
            <a:pPr defTabSz="1828800">
              <a:defRPr/>
            </a:pPr>
            <a:r>
              <a:rPr lang="en-US" sz="2000" noProof="0" dirty="0">
                <a:latin typeface="IBM Plex Sans Light"/>
                <a:sym typeface="IBM Plex Sans Light"/>
              </a:rPr>
              <a:t>The agent purpose defines the personality and role the agent should play.</a:t>
            </a:r>
          </a:p>
        </p:txBody>
      </p:sp>
      <p:sp>
        <p:nvSpPr>
          <p:cNvPr id="4088" name="Each agent can have zero or more tools for direct use."/>
          <p:cNvSpPr txBox="1"/>
          <p:nvPr/>
        </p:nvSpPr>
        <p:spPr>
          <a:xfrm>
            <a:off x="17740020" y="4980132"/>
            <a:ext cx="4503753" cy="565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000">
                <a:solidFill>
                  <a:srgbClr val="000000"/>
                </a:solidFill>
              </a:defRPr>
            </a:lvl1pPr>
          </a:lstStyle>
          <a:p>
            <a:pPr defTabSz="1828800">
              <a:defRPr/>
            </a:pPr>
            <a:r>
              <a:rPr lang="en-US" sz="2000" noProof="0" dirty="0">
                <a:latin typeface="IBM Plex Sans Light"/>
                <a:sym typeface="IBM Plex Sans Light"/>
              </a:rPr>
              <a:t>Each agent can have zero or more tools for direct use.</a:t>
            </a:r>
          </a:p>
        </p:txBody>
      </p:sp>
      <p:sp>
        <p:nvSpPr>
          <p:cNvPr id="4089" name="Each agent can collaborate with other agents. The orchestration engine decides how to delegate tasks to collaborators and synthesize responses to the user."/>
          <p:cNvSpPr txBox="1"/>
          <p:nvPr/>
        </p:nvSpPr>
        <p:spPr>
          <a:xfrm>
            <a:off x="17740020" y="6097486"/>
            <a:ext cx="5080002" cy="11079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1000">
                <a:solidFill>
                  <a:srgbClr val="000000"/>
                </a:solidFill>
              </a:defRPr>
            </a:lvl1pPr>
          </a:lstStyle>
          <a:p>
            <a:pPr defTabSz="1828800">
              <a:defRPr/>
            </a:pPr>
            <a:r>
              <a:rPr lang="en-US" sz="2000" noProof="0" dirty="0">
                <a:latin typeface="IBM Plex Sans Light"/>
                <a:sym typeface="IBM Plex Sans Light"/>
              </a:rPr>
              <a:t>Each agent can collaborate with other agents. The orchestration engine decides how to delegate tasks to collaborators and synthesize responses to the user.</a:t>
            </a:r>
          </a:p>
        </p:txBody>
      </p:sp>
      <p:sp>
        <p:nvSpPr>
          <p:cNvPr id="4090" name="Search content grounds the agent."/>
          <p:cNvSpPr txBox="1"/>
          <p:nvPr/>
        </p:nvSpPr>
        <p:spPr>
          <a:xfrm>
            <a:off x="17740020" y="7432015"/>
            <a:ext cx="508000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1000">
                <a:solidFill>
                  <a:srgbClr val="000000"/>
                </a:solidFill>
              </a:defRPr>
            </a:lvl1pPr>
          </a:lstStyle>
          <a:p>
            <a:pPr defTabSz="1828800">
              <a:defRPr/>
            </a:pPr>
            <a:r>
              <a:rPr lang="en-US" sz="2000" noProof="0" dirty="0">
                <a:latin typeface="IBM Plex Sans Light"/>
                <a:sym typeface="IBM Plex Sans Light"/>
              </a:rPr>
              <a:t>Search content grounds the agent.</a:t>
            </a:r>
          </a:p>
        </p:txBody>
      </p:sp>
      <p:sp>
        <p:nvSpPr>
          <p:cNvPr id="4091" name="Guidelines help ensure consistent behavior across all interactions."/>
          <p:cNvSpPr txBox="1"/>
          <p:nvPr/>
        </p:nvSpPr>
        <p:spPr>
          <a:xfrm>
            <a:off x="17740020" y="9972746"/>
            <a:ext cx="5080002"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1000">
                <a:solidFill>
                  <a:srgbClr val="000000"/>
                </a:solidFill>
              </a:defRPr>
            </a:lvl1pPr>
          </a:lstStyle>
          <a:p>
            <a:pPr defTabSz="1828800">
              <a:defRPr/>
            </a:pPr>
            <a:r>
              <a:rPr lang="en-US" sz="2000" noProof="0" dirty="0">
                <a:latin typeface="IBM Plex Sans Light"/>
                <a:sym typeface="IBM Plex Sans Light"/>
              </a:rPr>
              <a:t>Guidelines help ensure consistent behavior across all interactions.</a:t>
            </a:r>
          </a:p>
        </p:txBody>
      </p:sp>
      <p:sp>
        <p:nvSpPr>
          <p:cNvPr id="4092" name="Glossary terms help the agent understand and navigate its domain."/>
          <p:cNvSpPr txBox="1"/>
          <p:nvPr/>
        </p:nvSpPr>
        <p:spPr>
          <a:xfrm>
            <a:off x="17740020" y="8646942"/>
            <a:ext cx="5080002"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1000">
                <a:solidFill>
                  <a:srgbClr val="000000"/>
                </a:solidFill>
              </a:defRPr>
            </a:lvl1pPr>
          </a:lstStyle>
          <a:p>
            <a:pPr defTabSz="1828800">
              <a:defRPr/>
            </a:pPr>
            <a:r>
              <a:rPr lang="en-US" sz="2000" noProof="0" dirty="0">
                <a:latin typeface="IBM Plex Sans Light"/>
                <a:sym typeface="IBM Plex Sans Light"/>
              </a:rPr>
              <a:t>Glossary terms help the agent understand and navigate its domain.</a:t>
            </a:r>
          </a:p>
        </p:txBody>
      </p:sp>
      <p:sp>
        <p:nvSpPr>
          <p:cNvPr id="4093" name="Triggers are events that agents respond to asynchronously."/>
          <p:cNvSpPr txBox="1"/>
          <p:nvPr/>
        </p:nvSpPr>
        <p:spPr>
          <a:xfrm>
            <a:off x="17740020" y="11174197"/>
            <a:ext cx="4503753"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90000"/>
              </a:lnSpc>
              <a:defRPr sz="1000">
                <a:solidFill>
                  <a:srgbClr val="000000"/>
                </a:solidFill>
              </a:defRPr>
            </a:lvl1pPr>
          </a:lstStyle>
          <a:p>
            <a:pPr defTabSz="1828800">
              <a:defRPr/>
            </a:pPr>
            <a:r>
              <a:rPr lang="en-US" sz="2000" noProof="0" dirty="0">
                <a:latin typeface="IBM Plex Sans Light"/>
                <a:sym typeface="IBM Plex Sans Light"/>
              </a:rPr>
              <a:t>Triggers are events that agents respond to asynchronously.</a:t>
            </a:r>
          </a:p>
        </p:txBody>
      </p:sp>
      <p:grpSp>
        <p:nvGrpSpPr>
          <p:cNvPr id="4105" name="Group"/>
          <p:cNvGrpSpPr/>
          <p:nvPr/>
        </p:nvGrpSpPr>
        <p:grpSpPr>
          <a:xfrm>
            <a:off x="1646665" y="4849958"/>
            <a:ext cx="2387604" cy="7647992"/>
            <a:chOff x="0" y="0"/>
            <a:chExt cx="1193801" cy="3823996"/>
          </a:xfrm>
        </p:grpSpPr>
        <p:sp>
          <p:nvSpPr>
            <p:cNvPr id="4101" name="Line"/>
            <p:cNvSpPr/>
            <p:nvPr/>
          </p:nvSpPr>
          <p:spPr>
            <a:xfrm flipH="1" flipV="1">
              <a:off x="0" y="0"/>
              <a:ext cx="1193801" cy="1"/>
            </a:xfrm>
            <a:prstGeom prst="line">
              <a:avLst/>
            </a:prstGeom>
            <a:noFill/>
            <a:ln w="3175" cap="flat">
              <a:solidFill>
                <a:srgbClr val="000000"/>
              </a:solidFill>
              <a:prstDash val="solid"/>
              <a:miter lim="400000"/>
            </a:ln>
            <a:effectLst/>
          </p:spPr>
          <p:txBody>
            <a:bodyPr wrap="square" lIns="127000" tIns="127000" rIns="127000" bIns="127000" numCol="1" anchor="ctr">
              <a:noAutofit/>
            </a:bodyPr>
            <a:lstStyle/>
            <a:p>
              <a:pPr defTabSz="1829378">
                <a:defRPr sz="1000">
                  <a:solidFill>
                    <a:srgbClr val="000000"/>
                  </a:solidFill>
                </a:defRPr>
              </a:pPr>
              <a:endParaRPr lang="en-US" sz="1600" noProof="0" dirty="0">
                <a:solidFill>
                  <a:srgbClr val="000000"/>
                </a:solidFill>
                <a:latin typeface="IBM Plex Sans Light"/>
                <a:sym typeface="IBM Plex Sans Light"/>
              </a:endParaRPr>
            </a:p>
          </p:txBody>
        </p:sp>
        <p:sp>
          <p:nvSpPr>
            <p:cNvPr id="4102" name="Line"/>
            <p:cNvSpPr/>
            <p:nvPr/>
          </p:nvSpPr>
          <p:spPr>
            <a:xfrm flipH="1" flipV="1">
              <a:off x="0" y="1234140"/>
              <a:ext cx="1193801" cy="1"/>
            </a:xfrm>
            <a:prstGeom prst="line">
              <a:avLst/>
            </a:prstGeom>
            <a:noFill/>
            <a:ln w="3175" cap="flat">
              <a:solidFill>
                <a:srgbClr val="000000"/>
              </a:solidFill>
              <a:prstDash val="solid"/>
              <a:miter lim="400000"/>
            </a:ln>
            <a:effectLst/>
          </p:spPr>
          <p:txBody>
            <a:bodyPr wrap="square" lIns="127000" tIns="127000" rIns="127000" bIns="127000" numCol="1" anchor="ctr">
              <a:noAutofit/>
            </a:bodyPr>
            <a:lstStyle/>
            <a:p>
              <a:pPr defTabSz="1829378">
                <a:defRPr sz="1000">
                  <a:solidFill>
                    <a:srgbClr val="000000"/>
                  </a:solidFill>
                </a:defRPr>
              </a:pPr>
              <a:endParaRPr lang="en-US" sz="1600" noProof="0" dirty="0">
                <a:solidFill>
                  <a:srgbClr val="000000"/>
                </a:solidFill>
                <a:latin typeface="IBM Plex Sans Light"/>
                <a:sym typeface="IBM Plex Sans Light"/>
              </a:endParaRPr>
            </a:p>
          </p:txBody>
        </p:sp>
        <p:sp>
          <p:nvSpPr>
            <p:cNvPr id="4103" name="Line"/>
            <p:cNvSpPr/>
            <p:nvPr/>
          </p:nvSpPr>
          <p:spPr>
            <a:xfrm flipH="1">
              <a:off x="0" y="2481524"/>
              <a:ext cx="1193801" cy="1"/>
            </a:xfrm>
            <a:prstGeom prst="line">
              <a:avLst/>
            </a:prstGeom>
            <a:noFill/>
            <a:ln w="3175" cap="flat">
              <a:solidFill>
                <a:srgbClr val="000000"/>
              </a:solidFill>
              <a:prstDash val="solid"/>
              <a:miter lim="400000"/>
            </a:ln>
            <a:effectLst/>
          </p:spPr>
          <p:txBody>
            <a:bodyPr wrap="square" lIns="127000" tIns="127000" rIns="127000" bIns="127000" numCol="1" anchor="ctr">
              <a:noAutofit/>
            </a:bodyPr>
            <a:lstStyle/>
            <a:p>
              <a:pPr defTabSz="1829378">
                <a:defRPr sz="1000">
                  <a:solidFill>
                    <a:srgbClr val="000000"/>
                  </a:solidFill>
                </a:defRPr>
              </a:pPr>
              <a:endParaRPr lang="en-US" sz="1600" noProof="0" dirty="0">
                <a:solidFill>
                  <a:srgbClr val="000000"/>
                </a:solidFill>
                <a:latin typeface="IBM Plex Sans Light"/>
                <a:sym typeface="IBM Plex Sans Light"/>
              </a:endParaRPr>
            </a:p>
          </p:txBody>
        </p:sp>
        <p:sp>
          <p:nvSpPr>
            <p:cNvPr id="4104" name="Line"/>
            <p:cNvSpPr/>
            <p:nvPr/>
          </p:nvSpPr>
          <p:spPr>
            <a:xfrm flipH="1">
              <a:off x="0" y="3823995"/>
              <a:ext cx="1193801" cy="1"/>
            </a:xfrm>
            <a:prstGeom prst="line">
              <a:avLst/>
            </a:prstGeom>
            <a:noFill/>
            <a:ln w="3175" cap="flat">
              <a:solidFill>
                <a:srgbClr val="000000"/>
              </a:solidFill>
              <a:prstDash val="solid"/>
              <a:miter lim="400000"/>
            </a:ln>
            <a:effectLst/>
          </p:spPr>
          <p:txBody>
            <a:bodyPr wrap="square" lIns="127000" tIns="127000" rIns="127000" bIns="127000" numCol="1" anchor="ctr">
              <a:noAutofit/>
            </a:bodyPr>
            <a:lstStyle/>
            <a:p>
              <a:pPr defTabSz="1829378">
                <a:defRPr sz="1000">
                  <a:solidFill>
                    <a:srgbClr val="000000"/>
                  </a:solidFill>
                </a:defRPr>
              </a:pPr>
              <a:endParaRPr lang="en-US" sz="1600" noProof="0" dirty="0">
                <a:solidFill>
                  <a:srgbClr val="000000"/>
                </a:solidFill>
                <a:latin typeface="IBM Plex Sans Light"/>
                <a:sym typeface="IBM Plex Sans Light"/>
              </a:endParaRPr>
            </a:p>
          </p:txBody>
        </p:sp>
      </p:grpSp>
      <p:sp>
        <p:nvSpPr>
          <p:cNvPr id="4106" name="Rectangle"/>
          <p:cNvSpPr/>
          <p:nvPr/>
        </p:nvSpPr>
        <p:spPr>
          <a:xfrm>
            <a:off x="4606540" y="4980132"/>
            <a:ext cx="83822" cy="1065868"/>
          </a:xfrm>
          <a:prstGeom prst="rect">
            <a:avLst/>
          </a:prstGeom>
          <a:solidFill>
            <a:srgbClr val="6929C4"/>
          </a:solidFill>
          <a:ln w="12700">
            <a:miter lim="400000"/>
          </a:ln>
        </p:spPr>
        <p:txBody>
          <a:bodyPr lIns="50800" tIns="50800" rIns="50800" bIns="50800"/>
          <a:lstStyle/>
          <a:p>
            <a:pPr defTabSz="1828800">
              <a:defRPr sz="1400">
                <a:solidFill>
                  <a:srgbClr val="000000"/>
                </a:solidFill>
              </a:defRPr>
            </a:pPr>
            <a:endParaRPr lang="en-US" sz="2000" noProof="0" dirty="0">
              <a:solidFill>
                <a:srgbClr val="000000"/>
              </a:solidFill>
              <a:latin typeface="IBM Plex Sans Light"/>
              <a:sym typeface="IBM Plex Sans Light"/>
            </a:endParaRPr>
          </a:p>
        </p:txBody>
      </p:sp>
      <p:sp>
        <p:nvSpPr>
          <p:cNvPr id="4107" name="Rectangle"/>
          <p:cNvSpPr/>
          <p:nvPr/>
        </p:nvSpPr>
        <p:spPr>
          <a:xfrm>
            <a:off x="4606540" y="6147599"/>
            <a:ext cx="83822" cy="1065866"/>
          </a:xfrm>
          <a:prstGeom prst="rect">
            <a:avLst/>
          </a:prstGeom>
          <a:solidFill>
            <a:srgbClr val="6929C4"/>
          </a:solidFill>
          <a:ln w="12700">
            <a:miter lim="400000"/>
          </a:ln>
        </p:spPr>
        <p:txBody>
          <a:bodyPr lIns="50800" tIns="50800" rIns="50800" bIns="50800"/>
          <a:lstStyle/>
          <a:p>
            <a:pPr defTabSz="1828800">
              <a:defRPr sz="1400">
                <a:solidFill>
                  <a:srgbClr val="000000"/>
                </a:solidFill>
              </a:defRPr>
            </a:pPr>
            <a:endParaRPr lang="en-US" sz="2000" noProof="0" dirty="0">
              <a:solidFill>
                <a:srgbClr val="000000"/>
              </a:solidFill>
              <a:latin typeface="IBM Plex Sans Light"/>
              <a:sym typeface="IBM Plex Sans Light"/>
            </a:endParaRPr>
          </a:p>
        </p:txBody>
      </p:sp>
      <p:sp>
        <p:nvSpPr>
          <p:cNvPr id="4108" name="Rectangle"/>
          <p:cNvSpPr/>
          <p:nvPr/>
        </p:nvSpPr>
        <p:spPr>
          <a:xfrm>
            <a:off x="4606540" y="7491351"/>
            <a:ext cx="83822" cy="1065866"/>
          </a:xfrm>
          <a:prstGeom prst="rect">
            <a:avLst/>
          </a:prstGeom>
          <a:solidFill>
            <a:srgbClr val="0E6027"/>
          </a:solidFill>
          <a:ln w="12700">
            <a:miter lim="400000"/>
          </a:ln>
        </p:spPr>
        <p:txBody>
          <a:bodyPr lIns="50800" tIns="50800" rIns="50800" bIns="50800"/>
          <a:lstStyle/>
          <a:p>
            <a:pPr defTabSz="1828800">
              <a:defRPr sz="1400">
                <a:solidFill>
                  <a:srgbClr val="000000"/>
                </a:solidFill>
              </a:defRPr>
            </a:pPr>
            <a:endParaRPr lang="en-US" sz="2000" noProof="0" dirty="0">
              <a:solidFill>
                <a:srgbClr val="000000"/>
              </a:solidFill>
              <a:latin typeface="IBM Plex Sans Light"/>
              <a:sym typeface="IBM Plex Sans Light"/>
            </a:endParaRPr>
          </a:p>
        </p:txBody>
      </p:sp>
      <p:sp>
        <p:nvSpPr>
          <p:cNvPr id="4109" name="Rectangle"/>
          <p:cNvSpPr/>
          <p:nvPr/>
        </p:nvSpPr>
        <p:spPr>
          <a:xfrm>
            <a:off x="4606540" y="8658814"/>
            <a:ext cx="83822" cy="1065868"/>
          </a:xfrm>
          <a:prstGeom prst="rect">
            <a:avLst/>
          </a:prstGeom>
          <a:solidFill>
            <a:srgbClr val="0E6027"/>
          </a:solidFill>
          <a:ln w="12700">
            <a:miter lim="400000"/>
          </a:ln>
        </p:spPr>
        <p:txBody>
          <a:bodyPr lIns="50800" tIns="50800" rIns="50800" bIns="50800"/>
          <a:lstStyle/>
          <a:p>
            <a:pPr defTabSz="1828800">
              <a:defRPr sz="1400">
                <a:solidFill>
                  <a:srgbClr val="000000"/>
                </a:solidFill>
              </a:defRPr>
            </a:pPr>
            <a:endParaRPr lang="en-US" sz="2000" noProof="0" dirty="0">
              <a:solidFill>
                <a:srgbClr val="000000"/>
              </a:solidFill>
              <a:latin typeface="IBM Plex Sans Light"/>
              <a:sym typeface="IBM Plex Sans Light"/>
            </a:endParaRPr>
          </a:p>
        </p:txBody>
      </p:sp>
      <p:sp>
        <p:nvSpPr>
          <p:cNvPr id="4110" name="Rectangle"/>
          <p:cNvSpPr/>
          <p:nvPr/>
        </p:nvSpPr>
        <p:spPr>
          <a:xfrm>
            <a:off x="4606540" y="10002569"/>
            <a:ext cx="83822" cy="1065866"/>
          </a:xfrm>
          <a:prstGeom prst="rect">
            <a:avLst/>
          </a:prstGeom>
          <a:solidFill>
            <a:srgbClr val="684E00"/>
          </a:solidFill>
          <a:ln w="12700">
            <a:miter lim="400000"/>
          </a:ln>
        </p:spPr>
        <p:txBody>
          <a:bodyPr lIns="50800" tIns="50800" rIns="50800" bIns="50800"/>
          <a:lstStyle/>
          <a:p>
            <a:pPr defTabSz="1828800">
              <a:defRPr sz="1400">
                <a:solidFill>
                  <a:srgbClr val="000000"/>
                </a:solidFill>
              </a:defRPr>
            </a:pPr>
            <a:endParaRPr lang="en-US" sz="2000" noProof="0" dirty="0">
              <a:solidFill>
                <a:srgbClr val="000000"/>
              </a:solidFill>
              <a:latin typeface="IBM Plex Sans Light"/>
              <a:sym typeface="IBM Plex Sans Light"/>
            </a:endParaRPr>
          </a:p>
        </p:txBody>
      </p:sp>
      <p:sp>
        <p:nvSpPr>
          <p:cNvPr id="4111" name="Rectangle"/>
          <p:cNvSpPr/>
          <p:nvPr/>
        </p:nvSpPr>
        <p:spPr>
          <a:xfrm>
            <a:off x="4606540" y="11170032"/>
            <a:ext cx="83822" cy="1065868"/>
          </a:xfrm>
          <a:prstGeom prst="rect">
            <a:avLst/>
          </a:prstGeom>
          <a:solidFill>
            <a:srgbClr val="684E00"/>
          </a:solidFill>
          <a:ln w="12700">
            <a:miter lim="400000"/>
          </a:ln>
        </p:spPr>
        <p:txBody>
          <a:bodyPr lIns="50800" tIns="50800" rIns="50800" bIns="50800"/>
          <a:lstStyle/>
          <a:p>
            <a:pPr defTabSz="1828800">
              <a:defRPr sz="1400">
                <a:solidFill>
                  <a:srgbClr val="000000"/>
                </a:solidFill>
              </a:defRPr>
            </a:pPr>
            <a:endParaRPr lang="en-US" sz="2000" noProof="0" dirty="0">
              <a:solidFill>
                <a:srgbClr val="000000"/>
              </a:solidFill>
              <a:latin typeface="IBM Plex Sans Light"/>
              <a:sym typeface="IBM Plex Sans Light"/>
            </a:endParaRPr>
          </a:p>
        </p:txBody>
      </p:sp>
      <p:sp>
        <p:nvSpPr>
          <p:cNvPr id="9" name="Line">
            <a:extLst>
              <a:ext uri="{FF2B5EF4-FFF2-40B4-BE49-F238E27FC236}">
                <a16:creationId xmlns:a16="http://schemas.microsoft.com/office/drawing/2014/main" id="{1B06B51A-7D76-5436-4E45-E22F76DF3E0D}"/>
              </a:ext>
            </a:extLst>
          </p:cNvPr>
          <p:cNvSpPr/>
          <p:nvPr/>
        </p:nvSpPr>
        <p:spPr>
          <a:xfrm flipH="1">
            <a:off x="16220871" y="5195873"/>
            <a:ext cx="1306128" cy="2"/>
          </a:xfrm>
          <a:prstGeom prst="line">
            <a:avLst/>
          </a:prstGeom>
          <a:ln w="3175">
            <a:solidFill>
              <a:srgbClr val="000000"/>
            </a:solidFill>
            <a:miter lim="400000"/>
            <a:tailEnd type="oval" w="sm" len="sm"/>
          </a:ln>
        </p:spPr>
        <p:txBody>
          <a:bodyPr lIns="127000" tIns="127000" rIns="127000" bIns="127000" anchor="ctr"/>
          <a:lstStyle/>
          <a:p>
            <a:pPr defTabSz="1829378">
              <a:defRPr sz="1000">
                <a:solidFill>
                  <a:srgbClr val="000000"/>
                </a:solidFill>
              </a:defRPr>
            </a:pPr>
            <a:endParaRPr lang="en-US" sz="2000" noProof="0" dirty="0">
              <a:solidFill>
                <a:srgbClr val="000000"/>
              </a:solidFill>
              <a:latin typeface="IBM Plex Sans Light"/>
              <a:sym typeface="IBM Plex Sans Light"/>
            </a:endParaRPr>
          </a:p>
        </p:txBody>
      </p:sp>
      <p:sp>
        <p:nvSpPr>
          <p:cNvPr id="10" name="Line">
            <a:extLst>
              <a:ext uri="{FF2B5EF4-FFF2-40B4-BE49-F238E27FC236}">
                <a16:creationId xmlns:a16="http://schemas.microsoft.com/office/drawing/2014/main" id="{849C8680-BE8C-237D-03E7-BF5A08B25266}"/>
              </a:ext>
            </a:extLst>
          </p:cNvPr>
          <p:cNvSpPr/>
          <p:nvPr/>
        </p:nvSpPr>
        <p:spPr>
          <a:xfrm flipH="1">
            <a:off x="16220871" y="6297735"/>
            <a:ext cx="1306128" cy="2"/>
          </a:xfrm>
          <a:prstGeom prst="line">
            <a:avLst/>
          </a:prstGeom>
          <a:ln w="3175">
            <a:solidFill>
              <a:srgbClr val="000000"/>
            </a:solidFill>
            <a:miter lim="400000"/>
            <a:tailEnd type="oval" w="sm" len="sm"/>
          </a:ln>
        </p:spPr>
        <p:txBody>
          <a:bodyPr lIns="127000" tIns="127000" rIns="127000" bIns="127000" anchor="ctr"/>
          <a:lstStyle/>
          <a:p>
            <a:pPr defTabSz="1829378">
              <a:defRPr sz="1000">
                <a:solidFill>
                  <a:srgbClr val="000000"/>
                </a:solidFill>
              </a:defRPr>
            </a:pPr>
            <a:endParaRPr lang="en-US" sz="2000" noProof="0" dirty="0">
              <a:solidFill>
                <a:srgbClr val="000000"/>
              </a:solidFill>
              <a:latin typeface="IBM Plex Sans Light"/>
              <a:sym typeface="IBM Plex Sans Light"/>
            </a:endParaRPr>
          </a:p>
        </p:txBody>
      </p:sp>
      <p:sp>
        <p:nvSpPr>
          <p:cNvPr id="11" name="Line">
            <a:extLst>
              <a:ext uri="{FF2B5EF4-FFF2-40B4-BE49-F238E27FC236}">
                <a16:creationId xmlns:a16="http://schemas.microsoft.com/office/drawing/2014/main" id="{1B97CC0B-26B7-E3A2-D281-FED7B30BE560}"/>
              </a:ext>
            </a:extLst>
          </p:cNvPr>
          <p:cNvSpPr/>
          <p:nvPr/>
        </p:nvSpPr>
        <p:spPr>
          <a:xfrm flipH="1" flipV="1">
            <a:off x="12153131" y="4000353"/>
            <a:ext cx="5373868" cy="2"/>
          </a:xfrm>
          <a:prstGeom prst="line">
            <a:avLst/>
          </a:prstGeom>
          <a:ln w="3175">
            <a:solidFill>
              <a:srgbClr val="000000"/>
            </a:solidFill>
            <a:miter lim="400000"/>
            <a:tailEnd type="oval" w="sm" len="sm"/>
          </a:ln>
        </p:spPr>
        <p:txBody>
          <a:bodyPr lIns="127000" tIns="127000" rIns="127000" bIns="127000" anchor="ctr"/>
          <a:lstStyle/>
          <a:p>
            <a:pPr defTabSz="1829378">
              <a:defRPr sz="1000">
                <a:solidFill>
                  <a:srgbClr val="000000"/>
                </a:solidFill>
              </a:defRPr>
            </a:pPr>
            <a:endParaRPr lang="en-US" sz="2000" noProof="0" dirty="0">
              <a:solidFill>
                <a:srgbClr val="000000"/>
              </a:solidFill>
              <a:latin typeface="IBM Plex Sans Light"/>
              <a:sym typeface="IBM Plex Sans Light"/>
            </a:endParaRPr>
          </a:p>
        </p:txBody>
      </p:sp>
      <p:sp>
        <p:nvSpPr>
          <p:cNvPr id="12" name="Line">
            <a:extLst>
              <a:ext uri="{FF2B5EF4-FFF2-40B4-BE49-F238E27FC236}">
                <a16:creationId xmlns:a16="http://schemas.microsoft.com/office/drawing/2014/main" id="{25DBED91-DE92-202C-EC8B-7960C5D62B79}"/>
              </a:ext>
            </a:extLst>
          </p:cNvPr>
          <p:cNvSpPr/>
          <p:nvPr/>
        </p:nvSpPr>
        <p:spPr>
          <a:xfrm flipH="1">
            <a:off x="16220871" y="7631963"/>
            <a:ext cx="1306128" cy="2"/>
          </a:xfrm>
          <a:prstGeom prst="line">
            <a:avLst/>
          </a:prstGeom>
          <a:ln w="3175">
            <a:solidFill>
              <a:srgbClr val="000000"/>
            </a:solidFill>
            <a:miter lim="400000"/>
            <a:tailEnd type="oval" w="sm" len="sm"/>
          </a:ln>
        </p:spPr>
        <p:txBody>
          <a:bodyPr lIns="127000" tIns="127000" rIns="127000" bIns="127000" anchor="ctr"/>
          <a:lstStyle/>
          <a:p>
            <a:pPr defTabSz="1829378">
              <a:defRPr sz="1000">
                <a:solidFill>
                  <a:srgbClr val="000000"/>
                </a:solidFill>
              </a:defRPr>
            </a:pPr>
            <a:endParaRPr lang="en-US" sz="2000" noProof="0" dirty="0">
              <a:solidFill>
                <a:srgbClr val="000000"/>
              </a:solidFill>
              <a:latin typeface="IBM Plex Sans Light"/>
              <a:sym typeface="IBM Plex Sans Light"/>
            </a:endParaRPr>
          </a:p>
        </p:txBody>
      </p:sp>
      <p:sp>
        <p:nvSpPr>
          <p:cNvPr id="13" name="Line">
            <a:extLst>
              <a:ext uri="{FF2B5EF4-FFF2-40B4-BE49-F238E27FC236}">
                <a16:creationId xmlns:a16="http://schemas.microsoft.com/office/drawing/2014/main" id="{4A466DCE-46E3-C8B1-0A1E-C633C134EF05}"/>
              </a:ext>
            </a:extLst>
          </p:cNvPr>
          <p:cNvSpPr/>
          <p:nvPr/>
        </p:nvSpPr>
        <p:spPr>
          <a:xfrm flipH="1">
            <a:off x="16220871" y="8830277"/>
            <a:ext cx="1306128" cy="2"/>
          </a:xfrm>
          <a:prstGeom prst="line">
            <a:avLst/>
          </a:prstGeom>
          <a:ln w="3175">
            <a:solidFill>
              <a:srgbClr val="000000"/>
            </a:solidFill>
            <a:miter lim="400000"/>
            <a:tailEnd type="oval" w="sm" len="sm"/>
          </a:ln>
        </p:spPr>
        <p:txBody>
          <a:bodyPr lIns="127000" tIns="127000" rIns="127000" bIns="127000" anchor="ctr"/>
          <a:lstStyle/>
          <a:p>
            <a:pPr defTabSz="1829378">
              <a:defRPr sz="1000">
                <a:solidFill>
                  <a:srgbClr val="000000"/>
                </a:solidFill>
              </a:defRPr>
            </a:pPr>
            <a:endParaRPr lang="en-US" sz="2000" noProof="0" dirty="0">
              <a:solidFill>
                <a:srgbClr val="000000"/>
              </a:solidFill>
              <a:latin typeface="IBM Plex Sans Light"/>
              <a:sym typeface="IBM Plex Sans Light"/>
            </a:endParaRPr>
          </a:p>
        </p:txBody>
      </p:sp>
      <p:sp>
        <p:nvSpPr>
          <p:cNvPr id="14" name="Line">
            <a:extLst>
              <a:ext uri="{FF2B5EF4-FFF2-40B4-BE49-F238E27FC236}">
                <a16:creationId xmlns:a16="http://schemas.microsoft.com/office/drawing/2014/main" id="{C99E2AC2-BCAC-94C9-34E2-0F9158105256}"/>
              </a:ext>
            </a:extLst>
          </p:cNvPr>
          <p:cNvSpPr/>
          <p:nvPr/>
        </p:nvSpPr>
        <p:spPr>
          <a:xfrm flipH="1">
            <a:off x="16220871" y="10178105"/>
            <a:ext cx="1306128" cy="2"/>
          </a:xfrm>
          <a:prstGeom prst="line">
            <a:avLst/>
          </a:prstGeom>
          <a:ln w="3175">
            <a:solidFill>
              <a:srgbClr val="000000"/>
            </a:solidFill>
            <a:miter lim="400000"/>
            <a:tailEnd type="oval" w="sm" len="sm"/>
          </a:ln>
        </p:spPr>
        <p:txBody>
          <a:bodyPr lIns="127000" tIns="127000" rIns="127000" bIns="127000" anchor="ctr"/>
          <a:lstStyle/>
          <a:p>
            <a:pPr defTabSz="1829378">
              <a:defRPr sz="1000">
                <a:solidFill>
                  <a:srgbClr val="000000"/>
                </a:solidFill>
              </a:defRPr>
            </a:pPr>
            <a:endParaRPr lang="en-US" sz="2000" noProof="0" dirty="0">
              <a:solidFill>
                <a:srgbClr val="000000"/>
              </a:solidFill>
              <a:latin typeface="IBM Plex Sans Light"/>
              <a:sym typeface="IBM Plex Sans Light"/>
            </a:endParaRPr>
          </a:p>
        </p:txBody>
      </p:sp>
      <p:sp>
        <p:nvSpPr>
          <p:cNvPr id="15" name="Line">
            <a:extLst>
              <a:ext uri="{FF2B5EF4-FFF2-40B4-BE49-F238E27FC236}">
                <a16:creationId xmlns:a16="http://schemas.microsoft.com/office/drawing/2014/main" id="{CA6BC28B-6694-886D-EB44-AE6207A9AE03}"/>
              </a:ext>
            </a:extLst>
          </p:cNvPr>
          <p:cNvSpPr/>
          <p:nvPr/>
        </p:nvSpPr>
        <p:spPr>
          <a:xfrm flipH="1">
            <a:off x="16220871" y="11362819"/>
            <a:ext cx="1306128" cy="2"/>
          </a:xfrm>
          <a:prstGeom prst="line">
            <a:avLst/>
          </a:prstGeom>
          <a:ln w="3175">
            <a:solidFill>
              <a:srgbClr val="000000"/>
            </a:solidFill>
            <a:miter lim="400000"/>
            <a:tailEnd type="oval" w="sm" len="sm"/>
          </a:ln>
        </p:spPr>
        <p:txBody>
          <a:bodyPr lIns="127000" tIns="127000" rIns="127000" bIns="127000" anchor="ctr"/>
          <a:lstStyle/>
          <a:p>
            <a:pPr defTabSz="1829378">
              <a:defRPr sz="1000">
                <a:solidFill>
                  <a:srgbClr val="000000"/>
                </a:solidFill>
              </a:defRPr>
            </a:pPr>
            <a:endParaRPr lang="en-US" sz="2000" noProof="0" dirty="0">
              <a:solidFill>
                <a:srgbClr val="000000"/>
              </a:solidFill>
              <a:latin typeface="IBM Plex Sans Light"/>
              <a:sym typeface="IBM Plex Sans Light"/>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703E9-B2A7-4E71-8831-0989D83E13B7}"/>
            </a:ext>
          </a:extLst>
        </p:cNvPr>
        <p:cNvGrpSpPr/>
        <p:nvPr/>
      </p:nvGrpSpPr>
      <p:grpSpPr>
        <a:xfrm>
          <a:off x="0" y="0"/>
          <a:ext cx="0" cy="0"/>
          <a:chOff x="0" y="0"/>
          <a:chExt cx="0" cy="0"/>
        </a:xfrm>
      </p:grpSpPr>
      <p:sp>
        <p:nvSpPr>
          <p:cNvPr id="43" name="Oval 42">
            <a:extLst>
              <a:ext uri="{FF2B5EF4-FFF2-40B4-BE49-F238E27FC236}">
                <a16:creationId xmlns:a16="http://schemas.microsoft.com/office/drawing/2014/main" id="{850886BA-5F5F-54F5-1E6E-D535EA114DA4}"/>
              </a:ext>
            </a:extLst>
          </p:cNvPr>
          <p:cNvSpPr/>
          <p:nvPr/>
        </p:nvSpPr>
        <p:spPr bwMode="auto">
          <a:xfrm>
            <a:off x="11924454" y="3502703"/>
            <a:ext cx="8436003" cy="8436004"/>
          </a:xfrm>
          <a:prstGeom prst="ellipse">
            <a:avLst/>
          </a:prstGeom>
          <a:solidFill>
            <a:srgbClr val="F4F4F4">
              <a:alpha val="70954"/>
            </a:srgbClr>
          </a:solidFill>
          <a:ln w="12700">
            <a:solidFill>
              <a:srgbClr val="8D8D8D"/>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192" tIns="91192" rIns="91192" bIns="91192" numCol="1" rtlCol="0" anchor="t" anchorCtr="0" compatLnSpc="1">
            <a:prstTxWarp prst="textNoShape">
              <a:avLst/>
            </a:prstTxWarp>
          </a:bodyPr>
          <a:lstStyle/>
          <a:p>
            <a:pPr algn="just" defTabSz="911932" fontAlgn="base">
              <a:spcBef>
                <a:spcPct val="0"/>
              </a:spcBef>
              <a:spcAft>
                <a:spcPct val="0"/>
              </a:spcAft>
              <a:defRPr/>
            </a:pPr>
            <a:endParaRPr lang="en-US" sz="1396" noProof="0" dirty="0">
              <a:solidFill>
                <a:srgbClr val="FFFFFF"/>
              </a:solidFill>
            </a:endParaRPr>
          </a:p>
        </p:txBody>
      </p:sp>
      <p:grpSp>
        <p:nvGrpSpPr>
          <p:cNvPr id="22" name="Group 21">
            <a:extLst>
              <a:ext uri="{FF2B5EF4-FFF2-40B4-BE49-F238E27FC236}">
                <a16:creationId xmlns:a16="http://schemas.microsoft.com/office/drawing/2014/main" id="{3BD5BCD5-2799-BBAF-7EF7-5C0498A6D92F}"/>
              </a:ext>
            </a:extLst>
          </p:cNvPr>
          <p:cNvGrpSpPr/>
          <p:nvPr/>
        </p:nvGrpSpPr>
        <p:grpSpPr>
          <a:xfrm>
            <a:off x="13134074" y="1078804"/>
            <a:ext cx="6016762" cy="6023174"/>
            <a:chOff x="12222094" y="565853"/>
            <a:chExt cx="6016762" cy="6023174"/>
          </a:xfrm>
        </p:grpSpPr>
        <p:sp>
          <p:nvSpPr>
            <p:cNvPr id="44" name="Oval 43">
              <a:extLst>
                <a:ext uri="{FF2B5EF4-FFF2-40B4-BE49-F238E27FC236}">
                  <a16:creationId xmlns:a16="http://schemas.microsoft.com/office/drawing/2014/main" id="{9AE53571-C05B-F496-B04F-651084E711D5}"/>
                </a:ext>
              </a:extLst>
            </p:cNvPr>
            <p:cNvSpPr/>
            <p:nvPr/>
          </p:nvSpPr>
          <p:spPr bwMode="auto">
            <a:xfrm>
              <a:off x="12222094" y="565853"/>
              <a:ext cx="6016762" cy="6016762"/>
            </a:xfrm>
            <a:prstGeom prst="ellipse">
              <a:avLst/>
            </a:prstGeom>
            <a:solidFill>
              <a:srgbClr val="E5F6FF"/>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192" tIns="91192" rIns="91192" bIns="91192" numCol="1" rtlCol="0" anchor="t" anchorCtr="0" compatLnSpc="1">
              <a:prstTxWarp prst="textNoShape">
                <a:avLst/>
              </a:prstTxWarp>
            </a:bodyPr>
            <a:lstStyle/>
            <a:p>
              <a:pPr algn="just" defTabSz="911932" fontAlgn="base">
                <a:spcBef>
                  <a:spcPct val="0"/>
                </a:spcBef>
                <a:spcAft>
                  <a:spcPct val="0"/>
                </a:spcAft>
                <a:defRPr/>
              </a:pPr>
              <a:endParaRPr lang="en-US" sz="1396" noProof="0" dirty="0">
                <a:solidFill>
                  <a:srgbClr val="FFFFFF"/>
                </a:solidFill>
              </a:endParaRPr>
            </a:p>
          </p:txBody>
        </p:sp>
        <p:grpSp>
          <p:nvGrpSpPr>
            <p:cNvPr id="17" name="Group 16">
              <a:extLst>
                <a:ext uri="{FF2B5EF4-FFF2-40B4-BE49-F238E27FC236}">
                  <a16:creationId xmlns:a16="http://schemas.microsoft.com/office/drawing/2014/main" id="{9EB3DAFF-30C0-407E-1EB6-9556BBD6AE76}"/>
                </a:ext>
              </a:extLst>
            </p:cNvPr>
            <p:cNvGrpSpPr/>
            <p:nvPr/>
          </p:nvGrpSpPr>
          <p:grpSpPr>
            <a:xfrm>
              <a:off x="12285830" y="2996164"/>
              <a:ext cx="5889291" cy="3592863"/>
              <a:chOff x="12285830" y="2996164"/>
              <a:chExt cx="5889291" cy="3592863"/>
            </a:xfrm>
          </p:grpSpPr>
          <p:sp>
            <p:nvSpPr>
              <p:cNvPr id="8" name="Freeform 7">
                <a:extLst>
                  <a:ext uri="{FF2B5EF4-FFF2-40B4-BE49-F238E27FC236}">
                    <a16:creationId xmlns:a16="http://schemas.microsoft.com/office/drawing/2014/main" id="{71C1403F-4C44-8DA4-C058-0028B6F67023}"/>
                  </a:ext>
                </a:extLst>
              </p:cNvPr>
              <p:cNvSpPr/>
              <p:nvPr/>
            </p:nvSpPr>
            <p:spPr bwMode="auto">
              <a:xfrm>
                <a:off x="12285830" y="2996164"/>
                <a:ext cx="5889291" cy="3592863"/>
              </a:xfrm>
              <a:custGeom>
                <a:avLst/>
                <a:gdLst>
                  <a:gd name="connsiteX0" fmla="*/ 2944646 w 5889291"/>
                  <a:gd name="connsiteY0" fmla="*/ 0 h 3592863"/>
                  <a:gd name="connsiteX1" fmla="*/ 5627687 w 5889291"/>
                  <a:gd name="connsiteY1" fmla="*/ 963187 h 3592863"/>
                  <a:gd name="connsiteX2" fmla="*/ 5889291 w 5889291"/>
                  <a:gd name="connsiteY2" fmla="*/ 1200949 h 3592863"/>
                  <a:gd name="connsiteX3" fmla="*/ 5817775 w 5889291"/>
                  <a:gd name="connsiteY3" fmla="*/ 1479083 h 3592863"/>
                  <a:gd name="connsiteX4" fmla="*/ 2944645 w 5889291"/>
                  <a:gd name="connsiteY4" fmla="*/ 3592863 h 3592863"/>
                  <a:gd name="connsiteX5" fmla="*/ 71515 w 5889291"/>
                  <a:gd name="connsiteY5" fmla="*/ 1479083 h 3592863"/>
                  <a:gd name="connsiteX6" fmla="*/ 0 w 5889291"/>
                  <a:gd name="connsiteY6" fmla="*/ 1200950 h 3592863"/>
                  <a:gd name="connsiteX7" fmla="*/ 261605 w 5889291"/>
                  <a:gd name="connsiteY7" fmla="*/ 963187 h 3592863"/>
                  <a:gd name="connsiteX8" fmla="*/ 2944646 w 5889291"/>
                  <a:gd name="connsiteY8" fmla="*/ 0 h 359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89291" h="3592863">
                    <a:moveTo>
                      <a:pt x="2944646" y="0"/>
                    </a:moveTo>
                    <a:cubicBezTo>
                      <a:pt x="3963819" y="0"/>
                      <a:pt x="4898567" y="361464"/>
                      <a:pt x="5627687" y="963187"/>
                    </a:cubicBezTo>
                    <a:lnTo>
                      <a:pt x="5889291" y="1200949"/>
                    </a:lnTo>
                    <a:lnTo>
                      <a:pt x="5817775" y="1479083"/>
                    </a:lnTo>
                    <a:cubicBezTo>
                      <a:pt x="5436880" y="2703700"/>
                      <a:pt x="4294600" y="3592863"/>
                      <a:pt x="2944645" y="3592863"/>
                    </a:cubicBezTo>
                    <a:cubicBezTo>
                      <a:pt x="1594690" y="3592863"/>
                      <a:pt x="452411" y="2703700"/>
                      <a:pt x="71515" y="1479083"/>
                    </a:cubicBezTo>
                    <a:lnTo>
                      <a:pt x="0" y="1200950"/>
                    </a:lnTo>
                    <a:lnTo>
                      <a:pt x="261605" y="963187"/>
                    </a:lnTo>
                    <a:cubicBezTo>
                      <a:pt x="990725" y="361464"/>
                      <a:pt x="1925473" y="0"/>
                      <a:pt x="2944646" y="0"/>
                    </a:cubicBezTo>
                    <a:close/>
                  </a:path>
                </a:pathLst>
              </a:custGeom>
              <a:solidFill>
                <a:srgbClr val="BAE6FF"/>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192" tIns="91192" rIns="91192" bIns="91192" numCol="1" rtlCol="0" anchor="t" anchorCtr="0" compatLnSpc="1">
                <a:prstTxWarp prst="textNoShape">
                  <a:avLst/>
                </a:prstTxWarp>
                <a:noAutofit/>
              </a:bodyPr>
              <a:lstStyle/>
              <a:p>
                <a:pPr algn="just" defTabSz="911932" fontAlgn="base">
                  <a:spcBef>
                    <a:spcPct val="0"/>
                  </a:spcBef>
                  <a:spcAft>
                    <a:spcPct val="0"/>
                  </a:spcAft>
                  <a:defRPr/>
                </a:pPr>
                <a:endParaRPr lang="en-US" sz="1396" noProof="0" dirty="0">
                  <a:solidFill>
                    <a:srgbClr val="FFFFFF"/>
                  </a:solidFill>
                </a:endParaRPr>
              </a:p>
            </p:txBody>
          </p:sp>
          <p:sp>
            <p:nvSpPr>
              <p:cNvPr id="59" name="TextBox 58">
                <a:extLst>
                  <a:ext uri="{FF2B5EF4-FFF2-40B4-BE49-F238E27FC236}">
                    <a16:creationId xmlns:a16="http://schemas.microsoft.com/office/drawing/2014/main" id="{41A65AA7-A450-A279-FB52-353CF13F671F}"/>
                  </a:ext>
                </a:extLst>
              </p:cNvPr>
              <p:cNvSpPr txBox="1"/>
              <p:nvPr/>
            </p:nvSpPr>
            <p:spPr>
              <a:xfrm>
                <a:off x="13777658" y="4040398"/>
                <a:ext cx="3030941" cy="461665"/>
              </a:xfrm>
              <a:prstGeom prst="rect">
                <a:avLst/>
              </a:prstGeom>
              <a:noFill/>
            </p:spPr>
            <p:txBody>
              <a:bodyPr wrap="square">
                <a:spAutoFit/>
              </a:bodyPr>
              <a:lstStyle/>
              <a:p>
                <a:pPr algn="ctr" defTabSz="2431818">
                  <a:buSzPct val="100000"/>
                  <a:defRPr/>
                </a:pPr>
                <a:r>
                  <a:rPr lang="en-US" sz="2400" kern="0" noProof="0" dirty="0">
                    <a:solidFill>
                      <a:srgbClr val="000000"/>
                    </a:solidFill>
                    <a:sym typeface="IBM Plex Sans Light"/>
                  </a:rPr>
                  <a:t>AI agents</a:t>
                </a:r>
              </a:p>
            </p:txBody>
          </p:sp>
        </p:grpSp>
      </p:grpSp>
      <p:grpSp>
        <p:nvGrpSpPr>
          <p:cNvPr id="20" name="Group 19">
            <a:extLst>
              <a:ext uri="{FF2B5EF4-FFF2-40B4-BE49-F238E27FC236}">
                <a16:creationId xmlns:a16="http://schemas.microsoft.com/office/drawing/2014/main" id="{8442B0ED-9686-053C-4F94-B392C30FA930}"/>
              </a:ext>
            </a:extLst>
          </p:cNvPr>
          <p:cNvGrpSpPr/>
          <p:nvPr/>
        </p:nvGrpSpPr>
        <p:grpSpPr>
          <a:xfrm>
            <a:off x="9821571" y="6548129"/>
            <a:ext cx="6096332" cy="6096333"/>
            <a:chOff x="8909591" y="6035178"/>
            <a:chExt cx="6096332" cy="6096333"/>
          </a:xfrm>
        </p:grpSpPr>
        <p:sp>
          <p:nvSpPr>
            <p:cNvPr id="46" name="Oval 45">
              <a:extLst>
                <a:ext uri="{FF2B5EF4-FFF2-40B4-BE49-F238E27FC236}">
                  <a16:creationId xmlns:a16="http://schemas.microsoft.com/office/drawing/2014/main" id="{49A91562-93BE-F374-0CB2-37568C6635B4}"/>
                </a:ext>
              </a:extLst>
            </p:cNvPr>
            <p:cNvSpPr/>
            <p:nvPr/>
          </p:nvSpPr>
          <p:spPr bwMode="auto">
            <a:xfrm>
              <a:off x="8909591" y="6035178"/>
              <a:ext cx="6096332" cy="6096333"/>
            </a:xfrm>
            <a:prstGeom prst="ellipse">
              <a:avLst/>
            </a:prstGeom>
            <a:solidFill>
              <a:srgbClr val="E5F6FF"/>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192" tIns="91192" rIns="91192" bIns="91192" numCol="1" rtlCol="0" anchor="t" anchorCtr="0" compatLnSpc="1">
              <a:prstTxWarp prst="textNoShape">
                <a:avLst/>
              </a:prstTxWarp>
            </a:bodyPr>
            <a:lstStyle/>
            <a:p>
              <a:pPr algn="just" defTabSz="911932" fontAlgn="base">
                <a:spcBef>
                  <a:spcPct val="0"/>
                </a:spcBef>
                <a:spcAft>
                  <a:spcPct val="0"/>
                </a:spcAft>
              </a:pPr>
              <a:endParaRPr lang="en-US" sz="1396" noProof="0" dirty="0">
                <a:solidFill>
                  <a:srgbClr val="FFFFFF"/>
                </a:solidFill>
              </a:endParaRPr>
            </a:p>
          </p:txBody>
        </p:sp>
        <p:grpSp>
          <p:nvGrpSpPr>
            <p:cNvPr id="19" name="Group 18">
              <a:extLst>
                <a:ext uri="{FF2B5EF4-FFF2-40B4-BE49-F238E27FC236}">
                  <a16:creationId xmlns:a16="http://schemas.microsoft.com/office/drawing/2014/main" id="{D6DECF8F-41A1-821D-8827-CDC6D1E6D40B}"/>
                </a:ext>
              </a:extLst>
            </p:cNvPr>
            <p:cNvGrpSpPr/>
            <p:nvPr/>
          </p:nvGrpSpPr>
          <p:grpSpPr>
            <a:xfrm>
              <a:off x="11012474" y="6035178"/>
              <a:ext cx="3993449" cy="5231199"/>
              <a:chOff x="11014247" y="6035178"/>
              <a:chExt cx="3993449" cy="5231199"/>
            </a:xfrm>
          </p:grpSpPr>
          <p:sp>
            <p:nvSpPr>
              <p:cNvPr id="15" name="Freeform 14">
                <a:extLst>
                  <a:ext uri="{FF2B5EF4-FFF2-40B4-BE49-F238E27FC236}">
                    <a16:creationId xmlns:a16="http://schemas.microsoft.com/office/drawing/2014/main" id="{D1E5CAAD-ACE5-B4E3-42F1-DD042B575E05}"/>
                  </a:ext>
                </a:extLst>
              </p:cNvPr>
              <p:cNvSpPr/>
              <p:nvPr/>
            </p:nvSpPr>
            <p:spPr bwMode="auto">
              <a:xfrm>
                <a:off x="11014247" y="6035178"/>
                <a:ext cx="3993449" cy="5231199"/>
              </a:xfrm>
              <a:custGeom>
                <a:avLst/>
                <a:gdLst>
                  <a:gd name="connsiteX0" fmla="*/ 945283 w 3993449"/>
                  <a:gd name="connsiteY0" fmla="*/ 0 h 5231199"/>
                  <a:gd name="connsiteX1" fmla="*/ 3993449 w 3993449"/>
                  <a:gd name="connsiteY1" fmla="*/ 3048167 h 5231199"/>
                  <a:gd name="connsiteX2" fmla="*/ 3100662 w 3993449"/>
                  <a:gd name="connsiteY2" fmla="*/ 5203547 h 5231199"/>
                  <a:gd name="connsiteX3" fmla="*/ 3070237 w 3993449"/>
                  <a:gd name="connsiteY3" fmla="*/ 5231199 h 5231199"/>
                  <a:gd name="connsiteX4" fmla="*/ 2963697 w 3993449"/>
                  <a:gd name="connsiteY4" fmla="*/ 5200945 h 5231199"/>
                  <a:gd name="connsiteX5" fmla="*/ 0 w 3993449"/>
                  <a:gd name="connsiteY5" fmla="*/ 1172576 h 5231199"/>
                  <a:gd name="connsiteX6" fmla="*/ 132794 w 3993449"/>
                  <a:gd name="connsiteY6" fmla="*/ 118432 h 5231199"/>
                  <a:gd name="connsiteX7" fmla="*/ 134494 w 3993449"/>
                  <a:gd name="connsiteY7" fmla="*/ 112448 h 5231199"/>
                  <a:gd name="connsiteX8" fmla="*/ 330971 w 3993449"/>
                  <a:gd name="connsiteY8" fmla="*/ 61928 h 5231199"/>
                  <a:gd name="connsiteX9" fmla="*/ 945283 w 3993449"/>
                  <a:gd name="connsiteY9" fmla="*/ 0 h 523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93449" h="5231199">
                    <a:moveTo>
                      <a:pt x="945283" y="0"/>
                    </a:moveTo>
                    <a:cubicBezTo>
                      <a:pt x="2628739" y="0"/>
                      <a:pt x="3993449" y="1364711"/>
                      <a:pt x="3993449" y="3048167"/>
                    </a:cubicBezTo>
                    <a:cubicBezTo>
                      <a:pt x="3993449" y="3889895"/>
                      <a:pt x="3652272" y="4651937"/>
                      <a:pt x="3100662" y="5203547"/>
                    </a:cubicBezTo>
                    <a:lnTo>
                      <a:pt x="3070237" y="5231199"/>
                    </a:lnTo>
                    <a:lnTo>
                      <a:pt x="2963697" y="5200945"/>
                    </a:lnTo>
                    <a:cubicBezTo>
                      <a:pt x="1246682" y="4666898"/>
                      <a:pt x="0" y="3065326"/>
                      <a:pt x="0" y="1172576"/>
                    </a:cubicBezTo>
                    <a:cubicBezTo>
                      <a:pt x="0" y="808586"/>
                      <a:pt x="46105" y="455364"/>
                      <a:pt x="132794" y="118432"/>
                    </a:cubicBezTo>
                    <a:lnTo>
                      <a:pt x="134494" y="112448"/>
                    </a:lnTo>
                    <a:lnTo>
                      <a:pt x="330971" y="61928"/>
                    </a:lnTo>
                    <a:cubicBezTo>
                      <a:pt x="529400" y="21324"/>
                      <a:pt x="734851" y="0"/>
                      <a:pt x="945283" y="0"/>
                    </a:cubicBezTo>
                    <a:close/>
                  </a:path>
                </a:pathLst>
              </a:custGeom>
              <a:solidFill>
                <a:srgbClr val="BAE6FF"/>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192" tIns="91192" rIns="91192" bIns="91192" numCol="1" rtlCol="0" anchor="t" anchorCtr="0" compatLnSpc="1">
                <a:prstTxWarp prst="textNoShape">
                  <a:avLst/>
                </a:prstTxWarp>
                <a:noAutofit/>
              </a:bodyPr>
              <a:lstStyle/>
              <a:p>
                <a:pPr algn="just" defTabSz="911932" fontAlgn="base">
                  <a:spcBef>
                    <a:spcPct val="0"/>
                  </a:spcBef>
                  <a:spcAft>
                    <a:spcPct val="0"/>
                  </a:spcAft>
                </a:pPr>
                <a:endParaRPr lang="en-US" sz="1396" noProof="0" dirty="0">
                  <a:solidFill>
                    <a:srgbClr val="FFFFFF"/>
                  </a:solidFill>
                </a:endParaRPr>
              </a:p>
            </p:txBody>
          </p:sp>
          <p:sp>
            <p:nvSpPr>
              <p:cNvPr id="58" name="TextBox 57">
                <a:extLst>
                  <a:ext uri="{FF2B5EF4-FFF2-40B4-BE49-F238E27FC236}">
                    <a16:creationId xmlns:a16="http://schemas.microsoft.com/office/drawing/2014/main" id="{7259FCA2-37A6-61D2-4970-8A2FD0747340}"/>
                  </a:ext>
                </a:extLst>
              </p:cNvPr>
              <p:cNvSpPr txBox="1"/>
              <p:nvPr/>
            </p:nvSpPr>
            <p:spPr>
              <a:xfrm>
                <a:off x="11608963" y="7969490"/>
                <a:ext cx="2317172" cy="830997"/>
              </a:xfrm>
              <a:prstGeom prst="rect">
                <a:avLst/>
              </a:prstGeom>
              <a:noFill/>
            </p:spPr>
            <p:txBody>
              <a:bodyPr wrap="square">
                <a:spAutoFit/>
              </a:bodyPr>
              <a:lstStyle/>
              <a:p>
                <a:pPr algn="ctr" defTabSz="2431818">
                  <a:buSzPct val="100000"/>
                  <a:defRPr/>
                </a:pPr>
                <a:r>
                  <a:rPr lang="en-US" sz="2400" kern="0" noProof="0" dirty="0">
                    <a:solidFill>
                      <a:srgbClr val="000000"/>
                    </a:solidFill>
                    <a:sym typeface="IBM Plex Sans Light"/>
                  </a:rPr>
                  <a:t>Conversational solutions </a:t>
                </a:r>
              </a:p>
            </p:txBody>
          </p:sp>
        </p:grpSp>
      </p:grpSp>
      <p:grpSp>
        <p:nvGrpSpPr>
          <p:cNvPr id="21" name="Group 20">
            <a:extLst>
              <a:ext uri="{FF2B5EF4-FFF2-40B4-BE49-F238E27FC236}">
                <a16:creationId xmlns:a16="http://schemas.microsoft.com/office/drawing/2014/main" id="{78904BD3-E514-4C95-283D-092EAB2BE1DB}"/>
              </a:ext>
            </a:extLst>
          </p:cNvPr>
          <p:cNvGrpSpPr/>
          <p:nvPr/>
        </p:nvGrpSpPr>
        <p:grpSpPr>
          <a:xfrm>
            <a:off x="16405871" y="6548129"/>
            <a:ext cx="6097964" cy="6097964"/>
            <a:chOff x="15493891" y="6035178"/>
            <a:chExt cx="6097964" cy="6097964"/>
          </a:xfrm>
        </p:grpSpPr>
        <p:sp>
          <p:nvSpPr>
            <p:cNvPr id="45" name="Oval 44">
              <a:extLst>
                <a:ext uri="{FF2B5EF4-FFF2-40B4-BE49-F238E27FC236}">
                  <a16:creationId xmlns:a16="http://schemas.microsoft.com/office/drawing/2014/main" id="{332F1F36-3975-A0A9-738C-1DB1EB8AD8E8}"/>
                </a:ext>
              </a:extLst>
            </p:cNvPr>
            <p:cNvSpPr/>
            <p:nvPr/>
          </p:nvSpPr>
          <p:spPr bwMode="auto">
            <a:xfrm>
              <a:off x="15493891" y="6035178"/>
              <a:ext cx="6097964" cy="6097964"/>
            </a:xfrm>
            <a:prstGeom prst="ellipse">
              <a:avLst/>
            </a:prstGeom>
            <a:solidFill>
              <a:srgbClr val="E5F6FF"/>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192" tIns="91192" rIns="91192" bIns="91192" numCol="1" rtlCol="0" anchor="t" anchorCtr="0" compatLnSpc="1">
              <a:prstTxWarp prst="textNoShape">
                <a:avLst/>
              </a:prstTxWarp>
            </a:bodyPr>
            <a:lstStyle/>
            <a:p>
              <a:pPr algn="just" defTabSz="911932" fontAlgn="base">
                <a:spcBef>
                  <a:spcPct val="0"/>
                </a:spcBef>
                <a:spcAft>
                  <a:spcPct val="0"/>
                </a:spcAft>
              </a:pPr>
              <a:endParaRPr lang="en-US" sz="1396" noProof="0" dirty="0">
                <a:solidFill>
                  <a:srgbClr val="FFFFFF"/>
                </a:solidFill>
              </a:endParaRPr>
            </a:p>
          </p:txBody>
        </p:sp>
        <p:grpSp>
          <p:nvGrpSpPr>
            <p:cNvPr id="18" name="Group 17">
              <a:extLst>
                <a:ext uri="{FF2B5EF4-FFF2-40B4-BE49-F238E27FC236}">
                  <a16:creationId xmlns:a16="http://schemas.microsoft.com/office/drawing/2014/main" id="{8569DF80-ADA7-D5CC-1692-5A2838510C1B}"/>
                </a:ext>
              </a:extLst>
            </p:cNvPr>
            <p:cNvGrpSpPr/>
            <p:nvPr/>
          </p:nvGrpSpPr>
          <p:grpSpPr>
            <a:xfrm>
              <a:off x="15493891" y="6035178"/>
              <a:ext cx="3954587" cy="5223070"/>
              <a:chOff x="15493891" y="6035178"/>
              <a:chExt cx="3954587" cy="5223070"/>
            </a:xfrm>
          </p:grpSpPr>
          <p:sp>
            <p:nvSpPr>
              <p:cNvPr id="12" name="Freeform 11">
                <a:extLst>
                  <a:ext uri="{FF2B5EF4-FFF2-40B4-BE49-F238E27FC236}">
                    <a16:creationId xmlns:a16="http://schemas.microsoft.com/office/drawing/2014/main" id="{6F9B2148-0570-BDE7-FF95-2BB0380F92EB}"/>
                  </a:ext>
                </a:extLst>
              </p:cNvPr>
              <p:cNvSpPr/>
              <p:nvPr/>
            </p:nvSpPr>
            <p:spPr bwMode="auto">
              <a:xfrm>
                <a:off x="15493891" y="6035178"/>
                <a:ext cx="3954587" cy="5223070"/>
              </a:xfrm>
              <a:custGeom>
                <a:avLst/>
                <a:gdLst>
                  <a:gd name="connsiteX0" fmla="*/ 3048982 w 3954587"/>
                  <a:gd name="connsiteY0" fmla="*/ 0 h 5223070"/>
                  <a:gd name="connsiteX1" fmla="*/ 3663458 w 3954587"/>
                  <a:gd name="connsiteY1" fmla="*/ 61945 h 5223070"/>
                  <a:gd name="connsiteX2" fmla="*/ 3816961 w 3954587"/>
                  <a:gd name="connsiteY2" fmla="*/ 101415 h 5223070"/>
                  <a:gd name="connsiteX3" fmla="*/ 3821793 w 3954587"/>
                  <a:gd name="connsiteY3" fmla="*/ 118432 h 5223070"/>
                  <a:gd name="connsiteX4" fmla="*/ 3954587 w 3954587"/>
                  <a:gd name="connsiteY4" fmla="*/ 1172576 h 5223070"/>
                  <a:gd name="connsiteX5" fmla="*/ 990890 w 3954587"/>
                  <a:gd name="connsiteY5" fmla="*/ 5200945 h 5223070"/>
                  <a:gd name="connsiteX6" fmla="*/ 912977 w 3954587"/>
                  <a:gd name="connsiteY6" fmla="*/ 5223070 h 5223070"/>
                  <a:gd name="connsiteX7" fmla="*/ 893026 w 3954587"/>
                  <a:gd name="connsiteY7" fmla="*/ 5204938 h 5223070"/>
                  <a:gd name="connsiteX8" fmla="*/ 0 w 3954587"/>
                  <a:gd name="connsiteY8" fmla="*/ 3048982 h 5223070"/>
                  <a:gd name="connsiteX9" fmla="*/ 3048982 w 3954587"/>
                  <a:gd name="connsiteY9" fmla="*/ 0 h 522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4587" h="5223070">
                    <a:moveTo>
                      <a:pt x="3048982" y="0"/>
                    </a:moveTo>
                    <a:cubicBezTo>
                      <a:pt x="3259470" y="0"/>
                      <a:pt x="3464977" y="21330"/>
                      <a:pt x="3663458" y="61945"/>
                    </a:cubicBezTo>
                    <a:lnTo>
                      <a:pt x="3816961" y="101415"/>
                    </a:lnTo>
                    <a:lnTo>
                      <a:pt x="3821793" y="118432"/>
                    </a:lnTo>
                    <a:cubicBezTo>
                      <a:pt x="3908482" y="455364"/>
                      <a:pt x="3954587" y="808586"/>
                      <a:pt x="3954587" y="1172576"/>
                    </a:cubicBezTo>
                    <a:cubicBezTo>
                      <a:pt x="3954587" y="3065326"/>
                      <a:pt x="2707906" y="4666897"/>
                      <a:pt x="990890" y="5200945"/>
                    </a:cubicBezTo>
                    <a:lnTo>
                      <a:pt x="912977" y="5223070"/>
                    </a:lnTo>
                    <a:lnTo>
                      <a:pt x="893026" y="5204938"/>
                    </a:lnTo>
                    <a:cubicBezTo>
                      <a:pt x="341269" y="4653181"/>
                      <a:pt x="0" y="3890935"/>
                      <a:pt x="0" y="3048982"/>
                    </a:cubicBezTo>
                    <a:cubicBezTo>
                      <a:pt x="0" y="1365076"/>
                      <a:pt x="1365076" y="0"/>
                      <a:pt x="3048982" y="0"/>
                    </a:cubicBezTo>
                    <a:close/>
                  </a:path>
                </a:pathLst>
              </a:custGeom>
              <a:solidFill>
                <a:srgbClr val="BAE6FF"/>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192" tIns="91192" rIns="91192" bIns="91192" numCol="1" rtlCol="0" anchor="t" anchorCtr="0" compatLnSpc="1">
                <a:prstTxWarp prst="textNoShape">
                  <a:avLst/>
                </a:prstTxWarp>
                <a:noAutofit/>
              </a:bodyPr>
              <a:lstStyle/>
              <a:p>
                <a:pPr algn="just" defTabSz="911932" fontAlgn="base">
                  <a:spcBef>
                    <a:spcPct val="0"/>
                  </a:spcBef>
                  <a:spcAft>
                    <a:spcPct val="0"/>
                  </a:spcAft>
                </a:pPr>
                <a:endParaRPr lang="en-US" sz="1396" noProof="0" dirty="0">
                  <a:solidFill>
                    <a:srgbClr val="FFFFFF"/>
                  </a:solidFill>
                </a:endParaRPr>
              </a:p>
            </p:txBody>
          </p:sp>
          <p:sp>
            <p:nvSpPr>
              <p:cNvPr id="62" name="TextBox 61">
                <a:extLst>
                  <a:ext uri="{FF2B5EF4-FFF2-40B4-BE49-F238E27FC236}">
                    <a16:creationId xmlns:a16="http://schemas.microsoft.com/office/drawing/2014/main" id="{9C5298F2-649E-0F09-2755-367D1FE5D162}"/>
                  </a:ext>
                </a:extLst>
              </p:cNvPr>
              <p:cNvSpPr txBox="1"/>
              <p:nvPr/>
            </p:nvSpPr>
            <p:spPr>
              <a:xfrm>
                <a:off x="16274454" y="7969490"/>
                <a:ext cx="2934706" cy="830997"/>
              </a:xfrm>
              <a:prstGeom prst="rect">
                <a:avLst/>
              </a:prstGeom>
              <a:noFill/>
            </p:spPr>
            <p:txBody>
              <a:bodyPr wrap="square">
                <a:spAutoFit/>
              </a:bodyPr>
              <a:lstStyle>
                <a:defPPr>
                  <a:defRPr lang="en-US"/>
                </a:defPPr>
                <a:lvl1pPr algn="ctr" defTabSz="2431818">
                  <a:buSzPct val="100000"/>
                  <a:defRPr sz="2800" b="1" kern="0">
                    <a:solidFill>
                      <a:srgbClr val="000000"/>
                    </a:solidFill>
                    <a:latin typeface="IBM Plex Sans Light"/>
                  </a:defRPr>
                </a:lvl1pPr>
              </a:lstStyle>
              <a:p>
                <a:r>
                  <a:rPr lang="en-US" sz="2400" b="0" noProof="0" dirty="0">
                    <a:latin typeface="+mn-lt"/>
                    <a:sym typeface="IBM Plex Sans Light"/>
                  </a:rPr>
                  <a:t>Intelligent process automation</a:t>
                </a:r>
              </a:p>
            </p:txBody>
          </p:sp>
        </p:grpSp>
      </p:grpSp>
      <p:pic>
        <p:nvPicPr>
          <p:cNvPr id="10" name="Graphic 9">
            <a:extLst>
              <a:ext uri="{FF2B5EF4-FFF2-40B4-BE49-F238E27FC236}">
                <a16:creationId xmlns:a16="http://schemas.microsoft.com/office/drawing/2014/main" id="{0E4CF262-566B-FA7D-ED39-A33913A9DEF1}"/>
              </a:ext>
            </a:extLst>
          </p:cNvPr>
          <p:cNvPicPr>
            <a:picLocks noChangeAspect="1"/>
          </p:cNvPicPr>
          <p:nvPr/>
        </p:nvPicPr>
        <p:blipFill>
          <a:blip r:embed="rId3">
            <a:extLst>
              <a:ext uri="{96DAC541-7B7A-43D3-8B79-37D633B846F1}">
                <asvg:svgBlip xmlns:asvg="http://schemas.microsoft.com/office/drawing/2016/SVG/main" r:embed="rId4"/>
              </a:ext>
            </a:extLst>
          </a:blip>
          <a:srcRect l="12464" r="12464"/>
          <a:stretch/>
        </p:blipFill>
        <p:spPr>
          <a:xfrm>
            <a:off x="15060581" y="6679742"/>
            <a:ext cx="2163748" cy="1916084"/>
          </a:xfrm>
          <a:prstGeom prst="rect">
            <a:avLst/>
          </a:prstGeom>
        </p:spPr>
      </p:pic>
      <p:sp>
        <p:nvSpPr>
          <p:cNvPr id="70" name="Oval 69">
            <a:extLst>
              <a:ext uri="{FF2B5EF4-FFF2-40B4-BE49-F238E27FC236}">
                <a16:creationId xmlns:a16="http://schemas.microsoft.com/office/drawing/2014/main" id="{C47FD74B-BC1C-BF8D-D3C2-DD6B059B270B}"/>
              </a:ext>
            </a:extLst>
          </p:cNvPr>
          <p:cNvSpPr/>
          <p:nvPr/>
        </p:nvSpPr>
        <p:spPr bwMode="auto">
          <a:xfrm>
            <a:off x="14893718" y="6337241"/>
            <a:ext cx="2605135" cy="2666454"/>
          </a:xfrm>
          <a:prstGeom prst="ellipse">
            <a:avLst/>
          </a:prstGeom>
          <a:solidFill>
            <a:schemeClr val="accent1"/>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192" tIns="91192" rIns="91192" bIns="91192" numCol="1" rtlCol="0" anchor="ctr" anchorCtr="0" compatLnSpc="1">
            <a:prstTxWarp prst="textNoShape">
              <a:avLst/>
            </a:prstTxWarp>
          </a:bodyPr>
          <a:lstStyle/>
          <a:p>
            <a:pPr algn="ctr" defTabSz="911932" fontAlgn="base">
              <a:spcBef>
                <a:spcPct val="0"/>
              </a:spcBef>
              <a:spcAft>
                <a:spcPct val="0"/>
              </a:spcAft>
              <a:defRPr/>
            </a:pPr>
            <a:r>
              <a:rPr lang="en-US" sz="3200" b="1" noProof="0" dirty="0">
                <a:solidFill>
                  <a:srgbClr val="FFFFFF"/>
                </a:solidFill>
              </a:rPr>
              <a:t>watson</a:t>
            </a:r>
            <a:r>
              <a:rPr lang="en-US" sz="3200" b="1" noProof="0" dirty="0">
                <a:solidFill>
                  <a:schemeClr val="bg1"/>
                </a:solidFill>
              </a:rPr>
              <a:t>x</a:t>
            </a:r>
          </a:p>
        </p:txBody>
      </p:sp>
      <p:sp>
        <p:nvSpPr>
          <p:cNvPr id="3" name="TextBox 2">
            <a:extLst>
              <a:ext uri="{FF2B5EF4-FFF2-40B4-BE49-F238E27FC236}">
                <a16:creationId xmlns:a16="http://schemas.microsoft.com/office/drawing/2014/main" id="{6B9D17F2-1922-E054-37A3-AFC75D856F44}"/>
              </a:ext>
            </a:extLst>
          </p:cNvPr>
          <p:cNvSpPr txBox="1"/>
          <p:nvPr/>
        </p:nvSpPr>
        <p:spPr>
          <a:xfrm>
            <a:off x="20326996" y="4075159"/>
            <a:ext cx="3723851" cy="230832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US" sz="2400" noProof="0" dirty="0"/>
              <a:t>A single platform that orchestrates work across Agents, data, business processes &amp; applications, </a:t>
            </a:r>
            <a:r>
              <a:rPr lang="en-US" sz="2400" b="1" noProof="0" dirty="0"/>
              <a:t>unlocking new ways to do work</a:t>
            </a:r>
          </a:p>
        </p:txBody>
      </p:sp>
      <p:cxnSp>
        <p:nvCxnSpPr>
          <p:cNvPr id="5" name="Elbow Connector 4">
            <a:extLst>
              <a:ext uri="{FF2B5EF4-FFF2-40B4-BE49-F238E27FC236}">
                <a16:creationId xmlns:a16="http://schemas.microsoft.com/office/drawing/2014/main" id="{7C16E1BA-2E20-B850-12D6-BAA1848B40D7}"/>
              </a:ext>
            </a:extLst>
          </p:cNvPr>
          <p:cNvCxnSpPr>
            <a:cxnSpLocks/>
            <a:stCxn id="3" idx="1"/>
            <a:endCxn id="70" idx="0"/>
          </p:cNvCxnSpPr>
          <p:nvPr/>
        </p:nvCxnSpPr>
        <p:spPr bwMode="auto">
          <a:xfrm rot="10800000" flipV="1">
            <a:off x="16196286" y="5229321"/>
            <a:ext cx="4130710" cy="1107920"/>
          </a:xfrm>
          <a:prstGeom prst="bentConnector2">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8FF4A534-F06D-6ED5-7622-B17E4DDDC74D}"/>
              </a:ext>
            </a:extLst>
          </p:cNvPr>
          <p:cNvSpPr txBox="1"/>
          <p:nvPr/>
        </p:nvSpPr>
        <p:spPr>
          <a:xfrm>
            <a:off x="10256616" y="10088503"/>
            <a:ext cx="2693839" cy="1200329"/>
          </a:xfrm>
          <a:prstGeom prst="rect">
            <a:avLst/>
          </a:prstGeom>
          <a:noFill/>
        </p:spPr>
        <p:txBody>
          <a:bodyPr wrap="square">
            <a:spAutoFit/>
          </a:bodyPr>
          <a:lstStyle/>
          <a:p>
            <a:pPr algn="ctr" defTabSz="2431818">
              <a:buSzPct val="100000"/>
              <a:defRPr/>
            </a:pPr>
            <a:r>
              <a:rPr lang="en-US" sz="2400" kern="0" noProof="0" dirty="0">
                <a:solidFill>
                  <a:srgbClr val="000000"/>
                </a:solidFill>
                <a:sym typeface="IBM Plex Sans Light"/>
              </a:rPr>
              <a:t>Unified platform for Assistants </a:t>
            </a:r>
            <a:br>
              <a:rPr lang="en-US" sz="2400" kern="0" noProof="0" dirty="0">
                <a:solidFill>
                  <a:srgbClr val="000000"/>
                </a:solidFill>
                <a:sym typeface="IBM Plex Sans Light"/>
              </a:rPr>
            </a:br>
            <a:r>
              <a:rPr lang="en-US" sz="2400" kern="0" noProof="0" dirty="0">
                <a:solidFill>
                  <a:srgbClr val="000000"/>
                </a:solidFill>
                <a:sym typeface="IBM Plex Sans Light"/>
              </a:rPr>
              <a:t>&amp; Agents</a:t>
            </a:r>
          </a:p>
        </p:txBody>
      </p:sp>
      <p:sp>
        <p:nvSpPr>
          <p:cNvPr id="9" name="TextBox 8">
            <a:extLst>
              <a:ext uri="{FF2B5EF4-FFF2-40B4-BE49-F238E27FC236}">
                <a16:creationId xmlns:a16="http://schemas.microsoft.com/office/drawing/2014/main" id="{51C52ED6-8A16-4EB8-4F7D-FBA6AEA0B6A9}"/>
              </a:ext>
            </a:extLst>
          </p:cNvPr>
          <p:cNvSpPr txBox="1"/>
          <p:nvPr/>
        </p:nvSpPr>
        <p:spPr>
          <a:xfrm>
            <a:off x="13946663" y="2219592"/>
            <a:ext cx="4481222" cy="830997"/>
          </a:xfrm>
          <a:prstGeom prst="rect">
            <a:avLst/>
          </a:prstGeom>
          <a:noFill/>
        </p:spPr>
        <p:txBody>
          <a:bodyPr wrap="square">
            <a:spAutoFit/>
          </a:bodyPr>
          <a:lstStyle/>
          <a:p>
            <a:pPr algn="ctr" defTabSz="2431818">
              <a:buSzPct val="100000"/>
              <a:defRPr/>
            </a:pPr>
            <a:r>
              <a:rPr lang="en-US" sz="2400" kern="0" noProof="0" dirty="0">
                <a:solidFill>
                  <a:srgbClr val="000000"/>
                </a:solidFill>
                <a:sym typeface="IBM Plex Sans Light"/>
              </a:rPr>
              <a:t>Open, hybrid – any AI model, any agent framework</a:t>
            </a:r>
          </a:p>
        </p:txBody>
      </p:sp>
      <p:sp>
        <p:nvSpPr>
          <p:cNvPr id="11" name="TextBox 10">
            <a:extLst>
              <a:ext uri="{FF2B5EF4-FFF2-40B4-BE49-F238E27FC236}">
                <a16:creationId xmlns:a16="http://schemas.microsoft.com/office/drawing/2014/main" id="{D83ACB00-7281-99D4-5108-34BC3EB9DC0F}"/>
              </a:ext>
            </a:extLst>
          </p:cNvPr>
          <p:cNvSpPr txBox="1"/>
          <p:nvPr/>
        </p:nvSpPr>
        <p:spPr>
          <a:xfrm>
            <a:off x="19400618" y="10111948"/>
            <a:ext cx="3116994" cy="830997"/>
          </a:xfrm>
          <a:prstGeom prst="rect">
            <a:avLst/>
          </a:prstGeom>
          <a:noFill/>
        </p:spPr>
        <p:txBody>
          <a:bodyPr wrap="square">
            <a:spAutoFit/>
          </a:bodyPr>
          <a:lstStyle/>
          <a:p>
            <a:pPr algn="ctr" defTabSz="2431818">
              <a:buSzPct val="100000"/>
              <a:defRPr/>
            </a:pPr>
            <a:r>
              <a:rPr lang="en-US" sz="2400" kern="0" noProof="0" dirty="0">
                <a:solidFill>
                  <a:srgbClr val="000000"/>
                </a:solidFill>
                <a:sym typeface="IBM Plex Sans Light"/>
              </a:rPr>
              <a:t>Deep enterprise integration</a:t>
            </a:r>
          </a:p>
        </p:txBody>
      </p:sp>
      <p:pic>
        <p:nvPicPr>
          <p:cNvPr id="16" name="Picture 15" descr="A white and blue rectangle with blue lines&#10;&#10;AI-generated content may be incorrect.">
            <a:extLst>
              <a:ext uri="{FF2B5EF4-FFF2-40B4-BE49-F238E27FC236}">
                <a16:creationId xmlns:a16="http://schemas.microsoft.com/office/drawing/2014/main" id="{69FDCD6D-54AE-E816-BB9B-92B1AB8EC752}"/>
              </a:ext>
            </a:extLst>
          </p:cNvPr>
          <p:cNvPicPr>
            <a:picLocks noChangeAspect="1"/>
          </p:cNvPicPr>
          <p:nvPr/>
        </p:nvPicPr>
        <p:blipFill>
          <a:blip r:embed="rId5" cstate="screen">
            <a:clrChange>
              <a:clrFrom>
                <a:srgbClr val="EAF2FC"/>
              </a:clrFrom>
              <a:clrTo>
                <a:srgbClr val="EAF2FC">
                  <a:alpha val="0"/>
                </a:srgbClr>
              </a:clrTo>
            </a:clrChange>
            <a:extLst>
              <a:ext uri="{28A0092B-C50C-407E-A947-70E740481C1C}">
                <a14:useLocalDpi xmlns:a14="http://schemas.microsoft.com/office/drawing/2010/main"/>
              </a:ext>
            </a:extLst>
          </a:blip>
          <a:srcRect l="87394" t="4411" r="251" b="4012"/>
          <a:stretch/>
        </p:blipFill>
        <p:spPr>
          <a:xfrm>
            <a:off x="10959957" y="815665"/>
            <a:ext cx="1638704" cy="1260637"/>
          </a:xfrm>
          <a:prstGeom prst="rect">
            <a:avLst/>
          </a:prstGeom>
        </p:spPr>
      </p:pic>
      <p:sp>
        <p:nvSpPr>
          <p:cNvPr id="23" name="Title">
            <a:extLst>
              <a:ext uri="{FF2B5EF4-FFF2-40B4-BE49-F238E27FC236}">
                <a16:creationId xmlns:a16="http://schemas.microsoft.com/office/drawing/2014/main" id="{6BD3811B-D3E5-F1B4-19DE-3DB15A6D329D}"/>
              </a:ext>
            </a:extLst>
          </p:cNvPr>
          <p:cNvSpPr txBox="1">
            <a:spLocks/>
          </p:cNvSpPr>
          <p:nvPr/>
        </p:nvSpPr>
        <p:spPr>
          <a:xfrm>
            <a:off x="769739" y="2764244"/>
            <a:ext cx="9288662" cy="433773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defTabSz="2437884" fontAlgn="auto">
              <a:lnSpc>
                <a:spcPct val="100000"/>
              </a:lnSpc>
              <a:spcBef>
                <a:spcPts val="0"/>
              </a:spcBef>
              <a:spcAft>
                <a:spcPts val="0"/>
              </a:spcAft>
              <a:defRPr/>
            </a:pPr>
            <a:r>
              <a:rPr lang="en-US" sz="3200" kern="0" noProof="0" dirty="0">
                <a:solidFill>
                  <a:srgbClr val="000000"/>
                </a:solidFill>
                <a:latin typeface="+mn-lt"/>
                <a:ea typeface="IBM Plex Sans Light"/>
                <a:cs typeface="IBM Plex Sans Light"/>
              </a:rPr>
              <a:t>Integrating AI agents with existing AI &amp; automation investments ushers </a:t>
            </a:r>
            <a:r>
              <a:rPr lang="en-US" sz="3200" kern="0" noProof="0" dirty="0">
                <a:solidFill>
                  <a:schemeClr val="accent1"/>
                </a:solidFill>
                <a:latin typeface="+mn-lt"/>
                <a:ea typeface="IBM Plex Sans Light"/>
                <a:cs typeface="IBM Plex Sans Light"/>
              </a:rPr>
              <a:t>a new opportunity to unlock </a:t>
            </a:r>
            <a:r>
              <a:rPr lang="en-US" sz="3200" kern="0" noProof="0" dirty="0">
                <a:solidFill>
                  <a:srgbClr val="000000"/>
                </a:solidFill>
                <a:latin typeface="+mn-lt"/>
                <a:ea typeface="IBM Plex Sans Light"/>
                <a:cs typeface="IBM Plex Sans Light"/>
              </a:rPr>
              <a:t>enterprise productivity:</a:t>
            </a:r>
          </a:p>
          <a:p>
            <a:pPr defTabSz="2437884" fontAlgn="auto">
              <a:lnSpc>
                <a:spcPct val="100000"/>
              </a:lnSpc>
              <a:spcBef>
                <a:spcPts val="0"/>
              </a:spcBef>
              <a:spcAft>
                <a:spcPts val="0"/>
              </a:spcAft>
              <a:defRPr/>
            </a:pPr>
            <a:endParaRPr lang="en-US" sz="3200" kern="0" noProof="0" dirty="0">
              <a:solidFill>
                <a:srgbClr val="000000"/>
              </a:solidFill>
              <a:latin typeface="+mn-lt"/>
              <a:ea typeface="IBM Plex Sans Light"/>
              <a:cs typeface="IBM Plex Sans Light"/>
            </a:endParaRPr>
          </a:p>
          <a:p>
            <a:pPr defTabSz="2437884" fontAlgn="auto">
              <a:lnSpc>
                <a:spcPct val="100000"/>
              </a:lnSpc>
              <a:spcBef>
                <a:spcPts val="0"/>
              </a:spcBef>
              <a:spcAft>
                <a:spcPts val="0"/>
              </a:spcAft>
              <a:defRPr/>
            </a:pPr>
            <a:r>
              <a:rPr lang="en-US" sz="3200" noProof="0" dirty="0">
                <a:solidFill>
                  <a:srgbClr val="000000"/>
                </a:solidFill>
                <a:latin typeface="+mn-lt"/>
                <a:ea typeface="IBM Plex Sans Light"/>
                <a:cs typeface="IBM Plex Sans Light"/>
              </a:rPr>
              <a:t>By 2028, </a:t>
            </a:r>
            <a:r>
              <a:rPr lang="en-US" sz="3200" noProof="0" dirty="0">
                <a:solidFill>
                  <a:schemeClr val="accent1"/>
                </a:solidFill>
                <a:latin typeface="+mn-lt"/>
                <a:ea typeface="IBM Plex Sans Light"/>
                <a:cs typeface="IBM Plex Sans Light"/>
              </a:rPr>
              <a:t>one-third of interactions </a:t>
            </a:r>
            <a:r>
              <a:rPr lang="en-US" sz="3200" noProof="0" dirty="0">
                <a:solidFill>
                  <a:srgbClr val="000000"/>
                </a:solidFill>
                <a:latin typeface="+mn-lt"/>
                <a:ea typeface="IBM Plex Sans Light"/>
                <a:cs typeface="IBM Plex Sans Light"/>
              </a:rPr>
              <a:t>with generative AI services will use action models and autonomous agents for task completion</a:t>
            </a:r>
            <a:r>
              <a:rPr lang="en-US" sz="3200" baseline="30000" noProof="0" dirty="0">
                <a:latin typeface="+mn-lt"/>
                <a:ea typeface="IBM Plex Sans Light"/>
                <a:cs typeface="IBM Plex Sans Light"/>
              </a:rPr>
              <a:t>1</a:t>
            </a:r>
            <a:r>
              <a:rPr lang="en-US" sz="3200" noProof="0" dirty="0">
                <a:solidFill>
                  <a:srgbClr val="000000"/>
                </a:solidFill>
                <a:latin typeface="+mn-lt"/>
              </a:rPr>
              <a:t>, creating a </a:t>
            </a:r>
            <a:r>
              <a:rPr lang="en-US" sz="3200" noProof="0" dirty="0">
                <a:solidFill>
                  <a:schemeClr val="accent1"/>
                </a:solidFill>
                <a:latin typeface="+mn-lt"/>
              </a:rPr>
              <a:t>$47.1 billion white space </a:t>
            </a:r>
            <a:r>
              <a:rPr lang="en-US" sz="3200" noProof="0" dirty="0">
                <a:solidFill>
                  <a:srgbClr val="000000"/>
                </a:solidFill>
                <a:latin typeface="+mn-lt"/>
              </a:rPr>
              <a:t>for enterprise productivity.</a:t>
            </a:r>
            <a:r>
              <a:rPr lang="en-US" sz="3200" baseline="30000" noProof="0" dirty="0">
                <a:latin typeface="+mn-lt"/>
              </a:rPr>
              <a:t>2</a:t>
            </a:r>
            <a:endParaRPr lang="en-US" sz="3200" kern="0" noProof="0" dirty="0">
              <a:solidFill>
                <a:srgbClr val="000000"/>
              </a:solidFill>
              <a:latin typeface="+mn-lt"/>
              <a:ea typeface="IBM Plex Sans Light"/>
              <a:cs typeface="IBM Plex Sans Light"/>
            </a:endParaRPr>
          </a:p>
        </p:txBody>
      </p:sp>
      <p:pic>
        <p:nvPicPr>
          <p:cNvPr id="24" name="Picture 23" descr="A white and blue rectangle with blue lines&#10;&#10;AI-generated content may be incorrect.">
            <a:extLst>
              <a:ext uri="{FF2B5EF4-FFF2-40B4-BE49-F238E27FC236}">
                <a16:creationId xmlns:a16="http://schemas.microsoft.com/office/drawing/2014/main" id="{B8C1EA61-113F-0CAB-6BBF-F47B169ADB56}"/>
              </a:ext>
            </a:extLst>
          </p:cNvPr>
          <p:cNvPicPr>
            <a:picLocks noChangeAspect="1"/>
          </p:cNvPicPr>
          <p:nvPr/>
        </p:nvPicPr>
        <p:blipFill>
          <a:blip r:embed="rId5" cstate="screen">
            <a:clrChange>
              <a:clrFrom>
                <a:srgbClr val="EAF2FC"/>
              </a:clrFrom>
              <a:clrTo>
                <a:srgbClr val="EAF2FC">
                  <a:alpha val="0"/>
                </a:srgbClr>
              </a:clrTo>
            </a:clrChange>
            <a:extLst>
              <a:ext uri="{28A0092B-C50C-407E-A947-70E740481C1C}">
                <a14:useLocalDpi xmlns:a14="http://schemas.microsoft.com/office/drawing/2010/main"/>
              </a:ext>
            </a:extLst>
          </a:blip>
          <a:srcRect l="735" t="4411" r="22825" b="4012"/>
          <a:stretch/>
        </p:blipFill>
        <p:spPr>
          <a:xfrm>
            <a:off x="830377" y="814648"/>
            <a:ext cx="10138970" cy="1260637"/>
          </a:xfrm>
          <a:prstGeom prst="rect">
            <a:avLst/>
          </a:prstGeom>
        </p:spPr>
      </p:pic>
      <p:sp>
        <p:nvSpPr>
          <p:cNvPr id="6" name="Title 1">
            <a:extLst>
              <a:ext uri="{FF2B5EF4-FFF2-40B4-BE49-F238E27FC236}">
                <a16:creationId xmlns:a16="http://schemas.microsoft.com/office/drawing/2014/main" id="{CDA4E2CE-F117-8A44-FDCF-0E89F726F450}"/>
              </a:ext>
            </a:extLst>
          </p:cNvPr>
          <p:cNvSpPr txBox="1">
            <a:spLocks/>
          </p:cNvSpPr>
          <p:nvPr/>
        </p:nvSpPr>
        <p:spPr>
          <a:xfrm>
            <a:off x="866893" y="6914977"/>
            <a:ext cx="5798389" cy="1882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defPPr>
              <a:defRPr lang="en-US"/>
            </a:defPPr>
            <a:lvl1pPr marL="0" marR="0" indent="0" algn="l" defTabSz="914507" rtl="0" eaLnBrk="1" latinLnBrk="0" hangingPunct="1">
              <a:lnSpc>
                <a:spcPct val="100000"/>
              </a:lnSpc>
              <a:spcBef>
                <a:spcPts val="0"/>
              </a:spcBef>
              <a:spcAft>
                <a:spcPts val="0"/>
              </a:spcAft>
              <a:buClrTx/>
              <a:buSzTx/>
              <a:buFontTx/>
              <a:buNone/>
              <a:tabLst/>
              <a:defRPr sz="1800" b="0" i="0" u="none" strike="noStrike" kern="1200" cap="none" spc="0" baseline="0">
                <a:solidFill>
                  <a:schemeClr val="tx1"/>
                </a:solidFill>
                <a:uFillTx/>
                <a:latin typeface="IBM Plex Sans Light"/>
                <a:ea typeface="IBM Plex Sans Light"/>
                <a:cs typeface="IBM Plex Sans Light"/>
                <a:sym typeface="IBM Plex Sans Light"/>
              </a:defRPr>
            </a:lvl1pPr>
            <a:lvl2pPr marL="457253" marR="0" indent="0" algn="l" defTabSz="914507"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IBM Plex Sans Light"/>
                <a:ea typeface="IBM Plex Sans Light"/>
                <a:cs typeface="IBM Plex Sans Light"/>
                <a:sym typeface="IBM Plex Sans Light"/>
              </a:defRPr>
            </a:lvl2pPr>
            <a:lvl3pPr marL="914507" marR="0" indent="0" algn="l" defTabSz="914507"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IBM Plex Sans Light"/>
                <a:ea typeface="IBM Plex Sans Light"/>
                <a:cs typeface="IBM Plex Sans Light"/>
                <a:sym typeface="IBM Plex Sans Light"/>
              </a:defRPr>
            </a:lvl3pPr>
            <a:lvl4pPr marL="1371760" marR="0" indent="0" algn="l" defTabSz="914507"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IBM Plex Sans Light"/>
                <a:ea typeface="IBM Plex Sans Light"/>
                <a:cs typeface="IBM Plex Sans Light"/>
                <a:sym typeface="IBM Plex Sans Light"/>
              </a:defRPr>
            </a:lvl4pPr>
            <a:lvl5pPr marL="1829014" marR="0" indent="0" algn="l" defTabSz="914507"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IBM Plex Sans Light"/>
                <a:ea typeface="IBM Plex Sans Light"/>
                <a:cs typeface="IBM Plex Sans Light"/>
                <a:sym typeface="IBM Plex Sans Light"/>
              </a:defRPr>
            </a:lvl5pPr>
            <a:lvl6pPr marL="2286266" marR="0" indent="362568" algn="l" defTabSz="914507"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IBM Plex Sans Light"/>
                <a:ea typeface="IBM Plex Sans Light"/>
                <a:cs typeface="IBM Plex Sans Light"/>
                <a:sym typeface="IBM Plex Sans Light"/>
              </a:defRPr>
            </a:lvl6pPr>
            <a:lvl7pPr marL="2743520" marR="0" indent="725139" algn="l" defTabSz="914507"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IBM Plex Sans Light"/>
                <a:ea typeface="IBM Plex Sans Light"/>
                <a:cs typeface="IBM Plex Sans Light"/>
                <a:sym typeface="IBM Plex Sans Light"/>
              </a:defRPr>
            </a:lvl7pPr>
            <a:lvl8pPr marL="3200773" marR="0" indent="1087706" algn="l" defTabSz="914507"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IBM Plex Sans Light"/>
                <a:ea typeface="IBM Plex Sans Light"/>
                <a:cs typeface="IBM Plex Sans Light"/>
                <a:sym typeface="IBM Plex Sans Light"/>
              </a:defRPr>
            </a:lvl8pPr>
            <a:lvl9pPr marL="3658027" marR="0" indent="1450276" algn="l" defTabSz="914507"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IBM Plex Sans Light"/>
                <a:ea typeface="IBM Plex Sans Light"/>
                <a:cs typeface="IBM Plex Sans Light"/>
                <a:sym typeface="IBM Plex Sans Light"/>
              </a:defRPr>
            </a:lvl9pPr>
          </a:lstStyle>
          <a:p>
            <a:pPr marL="457200" indent="-457200">
              <a:buFont typeface="IBM Plex Sans Light" panose="020B0604020202020204" pitchFamily="34" charset="0"/>
              <a:buChar char="•"/>
            </a:pPr>
            <a:endParaRPr lang="en-US" sz="2800" noProof="0" dirty="0">
              <a:latin typeface="+mn-lt"/>
            </a:endParaRPr>
          </a:p>
        </p:txBody>
      </p:sp>
    </p:spTree>
    <p:extLst>
      <p:ext uri="{BB962C8B-B14F-4D97-AF65-F5344CB8AC3E}">
        <p14:creationId xmlns:p14="http://schemas.microsoft.com/office/powerpoint/2010/main" val="99335621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408B7-1F97-C820-CDFF-7FEFE0A845E6}"/>
            </a:ext>
          </a:extLst>
        </p:cNvPr>
        <p:cNvGrpSpPr/>
        <p:nvPr/>
      </p:nvGrpSpPr>
      <p:grpSpPr>
        <a:xfrm>
          <a:off x="0" y="0"/>
          <a:ext cx="0" cy="0"/>
          <a:chOff x="0" y="0"/>
          <a:chExt cx="0" cy="0"/>
        </a:xfrm>
      </p:grpSpPr>
      <p:sp>
        <p:nvSpPr>
          <p:cNvPr id="3" name="Rectangle 16">
            <a:extLst>
              <a:ext uri="{FF2B5EF4-FFF2-40B4-BE49-F238E27FC236}">
                <a16:creationId xmlns:a16="http://schemas.microsoft.com/office/drawing/2014/main" id="{6B85B6F0-E6F5-F634-D456-62BAB4B5FD96}"/>
              </a:ext>
            </a:extLst>
          </p:cNvPr>
          <p:cNvSpPr/>
          <p:nvPr/>
        </p:nvSpPr>
        <p:spPr>
          <a:xfrm>
            <a:off x="-29944" y="16070"/>
            <a:ext cx="5257928" cy="13716001"/>
          </a:xfrm>
          <a:prstGeom prst="rect">
            <a:avLst/>
          </a:prstGeom>
          <a:solidFill>
            <a:srgbClr val="E5F6FF"/>
          </a:solidFill>
          <a:ln w="19050">
            <a:solidFill>
              <a:srgbClr val="E5F6FF"/>
            </a:solidFill>
          </a:ln>
        </p:spPr>
        <p:txBody>
          <a:bodyPr tIns="91439" bIns="91439"/>
          <a:lstStyle/>
          <a:p>
            <a:pPr defTabSz="2438430">
              <a:defRPr sz="3700"/>
            </a:pPr>
            <a:endParaRPr lang="en-US" sz="3700" noProof="0" dirty="0"/>
          </a:p>
        </p:txBody>
      </p:sp>
      <p:sp>
        <p:nvSpPr>
          <p:cNvPr id="2" name="Title 1">
            <a:extLst>
              <a:ext uri="{FF2B5EF4-FFF2-40B4-BE49-F238E27FC236}">
                <a16:creationId xmlns:a16="http://schemas.microsoft.com/office/drawing/2014/main" id="{BD6ADE61-13AC-6596-A560-6AC91D16D190}"/>
              </a:ext>
            </a:extLst>
          </p:cNvPr>
          <p:cNvSpPr>
            <a:spLocks noGrp="1"/>
          </p:cNvSpPr>
          <p:nvPr>
            <p:ph type="title"/>
          </p:nvPr>
        </p:nvSpPr>
        <p:spPr>
          <a:xfrm>
            <a:off x="576001" y="576000"/>
            <a:ext cx="3697332" cy="8832850"/>
          </a:xfrm>
          <a:ln>
            <a:noFill/>
          </a:ln>
        </p:spPr>
        <p:txBody>
          <a:bodyPr lIns="0" tIns="0" rIns="0" bIns="0" anchor="t"/>
          <a:lstStyle/>
          <a:p>
            <a:r>
              <a:rPr lang="en-US" sz="4200" noProof="0" dirty="0">
                <a:latin typeface="+mn-lt"/>
              </a:rPr>
              <a:t>Agent Builder Studio</a:t>
            </a:r>
          </a:p>
        </p:txBody>
      </p:sp>
      <p:sp>
        <p:nvSpPr>
          <p:cNvPr id="4" name="Text Placeholder 3">
            <a:extLst>
              <a:ext uri="{FF2B5EF4-FFF2-40B4-BE49-F238E27FC236}">
                <a16:creationId xmlns:a16="http://schemas.microsoft.com/office/drawing/2014/main" id="{21547CF7-1503-6011-C2FD-7442DEAFB968}"/>
              </a:ext>
            </a:extLst>
          </p:cNvPr>
          <p:cNvSpPr>
            <a:spLocks noGrp="1"/>
          </p:cNvSpPr>
          <p:nvPr>
            <p:ph type="body" sz="quarter" idx="4294967295"/>
          </p:nvPr>
        </p:nvSpPr>
        <p:spPr>
          <a:xfrm>
            <a:off x="302973" y="3726490"/>
            <a:ext cx="4243388" cy="4622800"/>
          </a:xfrm>
        </p:spPr>
        <p:txBody>
          <a:bodyPr lIns="0" tIns="0" rIns="0" bIns="0" anchor="t"/>
          <a:lstStyle/>
          <a:p>
            <a:pPr marL="457200" indent="-457200">
              <a:buFont typeface="IBM Plex Sans Light" panose="020B0604020202020204" pitchFamily="34" charset="0"/>
              <a:buChar char="•"/>
            </a:pPr>
            <a:r>
              <a:rPr lang="en-US" sz="2666" noProof="0" dirty="0">
                <a:latin typeface="+mn-lt"/>
              </a:rPr>
              <a:t>A no-code agent &amp; tool builder studio that unifies watsonx Orchestrate builder capabilities into a single, simplified experience</a:t>
            </a:r>
          </a:p>
          <a:p>
            <a:pPr marL="457200" indent="-457200">
              <a:buFont typeface="IBM Plex Sans Light" panose="020B0604020202020204" pitchFamily="34" charset="0"/>
              <a:buChar char="•"/>
            </a:pPr>
            <a:endParaRPr lang="en-US" sz="2666" noProof="0" dirty="0">
              <a:latin typeface="+mn-lt"/>
            </a:endParaRPr>
          </a:p>
          <a:p>
            <a:pPr marL="457200" indent="-457200">
              <a:buFont typeface="IBM Plex Sans Light" panose="020B0604020202020204" pitchFamily="34" charset="0"/>
              <a:buChar char="•"/>
            </a:pPr>
            <a:r>
              <a:rPr lang="en-US" sz="2666" noProof="0" dirty="0">
                <a:latin typeface="+mn-lt"/>
              </a:rPr>
              <a:t>Experience the product walk-through </a:t>
            </a:r>
            <a:r>
              <a:rPr lang="en-US" sz="2666" noProof="0" dirty="0">
                <a:latin typeface="+mn-lt"/>
                <a:hlinkClick r:id="rId3"/>
              </a:rPr>
              <a:t>here</a:t>
            </a:r>
            <a:r>
              <a:rPr lang="en-US" sz="2666" noProof="0" dirty="0">
                <a:latin typeface="+mn-lt"/>
              </a:rPr>
              <a:t> →</a:t>
            </a:r>
          </a:p>
          <a:p>
            <a:endParaRPr lang="en-US" sz="2666" noProof="0" dirty="0">
              <a:latin typeface="+mn-lt"/>
            </a:endParaRPr>
          </a:p>
          <a:p>
            <a:endParaRPr lang="en-US" sz="2666" noProof="0" dirty="0">
              <a:latin typeface="+mn-lt"/>
            </a:endParaRPr>
          </a:p>
          <a:p>
            <a:endParaRPr lang="en-US" sz="2666" b="1" noProof="0" dirty="0">
              <a:latin typeface="+mn-lt"/>
            </a:endParaRPr>
          </a:p>
        </p:txBody>
      </p:sp>
      <p:sp>
        <p:nvSpPr>
          <p:cNvPr id="7" name="TextBox 6">
            <a:extLst>
              <a:ext uri="{FF2B5EF4-FFF2-40B4-BE49-F238E27FC236}">
                <a16:creationId xmlns:a16="http://schemas.microsoft.com/office/drawing/2014/main" id="{F10D2138-213C-155F-D77A-64C54AD6DFF8}"/>
              </a:ext>
            </a:extLst>
          </p:cNvPr>
          <p:cNvSpPr txBox="1"/>
          <p:nvPr/>
        </p:nvSpPr>
        <p:spPr>
          <a:xfrm>
            <a:off x="-5436296" y="1077238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marR="0" lvl="0" indent="-893498" algn="l" defTabSz="4876800" rtl="0" eaLnBrk="1" fontAlgn="auto" latinLnBrk="0" hangingPunct="1">
              <a:lnSpc>
                <a:spcPct val="100000"/>
              </a:lnSpc>
              <a:spcBef>
                <a:spcPts val="5800"/>
              </a:spcBef>
              <a:spcAft>
                <a:spcPts val="0"/>
              </a:spcAft>
              <a:buClrTx/>
              <a:buSzPct val="100000"/>
              <a:buFontTx/>
              <a:buChar char="–"/>
              <a:tabLst/>
              <a:defRPr/>
            </a:pPr>
            <a:endParaRPr kumimoji="0" lang="en-US" sz="3600" b="0" i="0" u="none" strike="noStrike" kern="0" cap="none" spc="0" normalizeH="0" baseline="0" noProof="0" dirty="0">
              <a:ln>
                <a:noFill/>
              </a:ln>
              <a:solidFill>
                <a:srgbClr val="000000"/>
              </a:solidFill>
              <a:effectLst/>
              <a:uLnTx/>
              <a:uFillTx/>
              <a:ea typeface="IBM Plex Sans Light"/>
              <a:cs typeface="IBM Plex Sans Light"/>
              <a:sym typeface="IBM Plex Sans Light"/>
            </a:endParaRPr>
          </a:p>
        </p:txBody>
      </p:sp>
      <p:pic>
        <p:nvPicPr>
          <p:cNvPr id="9" name="Picture 8">
            <a:extLst>
              <a:ext uri="{FF2B5EF4-FFF2-40B4-BE49-F238E27FC236}">
                <a16:creationId xmlns:a16="http://schemas.microsoft.com/office/drawing/2014/main" id="{5F565E1C-D0DA-92F6-8652-20C1FF5942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74249" y="1790018"/>
            <a:ext cx="14869060" cy="10135964"/>
          </a:xfrm>
          <a:prstGeom prst="rect">
            <a:avLst/>
          </a:prstGeom>
          <a:ln>
            <a:solidFill>
              <a:schemeClr val="bg1">
                <a:lumMod val="50000"/>
              </a:schemeClr>
            </a:solidFill>
          </a:ln>
        </p:spPr>
      </p:pic>
    </p:spTree>
    <p:extLst>
      <p:ext uri="{BB962C8B-B14F-4D97-AF65-F5344CB8AC3E}">
        <p14:creationId xmlns:p14="http://schemas.microsoft.com/office/powerpoint/2010/main" val="259830886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16DEF1F-9BBA-AFD1-8B43-7A04A35B8D9B}"/>
              </a:ext>
            </a:extLst>
          </p:cNvPr>
          <p:cNvSpPr/>
          <p:nvPr/>
        </p:nvSpPr>
        <p:spPr bwMode="auto">
          <a:xfrm>
            <a:off x="49639" y="3"/>
            <a:ext cx="12193587" cy="13715997"/>
          </a:xfrm>
          <a:prstGeom prst="rect">
            <a:avLst/>
          </a:prstGeom>
          <a:solidFill>
            <a:srgbClr val="E5F7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marL="655200" indent="-655200" defTabSz="1828800" fontAlgn="base">
              <a:spcBef>
                <a:spcPct val="0"/>
              </a:spcBef>
              <a:spcAft>
                <a:spcPct val="0"/>
              </a:spcAft>
              <a:buFont typeface="IBM Plex Sans Light" panose="020B0604020202020204" pitchFamily="34" charset="0"/>
              <a:buChar char="•"/>
            </a:pPr>
            <a:endParaRPr lang="en-US" sz="4000" noProof="0" dirty="0">
              <a:solidFill>
                <a:schemeClr val="tx1"/>
              </a:solidFill>
            </a:endParaRPr>
          </a:p>
        </p:txBody>
      </p:sp>
      <p:sp>
        <p:nvSpPr>
          <p:cNvPr id="8" name="TextBox 7">
            <a:extLst>
              <a:ext uri="{FF2B5EF4-FFF2-40B4-BE49-F238E27FC236}">
                <a16:creationId xmlns:a16="http://schemas.microsoft.com/office/drawing/2014/main" id="{56C08F49-D305-58CB-157B-875431BE471B}"/>
              </a:ext>
            </a:extLst>
          </p:cNvPr>
          <p:cNvSpPr txBox="1"/>
          <p:nvPr/>
        </p:nvSpPr>
        <p:spPr>
          <a:xfrm>
            <a:off x="528275" y="514520"/>
            <a:ext cx="7121462" cy="1292662"/>
          </a:xfrm>
          <a:prstGeom prst="rect">
            <a:avLst/>
          </a:prstGeom>
          <a:noFill/>
        </p:spPr>
        <p:txBody>
          <a:bodyPr wrap="square" lIns="0" tIns="0" rIns="0" bIns="0" anchor="t">
            <a:spAutoFit/>
          </a:bodyPr>
          <a:lstStyle/>
          <a:p>
            <a:pPr defTabSz="2437452">
              <a:buClr>
                <a:srgbClr val="000000"/>
              </a:buClr>
              <a:defRPr/>
            </a:pPr>
            <a:r>
              <a:rPr lang="en-US" sz="4200" noProof="0" dirty="0">
                <a:solidFill>
                  <a:srgbClr val="000000"/>
                </a:solidFill>
                <a:cs typeface="IBM Plex Sans Light"/>
                <a:sym typeface="IBM Plex Sans Light"/>
              </a:rPr>
              <a:t>Gain real value from existing content repositories</a:t>
            </a:r>
            <a:endParaRPr lang="en-US" sz="4200" noProof="0" dirty="0">
              <a:solidFill>
                <a:schemeClr val="accent1"/>
              </a:solidFill>
              <a:cs typeface="IBM Plex Sans Light"/>
              <a:sym typeface="IBM Plex Sans Light"/>
            </a:endParaRPr>
          </a:p>
        </p:txBody>
      </p:sp>
      <p:sp>
        <p:nvSpPr>
          <p:cNvPr id="20" name="TextBox 19">
            <a:extLst>
              <a:ext uri="{FF2B5EF4-FFF2-40B4-BE49-F238E27FC236}">
                <a16:creationId xmlns:a16="http://schemas.microsoft.com/office/drawing/2014/main" id="{153416E4-1F49-940C-919A-36C786D9F960}"/>
              </a:ext>
            </a:extLst>
          </p:cNvPr>
          <p:cNvSpPr txBox="1"/>
          <p:nvPr/>
        </p:nvSpPr>
        <p:spPr>
          <a:xfrm>
            <a:off x="10059233" y="82858"/>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294" indent="-446576" defTabSz="2437454">
              <a:spcBef>
                <a:spcPts val="2900"/>
              </a:spcBef>
              <a:buSzPct val="100000"/>
              <a:buFontTx/>
              <a:buChar char="–"/>
              <a:defRPr/>
            </a:pPr>
            <a:endParaRPr lang="en-US" sz="1348" noProof="0" dirty="0">
              <a:solidFill>
                <a:srgbClr val="000000"/>
              </a:solidFill>
              <a:sym typeface="IBM Plex Sans Light"/>
            </a:endParaRPr>
          </a:p>
        </p:txBody>
      </p:sp>
      <p:sp>
        <p:nvSpPr>
          <p:cNvPr id="66" name="TextBox 65">
            <a:extLst>
              <a:ext uri="{FF2B5EF4-FFF2-40B4-BE49-F238E27FC236}">
                <a16:creationId xmlns:a16="http://schemas.microsoft.com/office/drawing/2014/main" id="{7B97A879-665E-B1D5-C7B6-879B00DCF2FA}"/>
              </a:ext>
            </a:extLst>
          </p:cNvPr>
          <p:cNvSpPr txBox="1"/>
          <p:nvPr/>
        </p:nvSpPr>
        <p:spPr>
          <a:xfrm>
            <a:off x="9485829" y="-291332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4876800">
              <a:buSzPct val="100000"/>
            </a:pPr>
            <a:endParaRPr lang="en-US" sz="4800" noProof="0" dirty="0">
              <a:solidFill>
                <a:srgbClr val="000000"/>
              </a:solidFill>
              <a:cs typeface="IBM Plex Sans Light" panose="020B0604020202020204" pitchFamily="34" charset="0"/>
            </a:endParaRPr>
          </a:p>
        </p:txBody>
      </p:sp>
      <p:sp>
        <p:nvSpPr>
          <p:cNvPr id="26" name="TextBox 25">
            <a:extLst>
              <a:ext uri="{FF2B5EF4-FFF2-40B4-BE49-F238E27FC236}">
                <a16:creationId xmlns:a16="http://schemas.microsoft.com/office/drawing/2014/main" id="{4D1975C1-D93F-52F2-0BAD-632E8A77F03F}"/>
              </a:ext>
            </a:extLst>
          </p:cNvPr>
          <p:cNvSpPr txBox="1"/>
          <p:nvPr/>
        </p:nvSpPr>
        <p:spPr>
          <a:xfrm>
            <a:off x="1875887" y="3687947"/>
            <a:ext cx="6681856" cy="75302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0" rIns="0" bIns="0" rtlCol="0">
            <a:spAutoFit/>
          </a:bodyPr>
          <a:lstStyle>
            <a:defPPr>
              <a:defRPr lang="en-US"/>
            </a:defPPr>
            <a:lvl1pPr indent="0" fontAlgn="base">
              <a:lnSpc>
                <a:spcPct val="100000"/>
              </a:lnSpc>
              <a:spcBef>
                <a:spcPts val="1100"/>
              </a:spcBef>
              <a:spcAft>
                <a:spcPct val="0"/>
              </a:spcAft>
              <a:buClr>
                <a:srgbClr val="001141"/>
              </a:buClr>
              <a:buSzPct val="90000"/>
              <a:buFont typeface="IBM Plex Sans Light" pitchFamily="2" charset="2"/>
              <a:buNone/>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142664" lvl="1" indent="-457200" defTabSz="2436694" fontAlgn="base">
              <a:lnSpc>
                <a:spcPct val="100000"/>
              </a:lnSpc>
              <a:spcBef>
                <a:spcPts val="0"/>
              </a:spcBef>
              <a:spcAft>
                <a:spcPct val="0"/>
              </a:spcAft>
              <a:buClr>
                <a:srgbClr val="001141"/>
              </a:buClr>
              <a:buSzPct val="100000"/>
              <a:buFont typeface="IBM Plex Sans Light" panose="020B0604020202020204" pitchFamily="34" charset="0"/>
              <a:buChar char="•"/>
              <a:tabLst/>
              <a:defRPr sz="3200" b="0" i="0">
                <a:ea typeface="IBM Plex Sans Light" panose="020B0403050203000203" pitchFamily="34" charset="0"/>
                <a:cs typeface="IBM Plex Sans Light" panose="020B0403050203000203" pitchFamily="34" charset="0"/>
              </a:defRPr>
            </a:lvl2pPr>
            <a:lvl3pPr marL="342905" indent="-173736" fontAlgn="base">
              <a:lnSpc>
                <a:spcPct val="100000"/>
              </a:lnSpc>
              <a:spcBef>
                <a:spcPts val="1100"/>
              </a:spcBef>
              <a:spcAft>
                <a:spcPct val="0"/>
              </a:spcAft>
              <a:buClr>
                <a:srgbClr val="001141"/>
              </a:buClr>
              <a:buSzPct val="100000"/>
              <a:buFont typeface="IBM Plex Sans Light" panose="020B0604020202020204" pitchFamily="34" charset="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fontAlgn="base">
              <a:lnSpc>
                <a:spcPct val="100000"/>
              </a:lnSpc>
              <a:spcBef>
                <a:spcPts val="1100"/>
              </a:spcBef>
              <a:spcAft>
                <a:spcPct val="0"/>
              </a:spcAft>
              <a:buClr>
                <a:srgbClr val="001141"/>
              </a:buClr>
              <a:buSzPct val="100000"/>
              <a:buFont typeface="IBM Plex Sans Light" charset="-120"/>
              <a:buChar char="–"/>
              <a:tabLst/>
              <a:defRPr sz="1400" b="0" i="0" baseline="0">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fontAlgn="base">
              <a:lnSpc>
                <a:spcPct val="100000"/>
              </a:lnSpc>
              <a:spcBef>
                <a:spcPts val="1100"/>
              </a:spcBef>
              <a:spcAft>
                <a:spcPct val="0"/>
              </a:spcAft>
              <a:buClr>
                <a:srgbClr val="001141"/>
              </a:buClr>
              <a:buFont typeface="IBM Plex Sans Light" charset="-12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fontAlgn="base">
              <a:spcBef>
                <a:spcPct val="20000"/>
              </a:spcBef>
              <a:spcAft>
                <a:spcPct val="0"/>
              </a:spcAft>
              <a:buClr>
                <a:schemeClr val="bg1"/>
              </a:buClr>
              <a:buChar char="»"/>
              <a:defRPr sz="1269">
                <a:solidFill>
                  <a:schemeClr val="bg1"/>
                </a:solidFill>
                <a:latin typeface="IBM Plex Sans Light" charset="0"/>
              </a:defRPr>
            </a:lvl6pPr>
            <a:lvl7pPr marL="1946291" indent="-129670" fontAlgn="base">
              <a:spcBef>
                <a:spcPct val="20000"/>
              </a:spcBef>
              <a:spcAft>
                <a:spcPct val="0"/>
              </a:spcAft>
              <a:buClr>
                <a:schemeClr val="bg1"/>
              </a:buClr>
              <a:buChar char="»"/>
              <a:defRPr sz="1269">
                <a:solidFill>
                  <a:schemeClr val="bg1"/>
                </a:solidFill>
                <a:latin typeface="IBM Plex Sans Light" charset="0"/>
              </a:defRPr>
            </a:lvl7pPr>
            <a:lvl8pPr marL="2308860" indent="-129670" fontAlgn="base">
              <a:spcBef>
                <a:spcPct val="20000"/>
              </a:spcBef>
              <a:spcAft>
                <a:spcPct val="0"/>
              </a:spcAft>
              <a:buClr>
                <a:schemeClr val="bg1"/>
              </a:buClr>
              <a:buChar char="»"/>
              <a:defRPr sz="1269">
                <a:solidFill>
                  <a:schemeClr val="bg1"/>
                </a:solidFill>
                <a:latin typeface="IBM Plex Sans Light" charset="0"/>
              </a:defRPr>
            </a:lvl8pPr>
            <a:lvl9pPr marL="2671430" indent="-129670" fontAlgn="base">
              <a:spcBef>
                <a:spcPct val="20000"/>
              </a:spcBef>
              <a:spcAft>
                <a:spcPct val="0"/>
              </a:spcAft>
              <a:buClr>
                <a:schemeClr val="bg1"/>
              </a:buClr>
              <a:buChar char="»"/>
              <a:defRPr sz="1269">
                <a:solidFill>
                  <a:schemeClr val="bg1"/>
                </a:solidFill>
                <a:latin typeface="IBM Plex Sans Light" charset="0"/>
              </a:defRPr>
            </a:lvl9pPr>
          </a:lstStyle>
          <a:p>
            <a:pPr marL="571500" indent="-571500">
              <a:buFont typeface="IBM Plex Sans Light" panose="020B0604020202020204" pitchFamily="34" charset="0"/>
              <a:buChar char="•"/>
            </a:pPr>
            <a:r>
              <a:rPr lang="en-US" sz="3200" noProof="0" dirty="0"/>
              <a:t>Best-in-class retrieval-augmented generation (RAG)</a:t>
            </a:r>
          </a:p>
          <a:p>
            <a:pPr marL="571500" indent="-571500">
              <a:buFont typeface="IBM Plex Sans Light" panose="020B0604020202020204" pitchFamily="34" charset="0"/>
              <a:buChar char="•"/>
            </a:pPr>
            <a:endParaRPr lang="en-US" sz="3200" noProof="0" dirty="0"/>
          </a:p>
          <a:p>
            <a:pPr marL="571500" indent="-571500">
              <a:buFont typeface="IBM Plex Sans Light" panose="020B0604020202020204" pitchFamily="34" charset="0"/>
              <a:buChar char="•"/>
            </a:pPr>
            <a:r>
              <a:rPr lang="en-US" sz="3200" noProof="0" dirty="0"/>
              <a:t>Prebuilt integration to vector database &amp; semantic search</a:t>
            </a:r>
          </a:p>
          <a:p>
            <a:pPr marL="571500" indent="-571500">
              <a:buFont typeface="IBM Plex Sans Light" panose="020B0604020202020204" pitchFamily="34" charset="0"/>
              <a:buChar char="•"/>
            </a:pPr>
            <a:endParaRPr lang="en-US" sz="3200" noProof="0" dirty="0"/>
          </a:p>
          <a:p>
            <a:pPr marL="571500" indent="-571500">
              <a:buFont typeface="IBM Plex Sans Light" panose="020B0604020202020204" pitchFamily="34" charset="0"/>
              <a:buChar char="•"/>
            </a:pPr>
            <a:r>
              <a:rPr lang="en-US" sz="3200" noProof="0" dirty="0"/>
              <a:t>Embedded watsonx.ai LLMs</a:t>
            </a:r>
          </a:p>
          <a:p>
            <a:pPr marL="571500" indent="-571500">
              <a:buFont typeface="IBM Plex Sans Light" panose="020B0604020202020204" pitchFamily="34" charset="0"/>
              <a:buChar char="•"/>
            </a:pPr>
            <a:endParaRPr lang="en-US" sz="3200" noProof="0" dirty="0"/>
          </a:p>
          <a:p>
            <a:pPr marL="571500" indent="-571500">
              <a:buFont typeface="IBM Plex Sans Light" panose="020B0604020202020204" pitchFamily="34" charset="0"/>
              <a:buChar char="•"/>
            </a:pPr>
            <a:r>
              <a:rPr lang="en-US" sz="3200" noProof="0" dirty="0"/>
              <a:t>Upload documents directly to your agent</a:t>
            </a:r>
          </a:p>
          <a:p>
            <a:pPr marL="571500" indent="-571500">
              <a:buFont typeface="IBM Plex Sans Light" panose="020B0604020202020204" pitchFamily="34" charset="0"/>
              <a:buChar char="•"/>
            </a:pPr>
            <a:endParaRPr lang="en-US" sz="3200" dirty="0"/>
          </a:p>
          <a:p>
            <a:pPr marL="571500" indent="-571500">
              <a:buFont typeface="IBM Plex Sans Light" panose="020B0604020202020204" pitchFamily="34" charset="0"/>
              <a:buChar char="•"/>
            </a:pPr>
            <a:r>
              <a:rPr lang="en-US" sz="3200" noProof="0" dirty="0"/>
              <a:t>Trace and verify answers to their specific sources</a:t>
            </a:r>
          </a:p>
        </p:txBody>
      </p:sp>
      <p:pic>
        <p:nvPicPr>
          <p:cNvPr id="2" name="Picture 1">
            <a:extLst>
              <a:ext uri="{FF2B5EF4-FFF2-40B4-BE49-F238E27FC236}">
                <a16:creationId xmlns:a16="http://schemas.microsoft.com/office/drawing/2014/main" id="{0C08C44B-25DD-4911-A6DC-9A6B93B1EC76}"/>
              </a:ext>
            </a:extLst>
          </p:cNvPr>
          <p:cNvPicPr>
            <a:picLocks noChangeAspect="1"/>
          </p:cNvPicPr>
          <p:nvPr/>
        </p:nvPicPr>
        <p:blipFill>
          <a:blip r:embed="rId3"/>
          <a:stretch>
            <a:fillRect/>
          </a:stretch>
        </p:blipFill>
        <p:spPr>
          <a:xfrm>
            <a:off x="13013201" y="3022987"/>
            <a:ext cx="10506055" cy="7100730"/>
          </a:xfrm>
          <a:prstGeom prst="rect">
            <a:avLst/>
          </a:prstGeom>
          <a:ln>
            <a:solidFill>
              <a:schemeClr val="bg1">
                <a:lumMod val="50000"/>
              </a:schemeClr>
            </a:solidFill>
          </a:ln>
        </p:spPr>
      </p:pic>
      <p:sp>
        <p:nvSpPr>
          <p:cNvPr id="3" name="TextBox 2">
            <a:extLst>
              <a:ext uri="{FF2B5EF4-FFF2-40B4-BE49-F238E27FC236}">
                <a16:creationId xmlns:a16="http://schemas.microsoft.com/office/drawing/2014/main" id="{37A29AC9-0397-2665-4501-44C6E2D46CA6}"/>
              </a:ext>
            </a:extLst>
          </p:cNvPr>
          <p:cNvSpPr txBox="1"/>
          <p:nvPr/>
        </p:nvSpPr>
        <p:spPr>
          <a:xfrm>
            <a:off x="13008064" y="2402666"/>
            <a:ext cx="3435810" cy="615553"/>
          </a:xfrm>
          <a:prstGeom prst="rect">
            <a:avLst/>
          </a:prstGeom>
          <a:ln>
            <a:solidFill>
              <a:schemeClr val="bg1">
                <a:lumMod val="50000"/>
              </a:schemeClr>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91440" tIns="91440" rIns="91440" bIns="91440" rtlCol="0">
            <a:spAutoFit/>
          </a:bodyPr>
          <a:lstStyle>
            <a:defPPr>
              <a:defRPr lang="en-US"/>
            </a:defPPr>
            <a:lvl1pPr indent="0" fontAlgn="base">
              <a:lnSpc>
                <a:spcPct val="100000"/>
              </a:lnSpc>
              <a:spcBef>
                <a:spcPts val="1100"/>
              </a:spcBef>
              <a:spcAft>
                <a:spcPct val="0"/>
              </a:spcAft>
              <a:buClr>
                <a:srgbClr val="001141"/>
              </a:buClr>
              <a:buSzPct val="90000"/>
              <a:buFont typeface="IBM Plex Sans Light" pitchFamily="2" charset="2"/>
              <a:buNone/>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142664" lvl="1" indent="-457200" defTabSz="2436694" fontAlgn="base">
              <a:lnSpc>
                <a:spcPct val="100000"/>
              </a:lnSpc>
              <a:spcBef>
                <a:spcPts val="0"/>
              </a:spcBef>
              <a:spcAft>
                <a:spcPct val="0"/>
              </a:spcAft>
              <a:buClr>
                <a:srgbClr val="001141"/>
              </a:buClr>
              <a:buSzPct val="100000"/>
              <a:buFont typeface="IBM Plex Sans Light" panose="020B0604020202020204" pitchFamily="34" charset="0"/>
              <a:buChar char="•"/>
              <a:tabLst/>
              <a:defRPr sz="3200" b="0" i="0">
                <a:ea typeface="IBM Plex Sans Light" panose="020B0403050203000203" pitchFamily="34" charset="0"/>
                <a:cs typeface="IBM Plex Sans Light" panose="020B0403050203000203" pitchFamily="34" charset="0"/>
              </a:defRPr>
            </a:lvl2pPr>
            <a:lvl3pPr marL="342905" indent="-173736" fontAlgn="base">
              <a:lnSpc>
                <a:spcPct val="100000"/>
              </a:lnSpc>
              <a:spcBef>
                <a:spcPts val="1100"/>
              </a:spcBef>
              <a:spcAft>
                <a:spcPct val="0"/>
              </a:spcAft>
              <a:buClr>
                <a:srgbClr val="001141"/>
              </a:buClr>
              <a:buSzPct val="100000"/>
              <a:buFont typeface="IBM Plex Sans Light" panose="020B0604020202020204" pitchFamily="34" charset="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fontAlgn="base">
              <a:lnSpc>
                <a:spcPct val="100000"/>
              </a:lnSpc>
              <a:spcBef>
                <a:spcPts val="1100"/>
              </a:spcBef>
              <a:spcAft>
                <a:spcPct val="0"/>
              </a:spcAft>
              <a:buClr>
                <a:srgbClr val="001141"/>
              </a:buClr>
              <a:buSzPct val="100000"/>
              <a:buFont typeface="IBM Plex Sans Light" charset="-120"/>
              <a:buChar char="–"/>
              <a:tabLst/>
              <a:defRPr sz="1400" b="0" i="0" baseline="0">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fontAlgn="base">
              <a:lnSpc>
                <a:spcPct val="100000"/>
              </a:lnSpc>
              <a:spcBef>
                <a:spcPts val="1100"/>
              </a:spcBef>
              <a:spcAft>
                <a:spcPct val="0"/>
              </a:spcAft>
              <a:buClr>
                <a:srgbClr val="001141"/>
              </a:buClr>
              <a:buFont typeface="IBM Plex Sans Light" charset="-12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fontAlgn="base">
              <a:spcBef>
                <a:spcPct val="20000"/>
              </a:spcBef>
              <a:spcAft>
                <a:spcPct val="0"/>
              </a:spcAft>
              <a:buClr>
                <a:schemeClr val="bg1"/>
              </a:buClr>
              <a:buChar char="»"/>
              <a:defRPr sz="1269">
                <a:solidFill>
                  <a:schemeClr val="bg1"/>
                </a:solidFill>
                <a:latin typeface="IBM Plex Sans Light" charset="0"/>
              </a:defRPr>
            </a:lvl6pPr>
            <a:lvl7pPr marL="1946291" indent="-129670" fontAlgn="base">
              <a:spcBef>
                <a:spcPct val="20000"/>
              </a:spcBef>
              <a:spcAft>
                <a:spcPct val="0"/>
              </a:spcAft>
              <a:buClr>
                <a:schemeClr val="bg1"/>
              </a:buClr>
              <a:buChar char="»"/>
              <a:defRPr sz="1269">
                <a:solidFill>
                  <a:schemeClr val="bg1"/>
                </a:solidFill>
                <a:latin typeface="IBM Plex Sans Light" charset="0"/>
              </a:defRPr>
            </a:lvl7pPr>
            <a:lvl8pPr marL="2308860" indent="-129670" fontAlgn="base">
              <a:spcBef>
                <a:spcPct val="20000"/>
              </a:spcBef>
              <a:spcAft>
                <a:spcPct val="0"/>
              </a:spcAft>
              <a:buClr>
                <a:schemeClr val="bg1"/>
              </a:buClr>
              <a:buChar char="»"/>
              <a:defRPr sz="1269">
                <a:solidFill>
                  <a:schemeClr val="bg1"/>
                </a:solidFill>
                <a:latin typeface="IBM Plex Sans Light" charset="0"/>
              </a:defRPr>
            </a:lvl8pPr>
            <a:lvl9pPr marL="2671430" indent="-129670" fontAlgn="base">
              <a:spcBef>
                <a:spcPct val="20000"/>
              </a:spcBef>
              <a:spcAft>
                <a:spcPct val="0"/>
              </a:spcAft>
              <a:buClr>
                <a:schemeClr val="bg1"/>
              </a:buClr>
              <a:buChar char="»"/>
              <a:defRPr sz="1269">
                <a:solidFill>
                  <a:schemeClr val="bg1"/>
                </a:solidFill>
                <a:latin typeface="IBM Plex Sans Light" charset="0"/>
              </a:defRPr>
            </a:lvl9pPr>
          </a:lstStyle>
          <a:p>
            <a:r>
              <a:rPr lang="en-US" sz="2800" b="1" noProof="0" dirty="0">
                <a:solidFill>
                  <a:schemeClr val="tx1">
                    <a:lumMod val="65000"/>
                    <a:lumOff val="35000"/>
                  </a:schemeClr>
                </a:solidFill>
              </a:rPr>
              <a:t> Knowledge</a:t>
            </a:r>
          </a:p>
        </p:txBody>
      </p:sp>
    </p:spTree>
    <p:extLst>
      <p:ext uri="{BB962C8B-B14F-4D97-AF65-F5344CB8AC3E}">
        <p14:creationId xmlns:p14="http://schemas.microsoft.com/office/powerpoint/2010/main" val="856599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5E653-80F1-3843-8E0C-3C158128F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AA21E-FB3B-44D4-FB1E-9F732184EE49}"/>
              </a:ext>
            </a:extLst>
          </p:cNvPr>
          <p:cNvSpPr>
            <a:spLocks noGrp="1"/>
          </p:cNvSpPr>
          <p:nvPr>
            <p:ph type="title"/>
          </p:nvPr>
        </p:nvSpPr>
        <p:spPr>
          <a:xfrm>
            <a:off x="624277" y="686787"/>
            <a:ext cx="5935379" cy="1368758"/>
          </a:xfrm>
        </p:spPr>
        <p:txBody>
          <a:bodyPr lIns="0" tIns="0" rIns="0" bIns="0" anchor="t"/>
          <a:lstStyle/>
          <a:p>
            <a:r>
              <a:rPr lang="en-US" sz="4200" noProof="0" dirty="0"/>
              <a:t>Agent Development Kit</a:t>
            </a:r>
          </a:p>
        </p:txBody>
      </p:sp>
      <p:grpSp>
        <p:nvGrpSpPr>
          <p:cNvPr id="47" name="Group 46">
            <a:extLst>
              <a:ext uri="{FF2B5EF4-FFF2-40B4-BE49-F238E27FC236}">
                <a16:creationId xmlns:a16="http://schemas.microsoft.com/office/drawing/2014/main" id="{B0863D6B-34F2-1BE3-1E83-94B7B778711A}"/>
              </a:ext>
            </a:extLst>
          </p:cNvPr>
          <p:cNvGrpSpPr/>
          <p:nvPr/>
        </p:nvGrpSpPr>
        <p:grpSpPr>
          <a:xfrm>
            <a:off x="7711359" y="1205711"/>
            <a:ext cx="15797571" cy="4106880"/>
            <a:chOff x="2438777" y="540090"/>
            <a:chExt cx="8001024" cy="2053440"/>
          </a:xfrm>
        </p:grpSpPr>
        <p:sp>
          <p:nvSpPr>
            <p:cNvPr id="48" name="Text Placeholder 8">
              <a:extLst>
                <a:ext uri="{FF2B5EF4-FFF2-40B4-BE49-F238E27FC236}">
                  <a16:creationId xmlns:a16="http://schemas.microsoft.com/office/drawing/2014/main" id="{2F49AE96-613B-4913-D97D-E33770206018}"/>
                </a:ext>
              </a:extLst>
            </p:cNvPr>
            <p:cNvSpPr txBox="1">
              <a:spLocks/>
            </p:cNvSpPr>
            <p:nvPr/>
          </p:nvSpPr>
          <p:spPr>
            <a:xfrm>
              <a:off x="2444893" y="552283"/>
              <a:ext cx="3532632" cy="367895"/>
            </a:xfrm>
            <a:prstGeom prst="rect">
              <a:avLst/>
            </a:prstGeom>
          </p:spPr>
          <p:txBody>
            <a:bodyPr lIns="182880" tIns="91440" rIns="182880" bIns="9144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600" kern="0" noProof="0" dirty="0">
                  <a:solidFill>
                    <a:srgbClr val="0F62FE"/>
                  </a:solidFill>
                </a:rPr>
                <a:t>Overview</a:t>
              </a:r>
            </a:p>
          </p:txBody>
        </p:sp>
        <p:cxnSp>
          <p:nvCxnSpPr>
            <p:cNvPr id="49" name="Straight Connector 48">
              <a:extLst>
                <a:ext uri="{FF2B5EF4-FFF2-40B4-BE49-F238E27FC236}">
                  <a16:creationId xmlns:a16="http://schemas.microsoft.com/office/drawing/2014/main" id="{1D0DF0B8-8052-ED60-F976-8C1AE585151A}"/>
                </a:ext>
              </a:extLst>
            </p:cNvPr>
            <p:cNvCxnSpPr/>
            <p:nvPr/>
          </p:nvCxnSpPr>
          <p:spPr bwMode="auto">
            <a:xfrm>
              <a:off x="5801650" y="548317"/>
              <a:ext cx="0" cy="204521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6C1B8AA2-2E30-9DAA-B4A6-27002F478F07}"/>
                </a:ext>
              </a:extLst>
            </p:cNvPr>
            <p:cNvCxnSpPr>
              <a:cxnSpLocks/>
            </p:cNvCxnSpPr>
            <p:nvPr/>
          </p:nvCxnSpPr>
          <p:spPr bwMode="auto">
            <a:xfrm>
              <a:off x="2438777" y="2593530"/>
              <a:ext cx="8001024" cy="0"/>
            </a:xfrm>
            <a:prstGeom prst="straightConnector1">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1" name="Text Placeholder 9">
              <a:extLst>
                <a:ext uri="{FF2B5EF4-FFF2-40B4-BE49-F238E27FC236}">
                  <a16:creationId xmlns:a16="http://schemas.microsoft.com/office/drawing/2014/main" id="{99160CEB-BF8A-7FFC-670E-ACA26FC8AD24}"/>
                </a:ext>
              </a:extLst>
            </p:cNvPr>
            <p:cNvSpPr txBox="1">
              <a:spLocks/>
            </p:cNvSpPr>
            <p:nvPr/>
          </p:nvSpPr>
          <p:spPr>
            <a:xfrm>
              <a:off x="5930073" y="540090"/>
              <a:ext cx="1741664" cy="365169"/>
            </a:xfrm>
            <a:prstGeom prst="rect">
              <a:avLst/>
            </a:prstGeom>
          </p:spPr>
          <p:txBody>
            <a:bodyPr lIns="182880" tIns="91440" rIns="182880" bIns="9144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600" kern="0" noProof="0" dirty="0">
                  <a:solidFill>
                    <a:srgbClr val="0F62FE"/>
                  </a:solidFill>
                </a:rPr>
                <a:t>Benefits</a:t>
              </a:r>
            </a:p>
            <a:p>
              <a:pPr defTabSz="2437912">
                <a:defRPr/>
              </a:pPr>
              <a:endParaRPr lang="en-US" sz="2800" kern="0" noProof="0" dirty="0">
                <a:solidFill>
                  <a:srgbClr val="000000"/>
                </a:solidFill>
              </a:endParaRPr>
            </a:p>
            <a:p>
              <a:pPr defTabSz="2437912">
                <a:defRPr/>
              </a:pPr>
              <a:endParaRPr lang="en-US" sz="2800" kern="0" noProof="0" dirty="0">
                <a:solidFill>
                  <a:srgbClr val="000000"/>
                </a:solidFill>
              </a:endParaRPr>
            </a:p>
            <a:p>
              <a:pPr defTabSz="2437912">
                <a:defRPr/>
              </a:pPr>
              <a:endParaRPr lang="en-US" sz="3600" kern="0" noProof="0" dirty="0">
                <a:solidFill>
                  <a:srgbClr val="000000"/>
                </a:solidFill>
              </a:endParaRPr>
            </a:p>
          </p:txBody>
        </p:sp>
      </p:grpSp>
      <p:grpSp>
        <p:nvGrpSpPr>
          <p:cNvPr id="53" name="Group 52">
            <a:extLst>
              <a:ext uri="{FF2B5EF4-FFF2-40B4-BE49-F238E27FC236}">
                <a16:creationId xmlns:a16="http://schemas.microsoft.com/office/drawing/2014/main" id="{5DDCF204-3475-914A-81A6-306A834EF137}"/>
              </a:ext>
            </a:extLst>
          </p:cNvPr>
          <p:cNvGrpSpPr/>
          <p:nvPr/>
        </p:nvGrpSpPr>
        <p:grpSpPr>
          <a:xfrm>
            <a:off x="6966090" y="5886264"/>
            <a:ext cx="16889655" cy="7079522"/>
            <a:chOff x="3584616" y="2283379"/>
            <a:chExt cx="7626088" cy="3248298"/>
          </a:xfrm>
        </p:grpSpPr>
        <p:pic>
          <p:nvPicPr>
            <p:cNvPr id="54" name="Picture 53">
              <a:extLst>
                <a:ext uri="{FF2B5EF4-FFF2-40B4-BE49-F238E27FC236}">
                  <a16:creationId xmlns:a16="http://schemas.microsoft.com/office/drawing/2014/main" id="{0D91E422-40DE-9BA8-1722-5382D64782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84616" y="2283379"/>
              <a:ext cx="3840894" cy="3248298"/>
            </a:xfrm>
            <a:prstGeom prst="rect">
              <a:avLst/>
            </a:prstGeom>
          </p:spPr>
        </p:pic>
        <p:pic>
          <p:nvPicPr>
            <p:cNvPr id="55" name="Picture 54">
              <a:extLst>
                <a:ext uri="{FF2B5EF4-FFF2-40B4-BE49-F238E27FC236}">
                  <a16:creationId xmlns:a16="http://schemas.microsoft.com/office/drawing/2014/main" id="{898AC0D4-1911-7FA8-73E6-561A60C89F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66939" y="2283379"/>
              <a:ext cx="3643765" cy="3239733"/>
            </a:xfrm>
            <a:prstGeom prst="rect">
              <a:avLst/>
            </a:prstGeom>
            <a:ln>
              <a:solidFill>
                <a:schemeClr val="tx1">
                  <a:lumMod val="50000"/>
                  <a:lumOff val="50000"/>
                </a:schemeClr>
              </a:solidFill>
            </a:ln>
          </p:spPr>
        </p:pic>
        <p:sp>
          <p:nvSpPr>
            <p:cNvPr id="56" name="AutoShape 2">
              <a:extLst>
                <a:ext uri="{FF2B5EF4-FFF2-40B4-BE49-F238E27FC236}">
                  <a16:creationId xmlns:a16="http://schemas.microsoft.com/office/drawing/2014/main" id="{DE4AA9D9-28DD-C817-42B9-731932CB6FDF}"/>
                </a:ext>
              </a:extLst>
            </p:cNvPr>
            <p:cNvSpPr>
              <a:spLocks noChangeAspect="1" noChangeArrowheads="1"/>
            </p:cNvSpPr>
            <p:nvPr/>
          </p:nvSpPr>
          <p:spPr bwMode="auto">
            <a:xfrm>
              <a:off x="5839098" y="35570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defTabSz="1828800">
                <a:defRPr/>
              </a:pPr>
              <a:endParaRPr lang="en-US" noProof="0" dirty="0">
                <a:solidFill>
                  <a:srgbClr val="000000"/>
                </a:solidFill>
                <a:latin typeface="IBM Plex Sans Light"/>
              </a:endParaRPr>
            </a:p>
          </p:txBody>
        </p:sp>
      </p:grpSp>
      <p:sp>
        <p:nvSpPr>
          <p:cNvPr id="57" name="Text Placeholder 9">
            <a:extLst>
              <a:ext uri="{FF2B5EF4-FFF2-40B4-BE49-F238E27FC236}">
                <a16:creationId xmlns:a16="http://schemas.microsoft.com/office/drawing/2014/main" id="{45A818C6-AAEA-816C-F4E8-66B31D58A9C7}"/>
              </a:ext>
            </a:extLst>
          </p:cNvPr>
          <p:cNvSpPr txBox="1">
            <a:spLocks/>
          </p:cNvSpPr>
          <p:nvPr/>
        </p:nvSpPr>
        <p:spPr>
          <a:xfrm>
            <a:off x="7711360" y="2211895"/>
            <a:ext cx="6528508" cy="3001072"/>
          </a:xfrm>
          <a:prstGeom prst="rect">
            <a:avLst/>
          </a:prstGeom>
        </p:spPr>
        <p:txBody>
          <a:bodyPr lIns="182880" tIns="91440" rIns="182880" bIns="9144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2400" noProof="0" dirty="0">
                <a:solidFill>
                  <a:srgbClr val="000000"/>
                </a:solidFill>
              </a:rPr>
              <a:t>With the </a:t>
            </a:r>
            <a:r>
              <a:rPr lang="en-US" sz="2400" b="1" noProof="0" dirty="0">
                <a:solidFill>
                  <a:srgbClr val="000000"/>
                </a:solidFill>
              </a:rPr>
              <a:t>Agent Development Kit</a:t>
            </a:r>
            <a:r>
              <a:rPr lang="en-US" sz="2400" noProof="0" dirty="0">
                <a:solidFill>
                  <a:srgbClr val="000000"/>
                </a:solidFill>
              </a:rPr>
              <a:t>, enterprise and development teams can build expert agents from scratch, standing up a local development platform and server where they can build agents and tools, and deploy them directly to watsonx Orchestrate.</a:t>
            </a:r>
            <a:endParaRPr lang="en-US" sz="2400" kern="0" noProof="0" dirty="0">
              <a:solidFill>
                <a:srgbClr val="000000"/>
              </a:solidFill>
            </a:endParaRPr>
          </a:p>
          <a:p>
            <a:pPr defTabSz="2437912">
              <a:defRPr/>
            </a:pPr>
            <a:endParaRPr lang="en-US" sz="2400" kern="0" noProof="0" dirty="0">
              <a:solidFill>
                <a:srgbClr val="000000"/>
              </a:solidFill>
            </a:endParaRPr>
          </a:p>
          <a:p>
            <a:pPr defTabSz="2437912">
              <a:defRPr/>
            </a:pPr>
            <a:endParaRPr lang="en-US" sz="2400" kern="0" noProof="0" dirty="0">
              <a:solidFill>
                <a:srgbClr val="000000"/>
              </a:solidFill>
            </a:endParaRPr>
          </a:p>
        </p:txBody>
      </p:sp>
      <p:sp>
        <p:nvSpPr>
          <p:cNvPr id="58" name="Text Placeholder 9">
            <a:extLst>
              <a:ext uri="{FF2B5EF4-FFF2-40B4-BE49-F238E27FC236}">
                <a16:creationId xmlns:a16="http://schemas.microsoft.com/office/drawing/2014/main" id="{16553574-60A0-0241-F5BB-BB57DFA5A49A}"/>
              </a:ext>
            </a:extLst>
          </p:cNvPr>
          <p:cNvSpPr txBox="1">
            <a:spLocks/>
          </p:cNvSpPr>
          <p:nvPr/>
        </p:nvSpPr>
        <p:spPr>
          <a:xfrm>
            <a:off x="15023242" y="2161292"/>
            <a:ext cx="6348036" cy="3001072"/>
          </a:xfrm>
          <a:prstGeom prst="rect">
            <a:avLst/>
          </a:prstGeom>
        </p:spPr>
        <p:txBody>
          <a:bodyPr lIns="182880" tIns="91440" rIns="182880" bIns="9144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endParaRPr lang="en-US" sz="2400" kern="0" noProof="0" dirty="0">
              <a:solidFill>
                <a:srgbClr val="000000"/>
              </a:solidFill>
            </a:endParaRPr>
          </a:p>
          <a:p>
            <a:pPr defTabSz="2437912">
              <a:defRPr/>
            </a:pPr>
            <a:endParaRPr lang="en-US" sz="2400" kern="0" noProof="0" dirty="0">
              <a:solidFill>
                <a:srgbClr val="000000"/>
              </a:solidFill>
            </a:endParaRPr>
          </a:p>
          <a:p>
            <a:pPr defTabSz="2437912">
              <a:defRPr/>
            </a:pPr>
            <a:endParaRPr lang="en-US" sz="2400" kern="0" noProof="0" dirty="0">
              <a:solidFill>
                <a:srgbClr val="000000"/>
              </a:solidFill>
            </a:endParaRPr>
          </a:p>
          <a:p>
            <a:pPr defTabSz="2437912">
              <a:defRPr/>
            </a:pPr>
            <a:endParaRPr lang="en-US" sz="2400" kern="0" noProof="0" dirty="0">
              <a:solidFill>
                <a:srgbClr val="000000"/>
              </a:solidFill>
            </a:endParaRPr>
          </a:p>
        </p:txBody>
      </p:sp>
      <p:sp>
        <p:nvSpPr>
          <p:cNvPr id="59" name="Text Placeholder 9">
            <a:extLst>
              <a:ext uri="{FF2B5EF4-FFF2-40B4-BE49-F238E27FC236}">
                <a16:creationId xmlns:a16="http://schemas.microsoft.com/office/drawing/2014/main" id="{96E5973A-37AD-3959-6945-FABE5B722F71}"/>
              </a:ext>
            </a:extLst>
          </p:cNvPr>
          <p:cNvSpPr txBox="1">
            <a:spLocks/>
          </p:cNvSpPr>
          <p:nvPr/>
        </p:nvSpPr>
        <p:spPr>
          <a:xfrm>
            <a:off x="14698417" y="2139731"/>
            <a:ext cx="8604021" cy="3001072"/>
          </a:xfrm>
          <a:prstGeom prst="rect">
            <a:avLst/>
          </a:prstGeom>
        </p:spPr>
        <p:txBody>
          <a:bodyPr lIns="182880" tIns="91440" rIns="182880" bIns="9144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2400" b="1" noProof="0" dirty="0">
                <a:solidFill>
                  <a:srgbClr val="000000"/>
                </a:solidFill>
              </a:rPr>
              <a:t>Simplified development</a:t>
            </a:r>
            <a:r>
              <a:rPr lang="en-US" sz="2400" noProof="0" dirty="0">
                <a:solidFill>
                  <a:srgbClr val="000000"/>
                </a:solidFill>
              </a:rPr>
              <a:t> with everything needed to build agents and tools in a single kit</a:t>
            </a:r>
          </a:p>
          <a:p>
            <a:pPr defTabSz="2437912">
              <a:defRPr/>
            </a:pPr>
            <a:endParaRPr lang="en-US" sz="2400" noProof="0" dirty="0">
              <a:solidFill>
                <a:srgbClr val="000000"/>
              </a:solidFill>
            </a:endParaRPr>
          </a:p>
          <a:p>
            <a:pPr defTabSz="2437912">
              <a:defRPr/>
            </a:pPr>
            <a:r>
              <a:rPr lang="en-US" sz="2400" b="1" noProof="0" dirty="0">
                <a:solidFill>
                  <a:srgbClr val="000000"/>
                </a:solidFill>
              </a:rPr>
              <a:t>Streamlined integration</a:t>
            </a:r>
            <a:r>
              <a:rPr lang="en-US" sz="2400" noProof="0" dirty="0">
                <a:solidFill>
                  <a:srgbClr val="000000"/>
                </a:solidFill>
              </a:rPr>
              <a:t> with other platforms and services</a:t>
            </a:r>
          </a:p>
          <a:p>
            <a:pPr defTabSz="2437912">
              <a:defRPr/>
            </a:pPr>
            <a:endParaRPr lang="en-US" sz="2400" kern="0" noProof="0" dirty="0">
              <a:solidFill>
                <a:srgbClr val="000000"/>
              </a:solidFill>
            </a:endParaRPr>
          </a:p>
          <a:p>
            <a:pPr defTabSz="2437912">
              <a:defRPr/>
            </a:pPr>
            <a:r>
              <a:rPr lang="en-US" sz="2400" b="1" kern="0" noProof="0" dirty="0">
                <a:solidFill>
                  <a:srgbClr val="000000"/>
                </a:solidFill>
              </a:rPr>
              <a:t>Build, test and deploy</a:t>
            </a:r>
            <a:r>
              <a:rPr lang="en-US" sz="2400" kern="0" noProof="0" dirty="0">
                <a:solidFill>
                  <a:srgbClr val="000000"/>
                </a:solidFill>
              </a:rPr>
              <a:t> easily from a local environment</a:t>
            </a:r>
          </a:p>
        </p:txBody>
      </p:sp>
    </p:spTree>
    <p:extLst>
      <p:ext uri="{BB962C8B-B14F-4D97-AF65-F5344CB8AC3E}">
        <p14:creationId xmlns:p14="http://schemas.microsoft.com/office/powerpoint/2010/main" val="2893915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9D0C8-4E00-6E41-2720-517F7A6413E3}"/>
            </a:ext>
          </a:extLst>
        </p:cNvPr>
        <p:cNvGrpSpPr/>
        <p:nvPr/>
      </p:nvGrpSpPr>
      <p:grpSpPr>
        <a:xfrm>
          <a:off x="0" y="0"/>
          <a:ext cx="0" cy="0"/>
          <a:chOff x="0" y="0"/>
          <a:chExt cx="0" cy="0"/>
        </a:xfrm>
      </p:grpSpPr>
      <p:sp>
        <p:nvSpPr>
          <p:cNvPr id="2" name="Rectangle 16">
            <a:extLst>
              <a:ext uri="{FF2B5EF4-FFF2-40B4-BE49-F238E27FC236}">
                <a16:creationId xmlns:a16="http://schemas.microsoft.com/office/drawing/2014/main" id="{026B346E-CA97-1CB2-097B-8E174AE43BFA}"/>
              </a:ext>
            </a:extLst>
          </p:cNvPr>
          <p:cNvSpPr/>
          <p:nvPr/>
        </p:nvSpPr>
        <p:spPr>
          <a:xfrm>
            <a:off x="-29944" y="16070"/>
            <a:ext cx="5257928" cy="13716001"/>
          </a:xfrm>
          <a:prstGeom prst="rect">
            <a:avLst/>
          </a:prstGeom>
          <a:solidFill>
            <a:srgbClr val="E5F6FF"/>
          </a:solidFill>
          <a:ln w="19050">
            <a:solidFill>
              <a:srgbClr val="E5F6FF"/>
            </a:solidFill>
          </a:ln>
        </p:spPr>
        <p:txBody>
          <a:bodyPr tIns="91439" bIns="91439"/>
          <a:lstStyle/>
          <a:p>
            <a:pPr defTabSz="2438430">
              <a:defRPr sz="3700"/>
            </a:pPr>
            <a:endParaRPr lang="en-US" sz="3700" noProof="0" dirty="0"/>
          </a:p>
        </p:txBody>
      </p:sp>
      <p:sp>
        <p:nvSpPr>
          <p:cNvPr id="3" name="Text Placeholder 3">
            <a:extLst>
              <a:ext uri="{FF2B5EF4-FFF2-40B4-BE49-F238E27FC236}">
                <a16:creationId xmlns:a16="http://schemas.microsoft.com/office/drawing/2014/main" id="{1437FD04-B122-6EBA-21AF-039D548FFC3E}"/>
              </a:ext>
            </a:extLst>
          </p:cNvPr>
          <p:cNvSpPr txBox="1">
            <a:spLocks/>
          </p:cNvSpPr>
          <p:nvPr/>
        </p:nvSpPr>
        <p:spPr>
          <a:xfrm>
            <a:off x="554004" y="3038168"/>
            <a:ext cx="4330231" cy="5290286"/>
          </a:xfrm>
          <a:prstGeom prst="rect">
            <a:avLst/>
          </a:prstGeom>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76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8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64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457200" indent="-457200">
              <a:buFont typeface="IBM Plex Sans Light" panose="020B0604020202020204" pitchFamily="34" charset="0"/>
              <a:buChar char="•"/>
            </a:pPr>
            <a:r>
              <a:rPr lang="en-US" sz="2800" kern="0" noProof="0" dirty="0">
                <a:latin typeface="IBM Plex Sans Light"/>
              </a:rPr>
              <a:t>Simplified development with everything needed to build agents and tools in a single kit</a:t>
            </a:r>
          </a:p>
          <a:p>
            <a:pPr marL="457200" indent="-457200">
              <a:buFont typeface="IBM Plex Sans Light" panose="020B0604020202020204" pitchFamily="34" charset="0"/>
              <a:buChar char="•"/>
            </a:pPr>
            <a:endParaRPr lang="en-US" sz="2800" kern="0" noProof="0" dirty="0">
              <a:latin typeface="IBM Plex Sans Light"/>
            </a:endParaRPr>
          </a:p>
          <a:p>
            <a:pPr marL="457200" indent="-457200">
              <a:buFont typeface="IBM Plex Sans Light" panose="020B0604020202020204" pitchFamily="34" charset="0"/>
              <a:buChar char="•"/>
            </a:pPr>
            <a:r>
              <a:rPr lang="en-US" sz="2800" kern="0" noProof="0" dirty="0">
                <a:latin typeface="IBM Plex Sans Light"/>
              </a:rPr>
              <a:t>Streamlined integration with other platforms </a:t>
            </a:r>
            <a:br>
              <a:rPr lang="en-US" sz="2800" kern="0" noProof="0" dirty="0">
                <a:latin typeface="IBM Plex Sans Light"/>
              </a:rPr>
            </a:br>
            <a:r>
              <a:rPr lang="en-US" sz="2800" kern="0" noProof="0" dirty="0">
                <a:latin typeface="IBM Plex Sans Light"/>
              </a:rPr>
              <a:t>and services</a:t>
            </a:r>
          </a:p>
          <a:p>
            <a:pPr marL="457200" indent="-457200">
              <a:buFont typeface="IBM Plex Sans Light" panose="020B0604020202020204" pitchFamily="34" charset="0"/>
              <a:buChar char="•"/>
            </a:pPr>
            <a:endParaRPr lang="en-US" sz="2800" kern="0" noProof="0" dirty="0">
              <a:latin typeface="IBM Plex Sans Light"/>
            </a:endParaRPr>
          </a:p>
          <a:p>
            <a:pPr marL="457200" indent="-457200">
              <a:buFont typeface="IBM Plex Sans Light" panose="020B0604020202020204" pitchFamily="34" charset="0"/>
              <a:buChar char="•"/>
            </a:pPr>
            <a:r>
              <a:rPr lang="en-US" sz="2800" kern="0" noProof="0" dirty="0">
                <a:latin typeface="IBM Plex Sans Light"/>
              </a:rPr>
              <a:t>Build, test, and </a:t>
            </a:r>
            <a:br>
              <a:rPr lang="en-US" sz="2800" kern="0" noProof="0" dirty="0">
                <a:latin typeface="IBM Plex Sans Light"/>
              </a:rPr>
            </a:br>
            <a:r>
              <a:rPr lang="en-US" sz="2800" kern="0" noProof="0" dirty="0">
                <a:latin typeface="IBM Plex Sans Light"/>
              </a:rPr>
              <a:t>deploy easily from a local environment</a:t>
            </a:r>
            <a:endParaRPr lang="en-US" sz="2800" b="1" kern="0" noProof="0" dirty="0">
              <a:latin typeface="IBM Plex Sans Light"/>
            </a:endParaRPr>
          </a:p>
        </p:txBody>
      </p:sp>
      <p:sp>
        <p:nvSpPr>
          <p:cNvPr id="5" name="Title 1">
            <a:extLst>
              <a:ext uri="{FF2B5EF4-FFF2-40B4-BE49-F238E27FC236}">
                <a16:creationId xmlns:a16="http://schemas.microsoft.com/office/drawing/2014/main" id="{9F3D53BC-FDA8-F2A2-09BD-32448D6DA352}"/>
              </a:ext>
            </a:extLst>
          </p:cNvPr>
          <p:cNvSpPr>
            <a:spLocks noGrp="1"/>
          </p:cNvSpPr>
          <p:nvPr>
            <p:ph type="title"/>
          </p:nvPr>
        </p:nvSpPr>
        <p:spPr>
          <a:xfrm>
            <a:off x="576000" y="576000"/>
            <a:ext cx="4045733" cy="1386615"/>
          </a:xfrm>
          <a:ln>
            <a:noFill/>
          </a:ln>
        </p:spPr>
        <p:txBody>
          <a:bodyPr lIns="0" tIns="0" rIns="0" bIns="0" anchor="t"/>
          <a:lstStyle/>
          <a:p>
            <a:r>
              <a:rPr lang="en-US" sz="4200" noProof="0" dirty="0">
                <a:latin typeface="IBM Plex Sans Light"/>
              </a:rPr>
              <a:t>ADK Demo</a:t>
            </a:r>
          </a:p>
        </p:txBody>
      </p:sp>
      <p:pic>
        <p:nvPicPr>
          <p:cNvPr id="4" name="AI Agent Demo - sl57">
            <a:hlinkClick r:id="" action="ppaction://media"/>
            <a:extLst>
              <a:ext uri="{FF2B5EF4-FFF2-40B4-BE49-F238E27FC236}">
                <a16:creationId xmlns:a16="http://schemas.microsoft.com/office/drawing/2014/main" id="{C34259E7-B09E-19BF-4EC8-3D2CED8B3B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62503" y="1236857"/>
            <a:ext cx="17977247" cy="11242285"/>
          </a:xfrm>
          <a:prstGeom prst="rect">
            <a:avLst/>
          </a:prstGeom>
          <a:ln>
            <a:solidFill>
              <a:schemeClr val="bg1">
                <a:lumMod val="50000"/>
              </a:schemeClr>
            </a:solidFill>
          </a:ln>
        </p:spPr>
      </p:pic>
    </p:spTree>
    <p:extLst>
      <p:ext uri="{BB962C8B-B14F-4D97-AF65-F5344CB8AC3E}">
        <p14:creationId xmlns:p14="http://schemas.microsoft.com/office/powerpoint/2010/main" val="37389135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7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5455">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84FFE-861A-9105-E435-B9FA8734FBB3}"/>
            </a:ext>
          </a:extLst>
        </p:cNvPr>
        <p:cNvGrpSpPr/>
        <p:nvPr/>
      </p:nvGrpSpPr>
      <p:grpSpPr>
        <a:xfrm>
          <a:off x="0" y="0"/>
          <a:ext cx="0" cy="0"/>
          <a:chOff x="0" y="0"/>
          <a:chExt cx="0" cy="0"/>
        </a:xfrm>
      </p:grpSpPr>
      <p:sp>
        <p:nvSpPr>
          <p:cNvPr id="23" name="Rectangle 16">
            <a:extLst>
              <a:ext uri="{FF2B5EF4-FFF2-40B4-BE49-F238E27FC236}">
                <a16:creationId xmlns:a16="http://schemas.microsoft.com/office/drawing/2014/main" id="{04F49F18-38A7-D482-11F4-BDC39016F86A}"/>
              </a:ext>
            </a:extLst>
          </p:cNvPr>
          <p:cNvSpPr/>
          <p:nvPr/>
        </p:nvSpPr>
        <p:spPr>
          <a:xfrm>
            <a:off x="-29944" y="16070"/>
            <a:ext cx="5257928" cy="13716001"/>
          </a:xfrm>
          <a:prstGeom prst="rect">
            <a:avLst/>
          </a:prstGeom>
          <a:solidFill>
            <a:srgbClr val="E5F6FF"/>
          </a:solidFill>
          <a:ln w="19050">
            <a:solidFill>
              <a:srgbClr val="E5F6FF"/>
            </a:solidFill>
          </a:ln>
        </p:spPr>
        <p:txBody>
          <a:bodyPr tIns="91439" bIns="91439"/>
          <a:lstStyle/>
          <a:p>
            <a:pPr defTabSz="2438430">
              <a:defRPr sz="3700"/>
            </a:pPr>
            <a:endParaRPr lang="en-US" sz="3700" noProof="0" dirty="0"/>
          </a:p>
        </p:txBody>
      </p:sp>
      <p:sp>
        <p:nvSpPr>
          <p:cNvPr id="19" name="Title 1">
            <a:extLst>
              <a:ext uri="{FF2B5EF4-FFF2-40B4-BE49-F238E27FC236}">
                <a16:creationId xmlns:a16="http://schemas.microsoft.com/office/drawing/2014/main" id="{F598B06C-BBC5-DCE3-9C21-B456C764FDA7}"/>
              </a:ext>
            </a:extLst>
          </p:cNvPr>
          <p:cNvSpPr>
            <a:spLocks noGrp="1"/>
          </p:cNvSpPr>
          <p:nvPr>
            <p:ph type="title"/>
          </p:nvPr>
        </p:nvSpPr>
        <p:spPr>
          <a:xfrm>
            <a:off x="420454" y="509042"/>
            <a:ext cx="3990547" cy="8832850"/>
          </a:xfrm>
        </p:spPr>
        <p:txBody>
          <a:bodyPr vert="horz" lIns="0" tIns="0" rIns="0" bIns="0" rtlCol="0" anchor="t">
            <a:normAutofit/>
          </a:bodyPr>
          <a:lstStyle/>
          <a:p>
            <a:r>
              <a:rPr lang="en-US" sz="4200" noProof="0" dirty="0">
                <a:latin typeface="IBM Plex Sans Light"/>
              </a:rPr>
              <a:t>4 steps to set up an agent with the ADK</a:t>
            </a:r>
          </a:p>
        </p:txBody>
      </p:sp>
      <p:sp>
        <p:nvSpPr>
          <p:cNvPr id="4" name="Text Placeholder 3">
            <a:extLst>
              <a:ext uri="{FF2B5EF4-FFF2-40B4-BE49-F238E27FC236}">
                <a16:creationId xmlns:a16="http://schemas.microsoft.com/office/drawing/2014/main" id="{8B3E5C1B-8E99-CE59-BD3B-C9C5CA643916}"/>
              </a:ext>
            </a:extLst>
          </p:cNvPr>
          <p:cNvSpPr>
            <a:spLocks noGrp="1"/>
          </p:cNvSpPr>
          <p:nvPr>
            <p:ph type="body" sz="quarter" idx="4294967295"/>
          </p:nvPr>
        </p:nvSpPr>
        <p:spPr>
          <a:xfrm>
            <a:off x="610949" y="3381593"/>
            <a:ext cx="4026642" cy="7550150"/>
          </a:xfrm>
        </p:spPr>
        <p:txBody>
          <a:bodyPr vert="horz" lIns="0" tIns="0" rIns="0" bIns="0" rtlCol="0" anchor="t">
            <a:noAutofit/>
          </a:bodyPr>
          <a:lstStyle/>
          <a:p>
            <a:pPr marL="713138" lvl="2" indent="-457200">
              <a:lnSpc>
                <a:spcPct val="130000"/>
              </a:lnSpc>
            </a:pPr>
            <a:r>
              <a:rPr lang="en-US" sz="2800" noProof="0" dirty="0">
                <a:latin typeface="IBM Plex Sans Light"/>
              </a:rPr>
              <a:t>Set up a local copy of the watsonx Orchestrate runtime</a:t>
            </a:r>
            <a:br>
              <a:rPr lang="en-US" sz="2800" noProof="0" dirty="0">
                <a:latin typeface="IBM Plex Sans Light"/>
              </a:rPr>
            </a:br>
            <a:endParaRPr lang="en-US" sz="2800" noProof="0" dirty="0">
              <a:latin typeface="IBM Plex Sans Light"/>
            </a:endParaRPr>
          </a:p>
          <a:p>
            <a:pPr marL="713046" lvl="2" indent="-457108">
              <a:lnSpc>
                <a:spcPct val="130000"/>
              </a:lnSpc>
            </a:pPr>
            <a:r>
              <a:rPr lang="en-US" sz="2800" noProof="0" dirty="0">
                <a:latin typeface="IBM Plex Sans Light"/>
              </a:rPr>
              <a:t>Build &amp; edit </a:t>
            </a:r>
            <a:br>
              <a:rPr lang="en-US" sz="2800" noProof="0" dirty="0">
                <a:latin typeface="IBM Plex Sans Light"/>
              </a:rPr>
            </a:br>
            <a:r>
              <a:rPr lang="en-US" sz="2800" noProof="0" dirty="0">
                <a:latin typeface="IBM Plex Sans Light"/>
              </a:rPr>
              <a:t>your agent &amp; </a:t>
            </a:r>
            <a:br>
              <a:rPr lang="en-US" sz="2800" noProof="0" dirty="0">
                <a:latin typeface="IBM Plex Sans Light"/>
              </a:rPr>
            </a:br>
            <a:r>
              <a:rPr lang="en-US" sz="2800" noProof="0" dirty="0">
                <a:latin typeface="IBM Plex Sans Light"/>
              </a:rPr>
              <a:t>tool definitions</a:t>
            </a:r>
            <a:br>
              <a:rPr lang="en-US" sz="2800" noProof="0" dirty="0">
                <a:latin typeface="IBM Plex Sans Light"/>
              </a:rPr>
            </a:br>
            <a:endParaRPr lang="en-US" sz="2800" noProof="0" dirty="0">
              <a:latin typeface="IBM Plex Sans Light"/>
            </a:endParaRPr>
          </a:p>
          <a:p>
            <a:pPr marL="713046" lvl="2" indent="-457108">
              <a:lnSpc>
                <a:spcPct val="130000"/>
              </a:lnSpc>
            </a:pPr>
            <a:r>
              <a:rPr lang="en-US" sz="2800" noProof="0" dirty="0">
                <a:latin typeface="IBM Plex Sans Light"/>
              </a:rPr>
              <a:t>Import them into </a:t>
            </a:r>
            <a:br>
              <a:rPr lang="en-US" sz="2800" noProof="0" dirty="0">
                <a:latin typeface="IBM Plex Sans Light"/>
              </a:rPr>
            </a:br>
            <a:r>
              <a:rPr lang="en-US" sz="2800" noProof="0" dirty="0">
                <a:latin typeface="IBM Plex Sans Light"/>
              </a:rPr>
              <a:t>the local server</a:t>
            </a:r>
            <a:br>
              <a:rPr lang="en-US" sz="2800" noProof="0" dirty="0">
                <a:latin typeface="IBM Plex Sans Light"/>
              </a:rPr>
            </a:br>
            <a:endParaRPr lang="en-US" sz="2800" noProof="0" dirty="0">
              <a:latin typeface="IBM Plex Sans Light"/>
            </a:endParaRPr>
          </a:p>
          <a:p>
            <a:pPr marL="713046" lvl="2" indent="-457108">
              <a:lnSpc>
                <a:spcPct val="130000"/>
              </a:lnSpc>
            </a:pPr>
            <a:r>
              <a:rPr lang="en-US" sz="2800" noProof="0" dirty="0">
                <a:latin typeface="IBM Plex Sans Light"/>
              </a:rPr>
              <a:t>Preview to test agents, collaborators &amp; tools in real time</a:t>
            </a:r>
          </a:p>
        </p:txBody>
      </p:sp>
      <p:grpSp>
        <p:nvGrpSpPr>
          <p:cNvPr id="2" name="Group 1">
            <a:extLst>
              <a:ext uri="{FF2B5EF4-FFF2-40B4-BE49-F238E27FC236}">
                <a16:creationId xmlns:a16="http://schemas.microsoft.com/office/drawing/2014/main" id="{E79B046B-0FD4-9267-6503-CDBDB9F03B59}"/>
              </a:ext>
            </a:extLst>
          </p:cNvPr>
          <p:cNvGrpSpPr/>
          <p:nvPr/>
        </p:nvGrpSpPr>
        <p:grpSpPr>
          <a:xfrm>
            <a:off x="6580961" y="2181263"/>
            <a:ext cx="16452836" cy="7272190"/>
            <a:chOff x="644906" y="825910"/>
            <a:chExt cx="11727507" cy="5356304"/>
          </a:xfrm>
        </p:grpSpPr>
        <p:pic>
          <p:nvPicPr>
            <p:cNvPr id="5" name="Picture 4" descr="A screenshot of a computer&#10;&#10;AI-generated content may be incorrect.">
              <a:extLst>
                <a:ext uri="{FF2B5EF4-FFF2-40B4-BE49-F238E27FC236}">
                  <a16:creationId xmlns:a16="http://schemas.microsoft.com/office/drawing/2014/main" id="{3C480F1F-165D-8760-C4B5-911908A1BBC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371442" y="925946"/>
              <a:ext cx="11000971" cy="5256268"/>
            </a:xfrm>
            <a:prstGeom prst="rect">
              <a:avLst/>
            </a:prstGeom>
          </p:spPr>
        </p:pic>
        <p:sp>
          <p:nvSpPr>
            <p:cNvPr id="6" name="TextBox 5">
              <a:extLst>
                <a:ext uri="{FF2B5EF4-FFF2-40B4-BE49-F238E27FC236}">
                  <a16:creationId xmlns:a16="http://schemas.microsoft.com/office/drawing/2014/main" id="{6A84230A-5208-F41D-EFBF-181DC48C31DD}"/>
                </a:ext>
              </a:extLst>
            </p:cNvPr>
            <p:cNvSpPr txBox="1"/>
            <p:nvPr/>
          </p:nvSpPr>
          <p:spPr>
            <a:xfrm>
              <a:off x="1179871" y="825910"/>
              <a:ext cx="131675" cy="884098"/>
            </a:xfrm>
            <a:prstGeom prst="rect">
              <a:avLst/>
            </a:prstGeom>
            <a:noFill/>
          </p:spPr>
          <p:txBody>
            <a:bodyPr wrap="none" rtlCol="0">
              <a:spAutoFit/>
            </a:bodyPr>
            <a:lstStyle/>
            <a:p>
              <a:endParaRPr lang="en-US" sz="7200" noProof="0" dirty="0"/>
            </a:p>
          </p:txBody>
        </p:sp>
        <p:grpSp>
          <p:nvGrpSpPr>
            <p:cNvPr id="7" name="Group 6">
              <a:extLst>
                <a:ext uri="{FF2B5EF4-FFF2-40B4-BE49-F238E27FC236}">
                  <a16:creationId xmlns:a16="http://schemas.microsoft.com/office/drawing/2014/main" id="{A69D7217-DC16-0D58-25F2-AC562BA40E8F}"/>
                </a:ext>
              </a:extLst>
            </p:cNvPr>
            <p:cNvGrpSpPr/>
            <p:nvPr/>
          </p:nvGrpSpPr>
          <p:grpSpPr>
            <a:xfrm>
              <a:off x="1216770" y="3513533"/>
              <a:ext cx="546653" cy="2418521"/>
              <a:chOff x="516834" y="3538331"/>
              <a:chExt cx="546653" cy="2418521"/>
            </a:xfrm>
          </p:grpSpPr>
          <p:cxnSp>
            <p:nvCxnSpPr>
              <p:cNvPr id="17" name="Straight Connector 16">
                <a:extLst>
                  <a:ext uri="{FF2B5EF4-FFF2-40B4-BE49-F238E27FC236}">
                    <a16:creationId xmlns:a16="http://schemas.microsoft.com/office/drawing/2014/main" id="{389E1136-59EF-8FFB-2E67-7A700F9C9872}"/>
                  </a:ext>
                </a:extLst>
              </p:cNvPr>
              <p:cNvCxnSpPr/>
              <p:nvPr/>
            </p:nvCxnSpPr>
            <p:spPr>
              <a:xfrm>
                <a:off x="516834" y="3538331"/>
                <a:ext cx="54665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7D72951-1DA7-D16E-1C0E-128820FA35BC}"/>
                  </a:ext>
                </a:extLst>
              </p:cNvPr>
              <p:cNvCxnSpPr/>
              <p:nvPr/>
            </p:nvCxnSpPr>
            <p:spPr>
              <a:xfrm>
                <a:off x="516834" y="5956852"/>
                <a:ext cx="54665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AB3430F-2EB9-CC7B-9D70-17B0438464E3}"/>
                  </a:ext>
                </a:extLst>
              </p:cNvPr>
              <p:cNvCxnSpPr>
                <a:cxnSpLocks/>
              </p:cNvCxnSpPr>
              <p:nvPr/>
            </p:nvCxnSpPr>
            <p:spPr>
              <a:xfrm flipV="1">
                <a:off x="523674" y="3538331"/>
                <a:ext cx="0" cy="241852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C9BEDA0A-E050-55D5-AF39-EEC651914318}"/>
                </a:ext>
              </a:extLst>
            </p:cNvPr>
            <p:cNvGrpSpPr/>
            <p:nvPr/>
          </p:nvGrpSpPr>
          <p:grpSpPr>
            <a:xfrm>
              <a:off x="1209929" y="2515561"/>
              <a:ext cx="553494" cy="728869"/>
              <a:chOff x="1091274" y="2607366"/>
              <a:chExt cx="553494" cy="728869"/>
            </a:xfrm>
          </p:grpSpPr>
          <p:cxnSp>
            <p:nvCxnSpPr>
              <p:cNvPr id="14" name="Straight Connector 13">
                <a:extLst>
                  <a:ext uri="{FF2B5EF4-FFF2-40B4-BE49-F238E27FC236}">
                    <a16:creationId xmlns:a16="http://schemas.microsoft.com/office/drawing/2014/main" id="{0CEB4B1F-8EE1-413B-F643-14609248D44E}"/>
                  </a:ext>
                </a:extLst>
              </p:cNvPr>
              <p:cNvCxnSpPr/>
              <p:nvPr/>
            </p:nvCxnSpPr>
            <p:spPr>
              <a:xfrm>
                <a:off x="1098115" y="2607366"/>
                <a:ext cx="546653"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213A37A-0669-218F-8D20-C16312EF8000}"/>
                  </a:ext>
                </a:extLst>
              </p:cNvPr>
              <p:cNvCxnSpPr/>
              <p:nvPr/>
            </p:nvCxnSpPr>
            <p:spPr>
              <a:xfrm>
                <a:off x="1091274" y="3336235"/>
                <a:ext cx="54665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98FA005-618D-5057-AFED-5294F6DC870C}"/>
                  </a:ext>
                </a:extLst>
              </p:cNvPr>
              <p:cNvCxnSpPr>
                <a:cxnSpLocks/>
              </p:cNvCxnSpPr>
              <p:nvPr/>
            </p:nvCxnSpPr>
            <p:spPr>
              <a:xfrm flipV="1">
                <a:off x="1091274" y="2607366"/>
                <a:ext cx="0" cy="728869"/>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9" name="Straight Connector 8">
              <a:extLst>
                <a:ext uri="{FF2B5EF4-FFF2-40B4-BE49-F238E27FC236}">
                  <a16:creationId xmlns:a16="http://schemas.microsoft.com/office/drawing/2014/main" id="{CF01940C-810B-E77F-F94C-1107B78E4236}"/>
                </a:ext>
              </a:extLst>
            </p:cNvPr>
            <p:cNvCxnSpPr>
              <a:cxnSpLocks/>
            </p:cNvCxnSpPr>
            <p:nvPr/>
          </p:nvCxnSpPr>
          <p:spPr>
            <a:xfrm>
              <a:off x="974035" y="2874330"/>
              <a:ext cx="249575"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368C9C4D-CDCB-5C8E-F6B1-BE88CB4C7774}"/>
                </a:ext>
              </a:extLst>
            </p:cNvPr>
            <p:cNvCxnSpPr>
              <a:cxnSpLocks/>
            </p:cNvCxnSpPr>
            <p:nvPr/>
          </p:nvCxnSpPr>
          <p:spPr>
            <a:xfrm>
              <a:off x="967195" y="4722793"/>
              <a:ext cx="249575"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12" name="TextBox 2">
              <a:extLst>
                <a:ext uri="{FF2B5EF4-FFF2-40B4-BE49-F238E27FC236}">
                  <a16:creationId xmlns:a16="http://schemas.microsoft.com/office/drawing/2014/main" id="{7C3E9B52-A2A1-4C7C-DF57-8AA413652F72}"/>
                </a:ext>
              </a:extLst>
            </p:cNvPr>
            <p:cNvSpPr txBox="1"/>
            <p:nvPr/>
          </p:nvSpPr>
          <p:spPr>
            <a:xfrm rot="16200000">
              <a:off x="130008" y="2715622"/>
              <a:ext cx="1336930" cy="30713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ctr" defTabSz="2438400">
                <a:spcBef>
                  <a:spcPts val="2900"/>
                </a:spcBef>
                <a:defRPr sz="1200">
                  <a:solidFill>
                    <a:srgbClr val="000000"/>
                  </a:solidFill>
                  <a:latin typeface="IBM Plex Sans Light"/>
                  <a:ea typeface="IBM Plex Sans Light"/>
                  <a:cs typeface="IBM Plex Sans Light"/>
                  <a:sym typeface="IBM Plex Sans Light"/>
                </a:defRPr>
              </a:lvl1pPr>
            </a:lstStyle>
            <a:p>
              <a:r>
                <a:rPr lang="en-US" sz="2800" i="1" noProof="0" dirty="0">
                  <a:solidFill>
                    <a:schemeClr val="tx1">
                      <a:lumMod val="75000"/>
                      <a:lumOff val="25000"/>
                    </a:schemeClr>
                  </a:solidFill>
                  <a:latin typeface="IBM Plex Sans Light"/>
                </a:rPr>
                <a:t>Options</a:t>
              </a:r>
            </a:p>
          </p:txBody>
        </p:sp>
        <p:sp>
          <p:nvSpPr>
            <p:cNvPr id="13" name="TextBox 2">
              <a:extLst>
                <a:ext uri="{FF2B5EF4-FFF2-40B4-BE49-F238E27FC236}">
                  <a16:creationId xmlns:a16="http://schemas.microsoft.com/office/drawing/2014/main" id="{01C89509-8B29-A096-0704-2F04799EEE03}"/>
                </a:ext>
              </a:extLst>
            </p:cNvPr>
            <p:cNvSpPr txBox="1"/>
            <p:nvPr/>
          </p:nvSpPr>
          <p:spPr>
            <a:xfrm rot="16200000">
              <a:off x="2815" y="4573448"/>
              <a:ext cx="1591316" cy="30713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lvl1pPr algn="ctr" defTabSz="2438400">
                <a:spcBef>
                  <a:spcPts val="2900"/>
                </a:spcBef>
                <a:defRPr sz="1200">
                  <a:solidFill>
                    <a:srgbClr val="000000"/>
                  </a:solidFill>
                  <a:latin typeface="IBM Plex Sans Light"/>
                  <a:ea typeface="IBM Plex Sans Light"/>
                  <a:cs typeface="IBM Plex Sans Light"/>
                  <a:sym typeface="IBM Plex Sans Light"/>
                </a:defRPr>
              </a:lvl1pPr>
            </a:lstStyle>
            <a:p>
              <a:r>
                <a:rPr lang="en-US" sz="2800" i="1" noProof="0" dirty="0">
                  <a:solidFill>
                    <a:schemeClr val="tx1">
                      <a:lumMod val="75000"/>
                      <a:lumOff val="25000"/>
                    </a:schemeClr>
                  </a:solidFill>
                  <a:latin typeface="IBM Plex Sans Light"/>
                </a:rPr>
                <a:t>Commands</a:t>
              </a:r>
            </a:p>
          </p:txBody>
        </p:sp>
      </p:grpSp>
      <p:sp>
        <p:nvSpPr>
          <p:cNvPr id="24" name="TextBox 23">
            <a:extLst>
              <a:ext uri="{FF2B5EF4-FFF2-40B4-BE49-F238E27FC236}">
                <a16:creationId xmlns:a16="http://schemas.microsoft.com/office/drawing/2014/main" id="{07D40DFE-13B8-65C1-4619-B1E0EB4F9D53}"/>
              </a:ext>
            </a:extLst>
          </p:cNvPr>
          <p:cNvSpPr txBox="1"/>
          <p:nvPr/>
        </p:nvSpPr>
        <p:spPr>
          <a:xfrm>
            <a:off x="20497328" y="12018419"/>
            <a:ext cx="5072938" cy="1162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7912">
              <a:spcBef>
                <a:spcPts val="2900"/>
              </a:spcBef>
              <a:buSzPct val="100000"/>
            </a:pPr>
            <a:r>
              <a:rPr lang="en-US" sz="2800" kern="0" noProof="0" dirty="0">
                <a:solidFill>
                  <a:schemeClr val="accent1"/>
                </a:solidFill>
                <a:ea typeface="IBM Plex Sans Light"/>
                <a:cs typeface="IBM Plex Sans Light"/>
                <a:sym typeface="IBM Plex Sans Light"/>
                <a:hlinkClick r:id="rId4">
                  <a:extLst>
                    <a:ext uri="{A12FA001-AC4F-418D-AE19-62706E023703}">
                      <ahyp:hlinkClr xmlns:ahyp="http://schemas.microsoft.com/office/drawing/2018/hyperlinkcolor" val="tx"/>
                    </a:ext>
                  </a:extLst>
                </a:hlinkClick>
              </a:rPr>
              <a:t>Installation guide</a:t>
            </a:r>
            <a:r>
              <a:rPr lang="en-US" sz="2800" kern="0" noProof="0" dirty="0">
                <a:solidFill>
                  <a:schemeClr val="accent1"/>
                </a:solidFill>
                <a:ea typeface="IBM Plex Sans Light"/>
                <a:cs typeface="IBM Plex Sans Light"/>
                <a:sym typeface="IBM Plex Sans Light"/>
              </a:rPr>
              <a:t> </a:t>
            </a:r>
            <a:r>
              <a:rPr lang="en-US" sz="2800" noProof="0" dirty="0">
                <a:solidFill>
                  <a:schemeClr val="accent1"/>
                </a:solidFill>
              </a:rPr>
              <a:t>→</a:t>
            </a:r>
          </a:p>
          <a:p>
            <a:pPr defTabSz="2437912">
              <a:spcBef>
                <a:spcPts val="2900"/>
              </a:spcBef>
              <a:buSzPct val="100000"/>
            </a:pPr>
            <a:r>
              <a:rPr lang="en-US" sz="2800" kern="0" noProof="0" dirty="0">
                <a:solidFill>
                  <a:schemeClr val="accent1"/>
                </a:solidFill>
                <a:sym typeface="IBM Plex Sans Light"/>
                <a:hlinkClick r:id="rId5">
                  <a:extLst>
                    <a:ext uri="{A12FA001-AC4F-418D-AE19-62706E023703}">
                      <ahyp:hlinkClr xmlns:ahyp="http://schemas.microsoft.com/office/drawing/2018/hyperlinkcolor" val="tx"/>
                    </a:ext>
                  </a:extLst>
                </a:hlinkClick>
              </a:rPr>
              <a:t>Documentation</a:t>
            </a:r>
            <a:r>
              <a:rPr lang="en-US" sz="2800" kern="0" noProof="0" dirty="0">
                <a:solidFill>
                  <a:schemeClr val="accent1"/>
                </a:solidFill>
                <a:sym typeface="IBM Plex Sans Light"/>
              </a:rPr>
              <a:t> </a:t>
            </a:r>
            <a:r>
              <a:rPr lang="en-US" sz="2800" noProof="0" dirty="0">
                <a:solidFill>
                  <a:schemeClr val="accent1"/>
                </a:solidFill>
              </a:rPr>
              <a:t>→</a:t>
            </a:r>
            <a:endParaRPr lang="en-US" sz="2800" kern="0" noProof="0" dirty="0">
              <a:solidFill>
                <a:schemeClr val="accent1"/>
              </a:solidFill>
              <a:sym typeface="IBM Plex Sans Light"/>
            </a:endParaRPr>
          </a:p>
          <a:p>
            <a:pPr defTabSz="2437912">
              <a:spcBef>
                <a:spcPts val="2900"/>
              </a:spcBef>
              <a:buSzPct val="100000"/>
            </a:pPr>
            <a:endParaRPr lang="en-US" sz="2800" kern="0" noProof="0" dirty="0">
              <a:solidFill>
                <a:schemeClr val="accent1"/>
              </a:solidFill>
              <a:ea typeface="IBM Plex Sans Light"/>
              <a:cs typeface="IBM Plex Sans Light"/>
              <a:sym typeface="IBM Plex Sans Light"/>
            </a:endParaRPr>
          </a:p>
        </p:txBody>
      </p:sp>
    </p:spTree>
    <p:extLst>
      <p:ext uri="{BB962C8B-B14F-4D97-AF65-F5344CB8AC3E}">
        <p14:creationId xmlns:p14="http://schemas.microsoft.com/office/powerpoint/2010/main" val="4076278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A6A10-DF32-655D-937F-13FE4023C062}"/>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C3EC0CD-ACDB-E834-E349-996331E245BE}"/>
              </a:ext>
            </a:extLst>
          </p:cNvPr>
          <p:cNvSpPr txBox="1">
            <a:spLocks/>
          </p:cNvSpPr>
          <p:nvPr/>
        </p:nvSpPr>
        <p:spPr>
          <a:xfrm>
            <a:off x="664673" y="576428"/>
            <a:ext cx="16840844" cy="189443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457140" bIns="0" anchor="t"/>
          <a:lstStyle>
            <a:lvl1pPr marL="0" marR="0" indent="0" algn="l" defTabSz="2438400" rtl="0" eaLnBrk="1" latinLnBrk="0" hangingPunct="1">
              <a:lnSpc>
                <a:spcPct val="100000"/>
              </a:lnSpc>
              <a:spcBef>
                <a:spcPts val="0"/>
              </a:spcBef>
              <a:spcAft>
                <a:spcPts val="0"/>
              </a:spcAft>
              <a:buClrTx/>
              <a:buSzTx/>
              <a:buFontTx/>
              <a:buNone/>
              <a:tabLst/>
              <a:defRPr sz="6800" b="0" i="0" u="none" strike="noStrike" cap="none" spc="0" baseline="0">
                <a:solidFill>
                  <a:schemeClr val="tx2"/>
                </a:solidFill>
                <a:uFillTx/>
                <a:latin typeface="IBM Plex Sans Light"/>
                <a:ea typeface="IBM Plex Sans Light"/>
                <a:cs typeface="IBM Plex Sans Light"/>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4800" noProof="0" dirty="0">
                <a:solidFill>
                  <a:srgbClr val="000000"/>
                </a:solidFill>
                <a:latin typeface="IBM Plex Sans Light"/>
              </a:rPr>
              <a:t>Areas of AI Agent Innovation</a:t>
            </a:r>
          </a:p>
        </p:txBody>
      </p:sp>
      <p:sp>
        <p:nvSpPr>
          <p:cNvPr id="5" name="Rectangle 4">
            <a:extLst>
              <a:ext uri="{FF2B5EF4-FFF2-40B4-BE49-F238E27FC236}">
                <a16:creationId xmlns:a16="http://schemas.microsoft.com/office/drawing/2014/main" id="{2B5D4ADD-FF75-20F6-7C56-CE706148EC9B}"/>
              </a:ext>
            </a:extLst>
          </p:cNvPr>
          <p:cNvSpPr/>
          <p:nvPr/>
        </p:nvSpPr>
        <p:spPr bwMode="auto">
          <a:xfrm>
            <a:off x="664674" y="2658324"/>
            <a:ext cx="15226498" cy="2560320"/>
          </a:xfrm>
          <a:prstGeom prst="rect">
            <a:avLst/>
          </a:prstGeom>
          <a:solidFill>
            <a:schemeClr val="accent1">
              <a:lumMod val="20000"/>
              <a:lumOff val="80000"/>
            </a:schemeClr>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latin typeface="IBM Plex Sans Light"/>
            </a:endParaRPr>
          </a:p>
        </p:txBody>
      </p:sp>
      <p:sp>
        <p:nvSpPr>
          <p:cNvPr id="7" name="Text Placeholder 3">
            <a:extLst>
              <a:ext uri="{FF2B5EF4-FFF2-40B4-BE49-F238E27FC236}">
                <a16:creationId xmlns:a16="http://schemas.microsoft.com/office/drawing/2014/main" id="{204455DC-9C72-B620-9C26-BB11B23FEB9F}"/>
              </a:ext>
            </a:extLst>
          </p:cNvPr>
          <p:cNvSpPr txBox="1">
            <a:spLocks/>
          </p:cNvSpPr>
          <p:nvPr/>
        </p:nvSpPr>
        <p:spPr>
          <a:xfrm>
            <a:off x="1317296" y="3114301"/>
            <a:ext cx="14831842" cy="5396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200" b="1" noProof="0" dirty="0">
                <a:solidFill>
                  <a:srgbClr val="000000"/>
                </a:solidFill>
                <a:latin typeface="IBM Plex Sans Light"/>
              </a:rPr>
              <a:t>Orchestrator for Tools and Agents </a:t>
            </a:r>
          </a:p>
        </p:txBody>
      </p:sp>
      <p:sp>
        <p:nvSpPr>
          <p:cNvPr id="8" name="Rectangle 7">
            <a:extLst>
              <a:ext uri="{FF2B5EF4-FFF2-40B4-BE49-F238E27FC236}">
                <a16:creationId xmlns:a16="http://schemas.microsoft.com/office/drawing/2014/main" id="{6360E8E3-FD9B-D77C-04A2-9CAC2A49F05F}"/>
              </a:ext>
            </a:extLst>
          </p:cNvPr>
          <p:cNvSpPr/>
          <p:nvPr/>
        </p:nvSpPr>
        <p:spPr bwMode="auto">
          <a:xfrm>
            <a:off x="664676" y="5566874"/>
            <a:ext cx="15226498" cy="2560320"/>
          </a:xfrm>
          <a:prstGeom prst="rect">
            <a:avLst/>
          </a:prstGeom>
          <a:solidFill>
            <a:srgbClr val="E5F6FF"/>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latin typeface="IBM Plex Sans Light"/>
            </a:endParaRPr>
          </a:p>
        </p:txBody>
      </p:sp>
      <p:sp>
        <p:nvSpPr>
          <p:cNvPr id="9" name="Text Placeholder 3">
            <a:extLst>
              <a:ext uri="{FF2B5EF4-FFF2-40B4-BE49-F238E27FC236}">
                <a16:creationId xmlns:a16="http://schemas.microsoft.com/office/drawing/2014/main" id="{780BE45A-3113-3485-14EE-EBD98C179FBA}"/>
              </a:ext>
            </a:extLst>
          </p:cNvPr>
          <p:cNvSpPr txBox="1">
            <a:spLocks/>
          </p:cNvSpPr>
          <p:nvPr/>
        </p:nvSpPr>
        <p:spPr>
          <a:xfrm>
            <a:off x="1317298" y="5991381"/>
            <a:ext cx="14831842" cy="5396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200" b="1" noProof="0" dirty="0">
                <a:solidFill>
                  <a:srgbClr val="000000"/>
                </a:solidFill>
                <a:latin typeface="IBM Plex Sans Light"/>
              </a:rPr>
              <a:t>Agent Catalog and Prebuilt AI Agents</a:t>
            </a:r>
          </a:p>
        </p:txBody>
      </p:sp>
      <p:sp>
        <p:nvSpPr>
          <p:cNvPr id="13" name="Text Placeholder 3">
            <a:extLst>
              <a:ext uri="{FF2B5EF4-FFF2-40B4-BE49-F238E27FC236}">
                <a16:creationId xmlns:a16="http://schemas.microsoft.com/office/drawing/2014/main" id="{11E7F7CC-9C4A-42A4-16FF-D791F69D9209}"/>
              </a:ext>
            </a:extLst>
          </p:cNvPr>
          <p:cNvSpPr txBox="1">
            <a:spLocks/>
          </p:cNvSpPr>
          <p:nvPr/>
        </p:nvSpPr>
        <p:spPr>
          <a:xfrm>
            <a:off x="1335572" y="6784533"/>
            <a:ext cx="14831842" cy="5396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424">
              <a:defRPr/>
            </a:pPr>
            <a:r>
              <a:rPr lang="en-US" noProof="0" dirty="0">
                <a:solidFill>
                  <a:srgbClr val="000000"/>
                </a:solidFill>
                <a:latin typeface="IBM Plex Sans Light"/>
              </a:rPr>
              <a:t>Accelerate AI Agents with pre-built utility agents and domain agents.</a:t>
            </a:r>
            <a:br>
              <a:rPr lang="en-US" noProof="0" dirty="0">
                <a:solidFill>
                  <a:srgbClr val="000000"/>
                </a:solidFill>
                <a:latin typeface="IBM Plex Sans Light"/>
              </a:rPr>
            </a:br>
            <a:r>
              <a:rPr lang="en-US" noProof="0" dirty="0">
                <a:solidFill>
                  <a:srgbClr val="000000"/>
                </a:solidFill>
                <a:latin typeface="IBM Plex Sans Light"/>
              </a:rPr>
              <a:t>Provide an easily searchable catalog of AI agents and tools. </a:t>
            </a:r>
          </a:p>
        </p:txBody>
      </p:sp>
      <p:sp>
        <p:nvSpPr>
          <p:cNvPr id="17" name="Rectangle 16">
            <a:extLst>
              <a:ext uri="{FF2B5EF4-FFF2-40B4-BE49-F238E27FC236}">
                <a16:creationId xmlns:a16="http://schemas.microsoft.com/office/drawing/2014/main" id="{04472F7C-3F0D-1B77-DFA2-A014F91B51DD}"/>
              </a:ext>
            </a:extLst>
          </p:cNvPr>
          <p:cNvSpPr/>
          <p:nvPr/>
        </p:nvSpPr>
        <p:spPr bwMode="auto">
          <a:xfrm>
            <a:off x="676640" y="8472230"/>
            <a:ext cx="15226498" cy="2560320"/>
          </a:xfrm>
          <a:prstGeom prst="rect">
            <a:avLst/>
          </a:prstGeom>
          <a:solidFill>
            <a:srgbClr val="BAE6FF"/>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latin typeface="IBM Plex Sans Light"/>
            </a:endParaRPr>
          </a:p>
        </p:txBody>
      </p:sp>
      <p:sp>
        <p:nvSpPr>
          <p:cNvPr id="21" name="Text Placeholder 3">
            <a:extLst>
              <a:ext uri="{FF2B5EF4-FFF2-40B4-BE49-F238E27FC236}">
                <a16:creationId xmlns:a16="http://schemas.microsoft.com/office/drawing/2014/main" id="{A6F6DA87-D68B-79E7-DB98-382FAE8D9327}"/>
              </a:ext>
            </a:extLst>
          </p:cNvPr>
          <p:cNvSpPr txBox="1">
            <a:spLocks/>
          </p:cNvSpPr>
          <p:nvPr/>
        </p:nvSpPr>
        <p:spPr>
          <a:xfrm>
            <a:off x="1203432" y="8783355"/>
            <a:ext cx="14831842" cy="5396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200" b="1" noProof="0" dirty="0">
                <a:solidFill>
                  <a:srgbClr val="000000"/>
                </a:solidFill>
                <a:latin typeface="IBM Plex Sans Light"/>
              </a:rPr>
              <a:t>Build Your Own Agents</a:t>
            </a:r>
          </a:p>
        </p:txBody>
      </p:sp>
      <p:sp>
        <p:nvSpPr>
          <p:cNvPr id="22" name="Text Placeholder 3">
            <a:extLst>
              <a:ext uri="{FF2B5EF4-FFF2-40B4-BE49-F238E27FC236}">
                <a16:creationId xmlns:a16="http://schemas.microsoft.com/office/drawing/2014/main" id="{30EB4F88-EC33-C46F-529A-2D7EC41825B3}"/>
              </a:ext>
            </a:extLst>
          </p:cNvPr>
          <p:cNvSpPr txBox="1">
            <a:spLocks/>
          </p:cNvSpPr>
          <p:nvPr/>
        </p:nvSpPr>
        <p:spPr>
          <a:xfrm>
            <a:off x="1203432" y="9451291"/>
            <a:ext cx="14831842" cy="5396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424">
              <a:defRPr/>
            </a:pPr>
            <a:r>
              <a:rPr lang="en-US" noProof="0" dirty="0">
                <a:solidFill>
                  <a:srgbClr val="000000"/>
                </a:solidFill>
                <a:latin typeface="IBM Plex Sans Light"/>
              </a:rPr>
              <a:t>Build custom designed agents with pro-code to no-code tooling</a:t>
            </a:r>
          </a:p>
          <a:p>
            <a:pPr defTabSz="2437424">
              <a:defRPr/>
            </a:pPr>
            <a:r>
              <a:rPr lang="en-US" noProof="0" dirty="0">
                <a:solidFill>
                  <a:srgbClr val="000000"/>
                </a:solidFill>
                <a:latin typeface="IBM Plex Sans Light"/>
              </a:rPr>
              <a:t>Integrate 3</a:t>
            </a:r>
            <a:r>
              <a:rPr lang="en-US" baseline="30000" noProof="0" dirty="0">
                <a:solidFill>
                  <a:srgbClr val="000000"/>
                </a:solidFill>
                <a:latin typeface="IBM Plex Sans Light"/>
              </a:rPr>
              <a:t>rd</a:t>
            </a:r>
            <a:r>
              <a:rPr lang="en-US" noProof="0" dirty="0">
                <a:solidFill>
                  <a:srgbClr val="000000"/>
                </a:solidFill>
                <a:latin typeface="IBM Plex Sans Light"/>
              </a:rPr>
              <a:t> party agents built in any tool or framework</a:t>
            </a:r>
          </a:p>
        </p:txBody>
      </p:sp>
      <p:sp>
        <p:nvSpPr>
          <p:cNvPr id="23" name="Rectangle 22">
            <a:extLst>
              <a:ext uri="{FF2B5EF4-FFF2-40B4-BE49-F238E27FC236}">
                <a16:creationId xmlns:a16="http://schemas.microsoft.com/office/drawing/2014/main" id="{9293DB06-B1FF-1A14-16E4-B86EFEB84C18}"/>
              </a:ext>
            </a:extLst>
          </p:cNvPr>
          <p:cNvSpPr/>
          <p:nvPr/>
        </p:nvSpPr>
        <p:spPr bwMode="auto">
          <a:xfrm rot="16200000">
            <a:off x="14376624" y="4585393"/>
            <a:ext cx="8374226" cy="4520086"/>
          </a:xfrm>
          <a:prstGeom prst="rect">
            <a:avLst/>
          </a:prstGeom>
          <a:solidFill>
            <a:schemeClr val="accent1">
              <a:lumMod val="40000"/>
              <a:lumOff val="60000"/>
            </a:schemeClr>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latin typeface="IBM Plex Sans Light"/>
            </a:endParaRPr>
          </a:p>
        </p:txBody>
      </p:sp>
      <p:sp>
        <p:nvSpPr>
          <p:cNvPr id="24" name="Text Placeholder 3">
            <a:extLst>
              <a:ext uri="{FF2B5EF4-FFF2-40B4-BE49-F238E27FC236}">
                <a16:creationId xmlns:a16="http://schemas.microsoft.com/office/drawing/2014/main" id="{54FA3888-A843-04EC-24C0-BE4528710C7B}"/>
              </a:ext>
            </a:extLst>
          </p:cNvPr>
          <p:cNvSpPr txBox="1">
            <a:spLocks/>
          </p:cNvSpPr>
          <p:nvPr/>
        </p:nvSpPr>
        <p:spPr>
          <a:xfrm>
            <a:off x="16907243" y="3422145"/>
            <a:ext cx="3397576" cy="5396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912">
              <a:defRPr/>
            </a:pPr>
            <a:r>
              <a:rPr lang="en-US" sz="3200" b="1" noProof="0" dirty="0">
                <a:solidFill>
                  <a:srgbClr val="000000"/>
                </a:solidFill>
                <a:latin typeface="IBM Plex Sans Light"/>
              </a:rPr>
              <a:t>AI </a:t>
            </a:r>
            <a:r>
              <a:rPr lang="en-US" sz="3200" b="1" noProof="0" dirty="0" err="1">
                <a:solidFill>
                  <a:srgbClr val="000000"/>
                </a:solidFill>
                <a:latin typeface="IBM Plex Sans Light"/>
              </a:rPr>
              <a:t>AgentOps</a:t>
            </a:r>
            <a:endParaRPr lang="en-US" sz="3200" b="1" noProof="0" dirty="0">
              <a:solidFill>
                <a:srgbClr val="000000"/>
              </a:solidFill>
              <a:latin typeface="IBM Plex Sans Light"/>
            </a:endParaRPr>
          </a:p>
        </p:txBody>
      </p:sp>
      <p:sp>
        <p:nvSpPr>
          <p:cNvPr id="25" name="Text Placeholder 3">
            <a:extLst>
              <a:ext uri="{FF2B5EF4-FFF2-40B4-BE49-F238E27FC236}">
                <a16:creationId xmlns:a16="http://schemas.microsoft.com/office/drawing/2014/main" id="{A8236016-D7D3-A43C-4D62-5D54F36F0AD3}"/>
              </a:ext>
            </a:extLst>
          </p:cNvPr>
          <p:cNvSpPr txBox="1">
            <a:spLocks/>
          </p:cNvSpPr>
          <p:nvPr/>
        </p:nvSpPr>
        <p:spPr>
          <a:xfrm>
            <a:off x="16883179" y="4150217"/>
            <a:ext cx="3666758" cy="2885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a:ea typeface="IBM Plex Sans Light"/>
                <a:cs typeface="IBM Plex Sans Light"/>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a:ea typeface="IBM Plex Sans Light"/>
                <a:cs typeface="IBM Plex Sans Light"/>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2437424">
              <a:defRPr/>
            </a:pPr>
            <a:r>
              <a:rPr lang="en-US" kern="100" noProof="0" dirty="0">
                <a:solidFill>
                  <a:srgbClr val="000000"/>
                </a:solidFill>
                <a:latin typeface="IBM Plex Sans Light" panose="020B0503050203000203" pitchFamily="34" charset="0"/>
                <a:ea typeface="IBM Plex Sans Light" panose="020B0503050203000203" pitchFamily="34" charset="0"/>
                <a:cs typeface="IBM Plex Sans Light" panose="020B0503050203000203" pitchFamily="34" charset="0"/>
              </a:rPr>
              <a:t>Discover, manage, monitor </a:t>
            </a:r>
            <a:r>
              <a:rPr lang="en-US" kern="100" dirty="0">
                <a:solidFill>
                  <a:srgbClr val="000000"/>
                </a:solidFill>
                <a:latin typeface="IBM Plex Sans Light" panose="020B0503050203000203" pitchFamily="34" charset="0"/>
                <a:ea typeface="IBM Plex Sans Light" panose="020B0503050203000203" pitchFamily="34" charset="0"/>
                <a:cs typeface="IBM Plex Sans Light" panose="020B0503050203000203" pitchFamily="34" charset="0"/>
              </a:rPr>
              <a:t>&amp;</a:t>
            </a:r>
            <a:r>
              <a:rPr lang="en-US" kern="100" noProof="0" dirty="0">
                <a:solidFill>
                  <a:srgbClr val="000000"/>
                </a:solidFill>
                <a:latin typeface="IBM Plex Sans Light" panose="020B0503050203000203" pitchFamily="34" charset="0"/>
                <a:ea typeface="IBM Plex Sans Light" panose="020B0503050203000203" pitchFamily="34" charset="0"/>
                <a:cs typeface="IBM Plex Sans Light" panose="020B0503050203000203" pitchFamily="34" charset="0"/>
              </a:rPr>
              <a:t> optimize autonomous AI agents</a:t>
            </a:r>
            <a:endParaRPr lang="en-US" noProof="0" dirty="0">
              <a:solidFill>
                <a:srgbClr val="000000"/>
              </a:solidFill>
              <a:latin typeface="IBM Plex Sans Light"/>
            </a:endParaRPr>
          </a:p>
        </p:txBody>
      </p:sp>
      <p:pic>
        <p:nvPicPr>
          <p:cNvPr id="26" name="Graphic 25">
            <a:extLst>
              <a:ext uri="{FF2B5EF4-FFF2-40B4-BE49-F238E27FC236}">
                <a16:creationId xmlns:a16="http://schemas.microsoft.com/office/drawing/2014/main" id="{38242C0C-EFD6-F6DB-1FB9-30B2F2E441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32361" y="2929114"/>
            <a:ext cx="1649040" cy="1649040"/>
          </a:xfrm>
          <a:prstGeom prst="rect">
            <a:avLst/>
          </a:prstGeom>
        </p:spPr>
      </p:pic>
      <p:pic>
        <p:nvPicPr>
          <p:cNvPr id="27" name="Graphic 26">
            <a:extLst>
              <a:ext uri="{FF2B5EF4-FFF2-40B4-BE49-F238E27FC236}">
                <a16:creationId xmlns:a16="http://schemas.microsoft.com/office/drawing/2014/main" id="{92A8353E-A87F-F1FC-4E56-CCFDDB4968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32361" y="5866074"/>
            <a:ext cx="1649040" cy="1649040"/>
          </a:xfrm>
          <a:prstGeom prst="rect">
            <a:avLst/>
          </a:prstGeom>
        </p:spPr>
      </p:pic>
      <p:pic>
        <p:nvPicPr>
          <p:cNvPr id="28" name="Graphic 27">
            <a:extLst>
              <a:ext uri="{FF2B5EF4-FFF2-40B4-BE49-F238E27FC236}">
                <a16:creationId xmlns:a16="http://schemas.microsoft.com/office/drawing/2014/main" id="{82BFBDB5-FD31-5E53-C3F1-F37E74F2D6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132361" y="8691006"/>
            <a:ext cx="1649040" cy="1649040"/>
          </a:xfrm>
          <a:prstGeom prst="rect">
            <a:avLst/>
          </a:prstGeom>
        </p:spPr>
      </p:pic>
      <p:pic>
        <p:nvPicPr>
          <p:cNvPr id="30" name="Graphic 29">
            <a:extLst>
              <a:ext uri="{FF2B5EF4-FFF2-40B4-BE49-F238E27FC236}">
                <a16:creationId xmlns:a16="http://schemas.microsoft.com/office/drawing/2014/main" id="{47DC2B10-5D71-A0CF-DCFE-F7F22A28CE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29637" y="8472230"/>
            <a:ext cx="1649040" cy="1649040"/>
          </a:xfrm>
          <a:prstGeom prst="rect">
            <a:avLst/>
          </a:prstGeom>
        </p:spPr>
      </p:pic>
      <p:sp>
        <p:nvSpPr>
          <p:cNvPr id="3" name="TextBox 2">
            <a:extLst>
              <a:ext uri="{FF2B5EF4-FFF2-40B4-BE49-F238E27FC236}">
                <a16:creationId xmlns:a16="http://schemas.microsoft.com/office/drawing/2014/main" id="{E9ED6259-82DB-1A06-DCC3-BFD56B5D321D}"/>
              </a:ext>
            </a:extLst>
          </p:cNvPr>
          <p:cNvSpPr txBox="1"/>
          <p:nvPr/>
        </p:nvSpPr>
        <p:spPr>
          <a:xfrm>
            <a:off x="1203431" y="3724310"/>
            <a:ext cx="12200708" cy="954107"/>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defTabSz="1828800"/>
            <a:r>
              <a:rPr lang="en-US" sz="2800" kern="100" noProof="0" dirty="0">
                <a:solidFill>
                  <a:srgbClr val="000000"/>
                </a:solidFill>
                <a:latin typeface="IBM Plex Sans Light" panose="020B0503050203000203" pitchFamily="34" charset="0"/>
                <a:ea typeface="IBM Plex Sans Light" panose="020B0503050203000203" pitchFamily="34" charset="0"/>
                <a:cs typeface="IBM Plex Sans Light" panose="020B0503050203000203" pitchFamily="34" charset="0"/>
              </a:rPr>
              <a:t>Multi-agent, multi-tool supervisor, router, and planner which facilitates complex task execution</a:t>
            </a:r>
            <a:endParaRPr lang="en-US" sz="2800" noProof="0" dirty="0">
              <a:solidFill>
                <a:srgbClr val="000000"/>
              </a:solidFill>
              <a:latin typeface="IBM Plex Sans Light"/>
            </a:endParaRPr>
          </a:p>
        </p:txBody>
      </p:sp>
      <p:sp>
        <p:nvSpPr>
          <p:cNvPr id="2" name="Rectangle 1">
            <a:extLst>
              <a:ext uri="{FF2B5EF4-FFF2-40B4-BE49-F238E27FC236}">
                <a16:creationId xmlns:a16="http://schemas.microsoft.com/office/drawing/2014/main" id="{8179F08B-24A5-0BE2-8C98-7A5B79A0D1F0}"/>
              </a:ext>
            </a:extLst>
          </p:cNvPr>
          <p:cNvSpPr/>
          <p:nvPr/>
        </p:nvSpPr>
        <p:spPr bwMode="auto">
          <a:xfrm>
            <a:off x="522086" y="8252501"/>
            <a:ext cx="15513188" cy="4200756"/>
          </a:xfrm>
          <a:prstGeom prst="rect">
            <a:avLst/>
          </a:prstGeom>
          <a:solidFill>
            <a:schemeClr val="bg1">
              <a:alpha val="8432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noProof="0" dirty="0">
              <a:solidFill>
                <a:schemeClr val="bg1"/>
              </a:solidFill>
            </a:endParaRPr>
          </a:p>
        </p:txBody>
      </p:sp>
      <p:sp>
        <p:nvSpPr>
          <p:cNvPr id="4" name="Rectangle 3">
            <a:extLst>
              <a:ext uri="{FF2B5EF4-FFF2-40B4-BE49-F238E27FC236}">
                <a16:creationId xmlns:a16="http://schemas.microsoft.com/office/drawing/2014/main" id="{2D026BC6-5171-5B4A-086C-E24F7EECDAA6}"/>
              </a:ext>
            </a:extLst>
          </p:cNvPr>
          <p:cNvSpPr/>
          <p:nvPr/>
        </p:nvSpPr>
        <p:spPr bwMode="auto">
          <a:xfrm>
            <a:off x="664673" y="5566874"/>
            <a:ext cx="15484465" cy="2685627"/>
          </a:xfrm>
          <a:prstGeom prst="rect">
            <a:avLst/>
          </a:prstGeom>
          <a:solidFill>
            <a:schemeClr val="bg1">
              <a:alpha val="8432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noProof="0" dirty="0">
              <a:solidFill>
                <a:schemeClr val="bg1"/>
              </a:solidFill>
            </a:endParaRPr>
          </a:p>
        </p:txBody>
      </p:sp>
      <p:sp>
        <p:nvSpPr>
          <p:cNvPr id="10" name="Rectangle 9">
            <a:extLst>
              <a:ext uri="{FF2B5EF4-FFF2-40B4-BE49-F238E27FC236}">
                <a16:creationId xmlns:a16="http://schemas.microsoft.com/office/drawing/2014/main" id="{540C4529-C839-E0A6-9C3A-52FB60383D0A}"/>
              </a:ext>
            </a:extLst>
          </p:cNvPr>
          <p:cNvSpPr/>
          <p:nvPr/>
        </p:nvSpPr>
        <p:spPr bwMode="auto">
          <a:xfrm>
            <a:off x="464669" y="2195061"/>
            <a:ext cx="15513188" cy="3216476"/>
          </a:xfrm>
          <a:prstGeom prst="rect">
            <a:avLst/>
          </a:prstGeom>
          <a:solidFill>
            <a:schemeClr val="bg1">
              <a:alpha val="8432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noProof="0" dirty="0">
              <a:solidFill>
                <a:schemeClr val="bg1"/>
              </a:solidFill>
            </a:endParaRPr>
          </a:p>
        </p:txBody>
      </p:sp>
    </p:spTree>
    <p:extLst>
      <p:ext uri="{BB962C8B-B14F-4D97-AF65-F5344CB8AC3E}">
        <p14:creationId xmlns:p14="http://schemas.microsoft.com/office/powerpoint/2010/main" val="221126493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descr="Vertical 3/4 slide background in blue 10">
            <a:extLst>
              <a:ext uri="{FF2B5EF4-FFF2-40B4-BE49-F238E27FC236}">
                <a16:creationId xmlns:a16="http://schemas.microsoft.com/office/drawing/2014/main" id="{6418439E-CE4D-E050-2AC2-581A28A43961}"/>
              </a:ext>
            </a:extLst>
          </p:cNvPr>
          <p:cNvSpPr/>
          <p:nvPr/>
        </p:nvSpPr>
        <p:spPr bwMode="auto">
          <a:xfrm flipH="1">
            <a:off x="5308600" y="0"/>
            <a:ext cx="19078572" cy="13685724"/>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914218" fontAlgn="base">
              <a:spcBef>
                <a:spcPct val="0"/>
              </a:spcBef>
              <a:spcAft>
                <a:spcPct val="0"/>
              </a:spcAft>
            </a:pPr>
            <a:endParaRPr lang="en-US" sz="1400" noProof="0" dirty="0">
              <a:solidFill>
                <a:prstClr val="black"/>
              </a:solidFill>
            </a:endParaRPr>
          </a:p>
        </p:txBody>
      </p:sp>
      <p:sp>
        <p:nvSpPr>
          <p:cNvPr id="24" name="Title 2">
            <a:extLst>
              <a:ext uri="{FF2B5EF4-FFF2-40B4-BE49-F238E27FC236}">
                <a16:creationId xmlns:a16="http://schemas.microsoft.com/office/drawing/2014/main" id="{BADE874D-8405-1D76-F14F-C4E5E6E8DB23}"/>
              </a:ext>
            </a:extLst>
          </p:cNvPr>
          <p:cNvSpPr txBox="1">
            <a:spLocks/>
          </p:cNvSpPr>
          <p:nvPr/>
        </p:nvSpPr>
        <p:spPr>
          <a:xfrm>
            <a:off x="452291" y="558362"/>
            <a:ext cx="4044525" cy="1750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defPPr>
              <a:defRPr lang="en-US"/>
            </a:defPPr>
            <a:lvl1pPr marL="0" marR="0" indent="0" algn="l" defTabSz="914507" rtl="0" eaLnBrk="1" latinLnBrk="0" hangingPunct="1">
              <a:lnSpc>
                <a:spcPct val="110000"/>
              </a:lnSpc>
              <a:spcBef>
                <a:spcPts val="0"/>
              </a:spcBef>
              <a:spcAft>
                <a:spcPts val="0"/>
              </a:spcAft>
              <a:buClrTx/>
              <a:buSzTx/>
              <a:buFontTx/>
              <a:buNone/>
              <a:tabLst/>
              <a:defRPr sz="1800" b="0" i="0" u="none" strike="noStrike" kern="1200" cap="none" spc="0" baseline="0">
                <a:solidFill>
                  <a:schemeClr val="tx1"/>
                </a:solidFill>
                <a:uFillTx/>
                <a:latin typeface="IBM Plex Sans Light"/>
                <a:ea typeface="IBM Plex Sans Light"/>
                <a:cs typeface="IBM Plex Sans Light"/>
                <a:sym typeface="IBM Plex Sans Light"/>
              </a:defRPr>
            </a:lvl1pPr>
            <a:lvl2pPr marL="457253" marR="0" indent="0" algn="l" defTabSz="914507"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IBM Plex Sans Light"/>
                <a:ea typeface="IBM Plex Sans Light"/>
                <a:cs typeface="IBM Plex Sans Light"/>
                <a:sym typeface="IBM Plex Sans Light"/>
              </a:defRPr>
            </a:lvl2pPr>
            <a:lvl3pPr marL="914507" marR="0" indent="0" algn="l" defTabSz="914507"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IBM Plex Sans Light"/>
                <a:ea typeface="IBM Plex Sans Light"/>
                <a:cs typeface="IBM Plex Sans Light"/>
                <a:sym typeface="IBM Plex Sans Light"/>
              </a:defRPr>
            </a:lvl3pPr>
            <a:lvl4pPr marL="1371760" marR="0" indent="0" algn="l" defTabSz="914507"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IBM Plex Sans Light"/>
                <a:ea typeface="IBM Plex Sans Light"/>
                <a:cs typeface="IBM Plex Sans Light"/>
                <a:sym typeface="IBM Plex Sans Light"/>
              </a:defRPr>
            </a:lvl4pPr>
            <a:lvl5pPr marL="1829014" marR="0" indent="0" algn="l" defTabSz="914507"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IBM Plex Sans Light"/>
                <a:ea typeface="IBM Plex Sans Light"/>
                <a:cs typeface="IBM Plex Sans Light"/>
                <a:sym typeface="IBM Plex Sans Light"/>
              </a:defRPr>
            </a:lvl5pPr>
            <a:lvl6pPr marL="2286266" marR="0" indent="362568" algn="l" defTabSz="914507"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IBM Plex Sans Light"/>
                <a:ea typeface="IBM Plex Sans Light"/>
                <a:cs typeface="IBM Plex Sans Light"/>
                <a:sym typeface="IBM Plex Sans Light"/>
              </a:defRPr>
            </a:lvl6pPr>
            <a:lvl7pPr marL="2743520" marR="0" indent="725139" algn="l" defTabSz="914507"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IBM Plex Sans Light"/>
                <a:ea typeface="IBM Plex Sans Light"/>
                <a:cs typeface="IBM Plex Sans Light"/>
                <a:sym typeface="IBM Plex Sans Light"/>
              </a:defRPr>
            </a:lvl7pPr>
            <a:lvl8pPr marL="3200773" marR="0" indent="1087706" algn="l" defTabSz="914507"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IBM Plex Sans Light"/>
                <a:ea typeface="IBM Plex Sans Light"/>
                <a:cs typeface="IBM Plex Sans Light"/>
                <a:sym typeface="IBM Plex Sans Light"/>
              </a:defRPr>
            </a:lvl8pPr>
            <a:lvl9pPr marL="3658027" marR="0" indent="1450276" algn="l" defTabSz="914507" rtl="0" eaLnBrk="1" latinLnBrk="0" hangingPunct="1">
              <a:lnSpc>
                <a:spcPct val="90000"/>
              </a:lnSpc>
              <a:spcBef>
                <a:spcPts val="0"/>
              </a:spcBef>
              <a:spcAft>
                <a:spcPts val="0"/>
              </a:spcAft>
              <a:buClrTx/>
              <a:buSzTx/>
              <a:buFontTx/>
              <a:buNone/>
              <a:tabLst/>
              <a:defRPr sz="1800" b="0" i="0" u="none" strike="noStrike" kern="1200" cap="none" spc="0" baseline="0">
                <a:solidFill>
                  <a:schemeClr val="tx1"/>
                </a:solidFill>
                <a:uFillTx/>
                <a:latin typeface="IBM Plex Sans Light"/>
                <a:ea typeface="IBM Plex Sans Light"/>
                <a:cs typeface="IBM Plex Sans Light"/>
                <a:sym typeface="IBM Plex Sans Light"/>
              </a:defRPr>
            </a:lvl9pPr>
          </a:lstStyle>
          <a:p>
            <a:pPr defTabSz="1829014"/>
            <a:r>
              <a:rPr lang="en-US" sz="4200" noProof="0" dirty="0" err="1">
                <a:solidFill>
                  <a:srgbClr val="000000"/>
                </a:solidFill>
              </a:rPr>
              <a:t>AgentOps</a:t>
            </a:r>
            <a:endParaRPr lang="en-US" sz="4200" b="1" noProof="0" dirty="0">
              <a:solidFill>
                <a:prstClr val="black"/>
              </a:solidFill>
            </a:endParaRPr>
          </a:p>
        </p:txBody>
      </p:sp>
      <p:sp>
        <p:nvSpPr>
          <p:cNvPr id="43" name="Text Placeholder 23">
            <a:extLst>
              <a:ext uri="{FF2B5EF4-FFF2-40B4-BE49-F238E27FC236}">
                <a16:creationId xmlns:a16="http://schemas.microsoft.com/office/drawing/2014/main" id="{23EEFA2A-3559-2400-72E8-48EA3DB7690D}"/>
              </a:ext>
            </a:extLst>
          </p:cNvPr>
          <p:cNvSpPr>
            <a:spLocks noGrp="1"/>
          </p:cNvSpPr>
          <p:nvPr/>
        </p:nvSpPr>
        <p:spPr>
          <a:xfrm>
            <a:off x="10773003" y="2777956"/>
            <a:ext cx="3659879" cy="29517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lIns="0" tIns="0" rIns="0" bIns="0" anchor="t"/>
          <a:lstStyle>
            <a:defPPr>
              <a:defRPr lang="en-US"/>
            </a:defPPr>
            <a:lvl1pPr marL="0" marR="0" indent="0" algn="l" defTabSz="914507" rtl="0" eaLnBrk="1" latinLnBrk="0" hangingPunct="1">
              <a:lnSpc>
                <a:spcPct val="110000"/>
              </a:lnSpc>
              <a:spcBef>
                <a:spcPts val="0"/>
              </a:spcBef>
              <a:spcAft>
                <a:spcPts val="0"/>
              </a:spcAft>
              <a:buClrTx/>
              <a:buSzTx/>
              <a:buFontTx/>
              <a:buNone/>
              <a:tabLst/>
              <a:defRPr sz="1800" b="0" i="0" u="none" strike="noStrike" kern="1200" cap="none" spc="0" baseline="0">
                <a:solidFill>
                  <a:schemeClr val="tx1"/>
                </a:solidFill>
                <a:uFillTx/>
                <a:latin typeface="IBM Plex Sans Light"/>
                <a:ea typeface="IBM Plex Sans Light"/>
                <a:cs typeface="IBM Plex Sans Light"/>
                <a:sym typeface="IBM Plex Sans Light"/>
              </a:defRPr>
            </a:lvl1pPr>
            <a:lvl2pPr marL="457253" marR="0" indent="-329184" algn="l" defTabSz="914507" rtl="0" eaLnBrk="1" latinLnBrk="0" hangingPunct="1">
              <a:lnSpc>
                <a:spcPct val="110000"/>
              </a:lnSpc>
              <a:spcBef>
                <a:spcPts val="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2pPr>
            <a:lvl3pPr marL="914507" marR="0" indent="-329184" algn="l" defTabSz="914507" rtl="0" eaLnBrk="1" latinLnBrk="0" hangingPunct="1">
              <a:lnSpc>
                <a:spcPct val="110000"/>
              </a:lnSpc>
              <a:spcBef>
                <a:spcPts val="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3pPr>
            <a:lvl4pPr marL="1371760" marR="0" indent="-329184" algn="l" defTabSz="914507" rtl="0" eaLnBrk="1" latinLnBrk="0" hangingPunct="1">
              <a:lnSpc>
                <a:spcPct val="110000"/>
              </a:lnSpc>
              <a:spcBef>
                <a:spcPts val="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4pPr>
            <a:lvl5pPr marL="1829014" marR="0" indent="-457200" algn="l" defTabSz="914507" rtl="0" eaLnBrk="1" latinLnBrk="0" hangingPunct="1">
              <a:lnSpc>
                <a:spcPct val="110000"/>
              </a:lnSpc>
              <a:spcBef>
                <a:spcPts val="0"/>
              </a:spcBef>
              <a:spcAft>
                <a:spcPts val="0"/>
              </a:spcAft>
              <a:buClrTx/>
              <a:buSzPct val="100000"/>
              <a:buFont typeface="IBM Plex Sans Light" panose="020B0604020202020204" pitchFamily="34" charset="0"/>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5pPr>
            <a:lvl6pPr marL="2286266" marR="0" indent="-389009" algn="l" defTabSz="914507" rtl="0" eaLnBrk="1" latinLnBrk="0" hangingPunct="1">
              <a:lnSpc>
                <a:spcPct val="100000"/>
              </a:lnSpc>
              <a:spcBef>
                <a:spcPts val="290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6pPr>
            <a:lvl7pPr marL="2743520" marR="0" indent="-389009" algn="l" defTabSz="914507" rtl="0" eaLnBrk="1" latinLnBrk="0" hangingPunct="1">
              <a:lnSpc>
                <a:spcPct val="100000"/>
              </a:lnSpc>
              <a:spcBef>
                <a:spcPts val="290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7pPr>
            <a:lvl8pPr marL="3200773" marR="0" indent="-389009" algn="l" defTabSz="914507" rtl="0" eaLnBrk="1" latinLnBrk="0" hangingPunct="1">
              <a:lnSpc>
                <a:spcPct val="100000"/>
              </a:lnSpc>
              <a:spcBef>
                <a:spcPts val="290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8pPr>
            <a:lvl9pPr marL="3658027" marR="0" indent="-389009" algn="l" defTabSz="914507" rtl="0" eaLnBrk="1" latinLnBrk="0" hangingPunct="1">
              <a:lnSpc>
                <a:spcPct val="100000"/>
              </a:lnSpc>
              <a:spcBef>
                <a:spcPts val="290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9pPr>
          </a:lstStyle>
          <a:p>
            <a:pPr defTabSz="1829014">
              <a:lnSpc>
                <a:spcPct val="100000"/>
              </a:lnSpc>
              <a:defRPr/>
            </a:pPr>
            <a:r>
              <a:rPr lang="en-US" sz="2800" kern="0" noProof="0" dirty="0">
                <a:solidFill>
                  <a:schemeClr val="accent1"/>
                </a:solidFill>
              </a:rPr>
              <a:t>Simplified Deployment</a:t>
            </a:r>
            <a:endParaRPr lang="en-US" sz="3200" noProof="0" dirty="0">
              <a:solidFill>
                <a:schemeClr val="accent1"/>
              </a:solidFill>
            </a:endParaRPr>
          </a:p>
          <a:p>
            <a:pPr defTabSz="1829014">
              <a:lnSpc>
                <a:spcPct val="100000"/>
              </a:lnSpc>
              <a:defRPr/>
            </a:pPr>
            <a:endParaRPr lang="en-US" sz="2400" kern="0" noProof="0" dirty="0">
              <a:solidFill>
                <a:srgbClr val="000000"/>
              </a:solidFill>
            </a:endParaRPr>
          </a:p>
          <a:p>
            <a:pPr defTabSz="1829014">
              <a:lnSpc>
                <a:spcPct val="100000"/>
              </a:lnSpc>
              <a:defRPr/>
            </a:pPr>
            <a:endParaRPr lang="en-US" sz="2600" kern="0" noProof="0" dirty="0">
              <a:solidFill>
                <a:srgbClr val="000000"/>
              </a:solidFill>
            </a:endParaRPr>
          </a:p>
          <a:p>
            <a:pPr defTabSz="1829014">
              <a:lnSpc>
                <a:spcPct val="100000"/>
              </a:lnSpc>
              <a:defRPr/>
            </a:pPr>
            <a:r>
              <a:rPr lang="en-US" sz="2600" kern="0" noProof="0" dirty="0">
                <a:solidFill>
                  <a:srgbClr val="000000"/>
                </a:solidFill>
              </a:rPr>
              <a:t>Reduce deployment times from hours to seconds with a one-click UI deployment or using a single command line</a:t>
            </a:r>
          </a:p>
          <a:p>
            <a:pPr defTabSz="1829014">
              <a:lnSpc>
                <a:spcPct val="100000"/>
              </a:lnSpc>
              <a:defRPr/>
            </a:pPr>
            <a:endParaRPr lang="en-US" sz="2600" kern="0" noProof="0" dirty="0">
              <a:solidFill>
                <a:srgbClr val="000000"/>
              </a:solidFill>
            </a:endParaRPr>
          </a:p>
          <a:p>
            <a:pPr defTabSz="1829014">
              <a:lnSpc>
                <a:spcPct val="100000"/>
              </a:lnSpc>
              <a:defRPr/>
            </a:pPr>
            <a:endParaRPr lang="en-US" sz="2400" kern="0" noProof="0" dirty="0">
              <a:solidFill>
                <a:srgbClr val="000000"/>
              </a:solidFill>
            </a:endParaRPr>
          </a:p>
        </p:txBody>
      </p:sp>
      <p:sp>
        <p:nvSpPr>
          <p:cNvPr id="44" name="Text Placeholder 27">
            <a:extLst>
              <a:ext uri="{FF2B5EF4-FFF2-40B4-BE49-F238E27FC236}">
                <a16:creationId xmlns:a16="http://schemas.microsoft.com/office/drawing/2014/main" id="{21140D04-7A80-8D20-0883-A3008B13337B}"/>
              </a:ext>
            </a:extLst>
          </p:cNvPr>
          <p:cNvSpPr>
            <a:spLocks noGrp="1"/>
          </p:cNvSpPr>
          <p:nvPr/>
        </p:nvSpPr>
        <p:spPr>
          <a:xfrm>
            <a:off x="19960775" y="2777956"/>
            <a:ext cx="3343679" cy="5741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lIns="0" tIns="0" rIns="0" bIns="0" anchor="t"/>
          <a:lstStyle>
            <a:defPPr>
              <a:defRPr lang="en-US"/>
            </a:defPPr>
            <a:lvl1pPr marL="0" marR="0" indent="0" algn="l" defTabSz="914507" rtl="0" eaLnBrk="1" latinLnBrk="0" hangingPunct="1">
              <a:lnSpc>
                <a:spcPct val="110000"/>
              </a:lnSpc>
              <a:spcBef>
                <a:spcPts val="0"/>
              </a:spcBef>
              <a:spcAft>
                <a:spcPts val="0"/>
              </a:spcAft>
              <a:buClrTx/>
              <a:buSzTx/>
              <a:buFontTx/>
              <a:buNone/>
              <a:tabLst/>
              <a:defRPr sz="1800" b="0" i="0" u="none" strike="noStrike" kern="1200" cap="none" spc="0" baseline="0">
                <a:solidFill>
                  <a:schemeClr val="tx1"/>
                </a:solidFill>
                <a:uFillTx/>
                <a:latin typeface="IBM Plex Sans Light"/>
                <a:ea typeface="IBM Plex Sans Light"/>
                <a:cs typeface="IBM Plex Sans Light"/>
                <a:sym typeface="IBM Plex Sans Light"/>
              </a:defRPr>
            </a:lvl1pPr>
            <a:lvl2pPr marL="457253" marR="0" indent="-329184" algn="l" defTabSz="914507" rtl="0" eaLnBrk="1" latinLnBrk="0" hangingPunct="1">
              <a:lnSpc>
                <a:spcPct val="110000"/>
              </a:lnSpc>
              <a:spcBef>
                <a:spcPts val="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2pPr>
            <a:lvl3pPr marL="914507" marR="0" indent="-329184" algn="l" defTabSz="914507" rtl="0" eaLnBrk="1" latinLnBrk="0" hangingPunct="1">
              <a:lnSpc>
                <a:spcPct val="110000"/>
              </a:lnSpc>
              <a:spcBef>
                <a:spcPts val="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3pPr>
            <a:lvl4pPr marL="1371760" marR="0" indent="-329184" algn="l" defTabSz="914507" rtl="0" eaLnBrk="1" latinLnBrk="0" hangingPunct="1">
              <a:lnSpc>
                <a:spcPct val="110000"/>
              </a:lnSpc>
              <a:spcBef>
                <a:spcPts val="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4pPr>
            <a:lvl5pPr marL="1829014" marR="0" indent="-457200" algn="l" defTabSz="914507" rtl="0" eaLnBrk="1" latinLnBrk="0" hangingPunct="1">
              <a:lnSpc>
                <a:spcPct val="110000"/>
              </a:lnSpc>
              <a:spcBef>
                <a:spcPts val="0"/>
              </a:spcBef>
              <a:spcAft>
                <a:spcPts val="0"/>
              </a:spcAft>
              <a:buClrTx/>
              <a:buSzPct val="100000"/>
              <a:buFont typeface="IBM Plex Sans Light" panose="020B0604020202020204" pitchFamily="34" charset="0"/>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5pPr>
            <a:lvl6pPr marL="2286266" marR="0" indent="-389009" algn="l" defTabSz="914507" rtl="0" eaLnBrk="1" latinLnBrk="0" hangingPunct="1">
              <a:lnSpc>
                <a:spcPct val="100000"/>
              </a:lnSpc>
              <a:spcBef>
                <a:spcPts val="290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6pPr>
            <a:lvl7pPr marL="2743520" marR="0" indent="-389009" algn="l" defTabSz="914507" rtl="0" eaLnBrk="1" latinLnBrk="0" hangingPunct="1">
              <a:lnSpc>
                <a:spcPct val="100000"/>
              </a:lnSpc>
              <a:spcBef>
                <a:spcPts val="290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7pPr>
            <a:lvl8pPr marL="3200773" marR="0" indent="-389009" algn="l" defTabSz="914507" rtl="0" eaLnBrk="1" latinLnBrk="0" hangingPunct="1">
              <a:lnSpc>
                <a:spcPct val="100000"/>
              </a:lnSpc>
              <a:spcBef>
                <a:spcPts val="290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8pPr>
            <a:lvl9pPr marL="3658027" marR="0" indent="-389009" algn="l" defTabSz="914507" rtl="0" eaLnBrk="1" latinLnBrk="0" hangingPunct="1">
              <a:lnSpc>
                <a:spcPct val="100000"/>
              </a:lnSpc>
              <a:spcBef>
                <a:spcPts val="290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9pPr>
          </a:lstStyle>
          <a:p>
            <a:pPr defTabSz="1829014">
              <a:lnSpc>
                <a:spcPct val="100000"/>
              </a:lnSpc>
              <a:defRPr/>
            </a:pPr>
            <a:r>
              <a:rPr lang="en-US" sz="2800" kern="0" dirty="0">
                <a:solidFill>
                  <a:schemeClr val="accent1"/>
                </a:solidFill>
              </a:rPr>
              <a:t>End-to-end </a:t>
            </a:r>
            <a:r>
              <a:rPr lang="en-US" sz="2800" kern="0" noProof="0" dirty="0">
                <a:solidFill>
                  <a:schemeClr val="accent1"/>
                </a:solidFill>
              </a:rPr>
              <a:t>management</a:t>
            </a:r>
          </a:p>
          <a:p>
            <a:pPr defTabSz="1829014">
              <a:lnSpc>
                <a:spcPct val="100000"/>
              </a:lnSpc>
              <a:defRPr/>
            </a:pPr>
            <a:endParaRPr lang="en-US" sz="2400" kern="0" noProof="0" dirty="0">
              <a:solidFill>
                <a:srgbClr val="000000"/>
              </a:solidFill>
            </a:endParaRPr>
          </a:p>
          <a:p>
            <a:pPr defTabSz="1829014">
              <a:lnSpc>
                <a:spcPct val="100000"/>
              </a:lnSpc>
              <a:defRPr/>
            </a:pPr>
            <a:r>
              <a:rPr lang="en-US" sz="2600" kern="0" noProof="0" dirty="0">
                <a:solidFill>
                  <a:srgbClr val="000000"/>
                </a:solidFill>
              </a:rPr>
              <a:t>Build with added tracing and observability into your Agents across the development process. This helps to: </a:t>
            </a:r>
          </a:p>
          <a:p>
            <a:pPr defTabSz="1829014">
              <a:lnSpc>
                <a:spcPct val="100000"/>
              </a:lnSpc>
              <a:defRPr/>
            </a:pPr>
            <a:endParaRPr lang="en-US" sz="2600" kern="0" noProof="0" dirty="0">
              <a:solidFill>
                <a:srgbClr val="000000"/>
              </a:solidFill>
            </a:endParaRPr>
          </a:p>
          <a:p>
            <a:pPr marL="571500" indent="-571500" defTabSz="1829014">
              <a:lnSpc>
                <a:spcPct val="100000"/>
              </a:lnSpc>
              <a:buFont typeface="IBM Plex Sans Light"/>
              <a:buChar char="•"/>
              <a:defRPr/>
            </a:pPr>
            <a:r>
              <a:rPr lang="en-US" sz="2600" kern="0" noProof="0" dirty="0">
                <a:solidFill>
                  <a:srgbClr val="000000"/>
                </a:solidFill>
              </a:rPr>
              <a:t>Optimize performance</a:t>
            </a:r>
          </a:p>
          <a:p>
            <a:pPr marL="571500" indent="-571500" defTabSz="1829014">
              <a:lnSpc>
                <a:spcPct val="100000"/>
              </a:lnSpc>
              <a:buFont typeface="IBM Plex Sans Light"/>
              <a:buChar char="•"/>
              <a:defRPr/>
            </a:pPr>
            <a:r>
              <a:rPr lang="en-US" sz="2600" kern="0" noProof="0" dirty="0">
                <a:solidFill>
                  <a:srgbClr val="000000"/>
                </a:solidFill>
              </a:rPr>
              <a:t>Lower costs</a:t>
            </a:r>
          </a:p>
          <a:p>
            <a:pPr marL="571500" indent="-571500" defTabSz="1829014">
              <a:lnSpc>
                <a:spcPct val="100000"/>
              </a:lnSpc>
              <a:buFont typeface="IBM Plex Sans Light"/>
              <a:buChar char="•"/>
              <a:defRPr/>
            </a:pPr>
            <a:r>
              <a:rPr lang="en-US" sz="2600" kern="0" noProof="0" dirty="0">
                <a:solidFill>
                  <a:srgbClr val="000000"/>
                </a:solidFill>
              </a:rPr>
              <a:t>Monitor agent behavior to ensure ethical, </a:t>
            </a:r>
            <a:r>
              <a:rPr lang="en-US" sz="2600" kern="0" dirty="0">
                <a:solidFill>
                  <a:srgbClr val="000000"/>
                </a:solidFill>
              </a:rPr>
              <a:t>trusted &amp; </a:t>
            </a:r>
            <a:r>
              <a:rPr lang="en-US" sz="2600" kern="0" noProof="0" dirty="0">
                <a:solidFill>
                  <a:srgbClr val="000000"/>
                </a:solidFill>
              </a:rPr>
              <a:t>regulated responses</a:t>
            </a:r>
          </a:p>
          <a:p>
            <a:pPr defTabSz="1829014">
              <a:lnSpc>
                <a:spcPct val="100000"/>
              </a:lnSpc>
              <a:defRPr/>
            </a:pPr>
            <a:endParaRPr lang="en-US" sz="2600" kern="0" noProof="0" dirty="0">
              <a:solidFill>
                <a:srgbClr val="000000"/>
              </a:solidFill>
            </a:endParaRPr>
          </a:p>
          <a:p>
            <a:pPr defTabSz="1829014">
              <a:lnSpc>
                <a:spcPct val="100000"/>
              </a:lnSpc>
              <a:defRPr/>
            </a:pPr>
            <a:endParaRPr lang="en-US" sz="2600" kern="0" noProof="0" dirty="0">
              <a:solidFill>
                <a:srgbClr val="000000"/>
              </a:solidFill>
            </a:endParaRPr>
          </a:p>
          <a:p>
            <a:pPr defTabSz="1829014">
              <a:lnSpc>
                <a:spcPct val="100000"/>
              </a:lnSpc>
              <a:defRPr/>
            </a:pPr>
            <a:endParaRPr lang="en-US" sz="2400" kern="0" noProof="0" dirty="0">
              <a:solidFill>
                <a:srgbClr val="000000"/>
              </a:solidFill>
            </a:endParaRPr>
          </a:p>
          <a:p>
            <a:pPr defTabSz="1829014">
              <a:lnSpc>
                <a:spcPct val="100000"/>
              </a:lnSpc>
              <a:defRPr/>
            </a:pPr>
            <a:endParaRPr lang="en-US" sz="2400" kern="0" noProof="0" dirty="0">
              <a:solidFill>
                <a:srgbClr val="000000"/>
              </a:solidFill>
            </a:endParaRPr>
          </a:p>
        </p:txBody>
      </p:sp>
      <p:cxnSp>
        <p:nvCxnSpPr>
          <p:cNvPr id="45" name="Straight Connector 44" descr="Vertical column divider">
            <a:extLst>
              <a:ext uri="{FF2B5EF4-FFF2-40B4-BE49-F238E27FC236}">
                <a16:creationId xmlns:a16="http://schemas.microsoft.com/office/drawing/2014/main" id="{42DA6666-52D9-099D-AA0D-B94C40C38FA8}"/>
              </a:ext>
            </a:extLst>
          </p:cNvPr>
          <p:cNvCxnSpPr>
            <a:cxnSpLocks/>
          </p:cNvCxnSpPr>
          <p:nvPr/>
        </p:nvCxnSpPr>
        <p:spPr bwMode="auto">
          <a:xfrm flipH="1">
            <a:off x="10142049" y="2782019"/>
            <a:ext cx="48854" cy="7673708"/>
          </a:xfrm>
          <a:prstGeom prst="line">
            <a:avLst/>
          </a:prstGeom>
          <a:noFill/>
          <a:ln w="12700" cap="flat" cmpd="sng" algn="ctr">
            <a:solidFill>
              <a:srgbClr val="000000"/>
            </a:solidFill>
            <a:prstDash val="solid"/>
            <a:headEnd type="none" w="med" len="med"/>
            <a:tailEnd type="none" w="med" len="med"/>
          </a:ln>
          <a:effectLst/>
        </p:spPr>
      </p:cxnSp>
      <p:sp>
        <p:nvSpPr>
          <p:cNvPr id="47" name="Text Placeholder 28">
            <a:extLst>
              <a:ext uri="{FF2B5EF4-FFF2-40B4-BE49-F238E27FC236}">
                <a16:creationId xmlns:a16="http://schemas.microsoft.com/office/drawing/2014/main" id="{1EAB112F-55AC-49A3-3888-1BB6D2B00771}"/>
              </a:ext>
            </a:extLst>
          </p:cNvPr>
          <p:cNvSpPr txBox="1">
            <a:spLocks/>
          </p:cNvSpPr>
          <p:nvPr/>
        </p:nvSpPr>
        <p:spPr>
          <a:xfrm>
            <a:off x="5882662" y="2782019"/>
            <a:ext cx="4089338" cy="91491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lc="http://schemas.openxmlformats.org/drawingml/2006/lockedCanvas" val="1"/>
            </a:ext>
          </a:extLst>
        </p:spPr>
        <p:txBody>
          <a:bodyPr lIns="0" tIns="0" rIns="0" bIns="0" anchor="t"/>
          <a:lstStyle>
            <a:defPPr>
              <a:defRPr lang="en-US"/>
            </a:defPPr>
            <a:lvl1pPr marL="0" marR="0" indent="0" algn="l" defTabSz="914507" rtl="0" eaLnBrk="1" latinLnBrk="0" hangingPunct="1">
              <a:lnSpc>
                <a:spcPct val="110000"/>
              </a:lnSpc>
              <a:spcBef>
                <a:spcPts val="0"/>
              </a:spcBef>
              <a:spcAft>
                <a:spcPts val="0"/>
              </a:spcAft>
              <a:buClrTx/>
              <a:buSzTx/>
              <a:buFontTx/>
              <a:buNone/>
              <a:tabLst/>
              <a:defRPr sz="1800" b="0" i="0" u="none" strike="noStrike" kern="1200" cap="none" spc="0" baseline="0">
                <a:solidFill>
                  <a:schemeClr val="tx1"/>
                </a:solidFill>
                <a:uFillTx/>
                <a:latin typeface="IBM Plex Sans Light"/>
                <a:ea typeface="IBM Plex Sans Light"/>
                <a:cs typeface="IBM Plex Sans Light"/>
                <a:sym typeface="IBM Plex Sans Light"/>
              </a:defRPr>
            </a:lvl1pPr>
            <a:lvl2pPr marL="457253" marR="0" indent="-329184" algn="l" defTabSz="914507" rtl="0" eaLnBrk="1" latinLnBrk="0" hangingPunct="1">
              <a:lnSpc>
                <a:spcPct val="110000"/>
              </a:lnSpc>
              <a:spcBef>
                <a:spcPts val="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2pPr>
            <a:lvl3pPr marL="914507" marR="0" indent="-329184" algn="l" defTabSz="914507" rtl="0" eaLnBrk="1" latinLnBrk="0" hangingPunct="1">
              <a:lnSpc>
                <a:spcPct val="110000"/>
              </a:lnSpc>
              <a:spcBef>
                <a:spcPts val="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3pPr>
            <a:lvl4pPr marL="1371760" marR="0" indent="-329184" algn="l" defTabSz="914507" rtl="0" eaLnBrk="1" latinLnBrk="0" hangingPunct="1">
              <a:lnSpc>
                <a:spcPct val="110000"/>
              </a:lnSpc>
              <a:spcBef>
                <a:spcPts val="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4pPr>
            <a:lvl5pPr marL="1829014" marR="0" indent="-457200" algn="l" defTabSz="914507" rtl="0" eaLnBrk="1" latinLnBrk="0" hangingPunct="1">
              <a:lnSpc>
                <a:spcPct val="110000"/>
              </a:lnSpc>
              <a:spcBef>
                <a:spcPts val="0"/>
              </a:spcBef>
              <a:spcAft>
                <a:spcPts val="0"/>
              </a:spcAft>
              <a:buClrTx/>
              <a:buSzPct val="100000"/>
              <a:buFont typeface="IBM Plex Sans Light" panose="020B0604020202020204" pitchFamily="34" charset="0"/>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5pPr>
            <a:lvl6pPr marL="2286266" marR="0" indent="-389009" algn="l" defTabSz="914507" rtl="0" eaLnBrk="1" latinLnBrk="0" hangingPunct="1">
              <a:lnSpc>
                <a:spcPct val="100000"/>
              </a:lnSpc>
              <a:spcBef>
                <a:spcPts val="290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6pPr>
            <a:lvl7pPr marL="2743520" marR="0" indent="-389009" algn="l" defTabSz="914507" rtl="0" eaLnBrk="1" latinLnBrk="0" hangingPunct="1">
              <a:lnSpc>
                <a:spcPct val="100000"/>
              </a:lnSpc>
              <a:spcBef>
                <a:spcPts val="290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7pPr>
            <a:lvl8pPr marL="3200773" marR="0" indent="-389009" algn="l" defTabSz="914507" rtl="0" eaLnBrk="1" latinLnBrk="0" hangingPunct="1">
              <a:lnSpc>
                <a:spcPct val="100000"/>
              </a:lnSpc>
              <a:spcBef>
                <a:spcPts val="290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8pPr>
            <a:lvl9pPr marL="3658027" marR="0" indent="-389009" algn="l" defTabSz="914507" rtl="0" eaLnBrk="1" latinLnBrk="0" hangingPunct="1">
              <a:lnSpc>
                <a:spcPct val="100000"/>
              </a:lnSpc>
              <a:spcBef>
                <a:spcPts val="290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9pPr>
          </a:lstStyle>
          <a:p>
            <a:pPr defTabSz="1828800">
              <a:lnSpc>
                <a:spcPct val="100000"/>
              </a:lnSpc>
              <a:defRPr/>
            </a:pPr>
            <a:r>
              <a:rPr lang="en-US" sz="2800" kern="0" noProof="0" dirty="0">
                <a:solidFill>
                  <a:schemeClr val="accent1"/>
                </a:solidFill>
              </a:rPr>
              <a:t>Build in an Open Studio</a:t>
            </a:r>
            <a:endParaRPr lang="en-US" sz="3200" noProof="0" dirty="0">
              <a:solidFill>
                <a:schemeClr val="accent1"/>
              </a:solidFill>
            </a:endParaRPr>
          </a:p>
          <a:p>
            <a:pPr defTabSz="1829014">
              <a:lnSpc>
                <a:spcPct val="100000"/>
              </a:lnSpc>
              <a:defRPr/>
            </a:pPr>
            <a:endParaRPr lang="en-US" sz="2400" kern="0" noProof="0" dirty="0">
              <a:solidFill>
                <a:schemeClr val="accent1"/>
              </a:solidFill>
            </a:endParaRPr>
          </a:p>
          <a:p>
            <a:pPr defTabSz="1829014">
              <a:lnSpc>
                <a:spcPct val="100000"/>
              </a:lnSpc>
              <a:defRPr/>
            </a:pPr>
            <a:endParaRPr lang="en-US" sz="2600" kern="0" dirty="0">
              <a:solidFill>
                <a:srgbClr val="000000"/>
              </a:solidFill>
            </a:endParaRPr>
          </a:p>
          <a:p>
            <a:pPr defTabSz="1829014">
              <a:lnSpc>
                <a:spcPct val="100000"/>
              </a:lnSpc>
              <a:defRPr/>
            </a:pPr>
            <a:r>
              <a:rPr lang="en-US" sz="2600" kern="0" noProof="0" dirty="0">
                <a:solidFill>
                  <a:srgbClr val="000000"/>
                </a:solidFill>
              </a:rPr>
              <a:t>Access 3</a:t>
            </a:r>
            <a:r>
              <a:rPr lang="en-US" sz="2600" kern="0" baseline="30000" noProof="0" dirty="0">
                <a:solidFill>
                  <a:srgbClr val="000000"/>
                </a:solidFill>
              </a:rPr>
              <a:t>rd</a:t>
            </a:r>
            <a:r>
              <a:rPr lang="en-US" sz="2600" kern="0" noProof="0" dirty="0">
                <a:solidFill>
                  <a:srgbClr val="000000"/>
                </a:solidFill>
              </a:rPr>
              <a:t> party models through the </a:t>
            </a:r>
            <a:r>
              <a:rPr lang="en-US" sz="2600" kern="0" noProof="0" dirty="0">
                <a:solidFill>
                  <a:schemeClr val="accent1"/>
                </a:solidFill>
              </a:rPr>
              <a:t>Model Gateway</a:t>
            </a:r>
            <a:r>
              <a:rPr lang="en-US" sz="2600" b="1" kern="0" noProof="0" dirty="0">
                <a:solidFill>
                  <a:srgbClr val="000000"/>
                </a:solidFill>
              </a:rPr>
              <a:t>, </a:t>
            </a:r>
            <a:r>
              <a:rPr lang="en-US" sz="2600" kern="0" noProof="0" dirty="0">
                <a:solidFill>
                  <a:srgbClr val="000000"/>
                </a:solidFill>
              </a:rPr>
              <a:t>open-source or Granite models </a:t>
            </a:r>
          </a:p>
          <a:p>
            <a:pPr defTabSz="1829014">
              <a:lnSpc>
                <a:spcPct val="100000"/>
              </a:lnSpc>
              <a:defRPr/>
            </a:pPr>
            <a:endParaRPr lang="en-US" sz="2600" b="1" kern="0" noProof="0" dirty="0">
              <a:solidFill>
                <a:srgbClr val="000000"/>
              </a:solidFill>
            </a:endParaRPr>
          </a:p>
          <a:p>
            <a:pPr defTabSz="1829014">
              <a:lnSpc>
                <a:spcPct val="100000"/>
              </a:lnSpc>
              <a:defRPr/>
            </a:pPr>
            <a:r>
              <a:rPr lang="en-US" sz="2600" kern="0" noProof="0" dirty="0">
                <a:solidFill>
                  <a:srgbClr val="000000"/>
                </a:solidFill>
              </a:rPr>
              <a:t>Utilize </a:t>
            </a:r>
            <a:r>
              <a:rPr lang="en-US" sz="2600" kern="0" noProof="0" dirty="0">
                <a:solidFill>
                  <a:schemeClr val="accent1"/>
                </a:solidFill>
              </a:rPr>
              <a:t>tools </a:t>
            </a:r>
            <a:r>
              <a:rPr lang="en-US" sz="2600" kern="0" dirty="0">
                <a:solidFill>
                  <a:schemeClr val="accent1"/>
                </a:solidFill>
              </a:rPr>
              <a:t>&amp;</a:t>
            </a:r>
            <a:r>
              <a:rPr lang="en-US" sz="2600" kern="0" noProof="0" dirty="0">
                <a:solidFill>
                  <a:schemeClr val="accent1"/>
                </a:solidFill>
              </a:rPr>
              <a:t> </a:t>
            </a:r>
            <a:br>
              <a:rPr lang="en-US" sz="2600" kern="0" noProof="0" dirty="0">
                <a:solidFill>
                  <a:schemeClr val="accent1"/>
                </a:solidFill>
              </a:rPr>
            </a:br>
            <a:r>
              <a:rPr lang="en-US" sz="2600" kern="0" noProof="0" dirty="0">
                <a:solidFill>
                  <a:schemeClr val="accent1"/>
                </a:solidFill>
              </a:rPr>
              <a:t>frameworks </a:t>
            </a:r>
            <a:r>
              <a:rPr lang="en-US" sz="2600" kern="0" noProof="0" dirty="0">
                <a:solidFill>
                  <a:srgbClr val="000000"/>
                </a:solidFill>
              </a:rPr>
              <a:t>such as </a:t>
            </a:r>
            <a:r>
              <a:rPr lang="en-US" sz="2600" kern="0" noProof="0" dirty="0" err="1">
                <a:solidFill>
                  <a:srgbClr val="000000"/>
                </a:solidFill>
              </a:rPr>
              <a:t>CrewAI</a:t>
            </a:r>
            <a:r>
              <a:rPr lang="en-US" sz="2600" kern="0" noProof="0" dirty="0">
                <a:solidFill>
                  <a:srgbClr val="000000"/>
                </a:solidFill>
              </a:rPr>
              <a:t> &amp; </a:t>
            </a:r>
            <a:r>
              <a:rPr lang="en-US" sz="2600" kern="0" noProof="0" dirty="0" err="1">
                <a:solidFill>
                  <a:srgbClr val="000000"/>
                </a:solidFill>
              </a:rPr>
              <a:t>LlamaIndex</a:t>
            </a:r>
            <a:r>
              <a:rPr lang="en-US" sz="2600" kern="0" noProof="0" dirty="0">
                <a:solidFill>
                  <a:srgbClr val="000000"/>
                </a:solidFill>
              </a:rPr>
              <a:t> </a:t>
            </a:r>
          </a:p>
          <a:p>
            <a:pPr defTabSz="1829014">
              <a:lnSpc>
                <a:spcPct val="100000"/>
              </a:lnSpc>
              <a:defRPr/>
            </a:pPr>
            <a:endParaRPr lang="en-US" sz="2600" kern="0" noProof="0" dirty="0">
              <a:solidFill>
                <a:srgbClr val="000000"/>
              </a:solidFill>
            </a:endParaRPr>
          </a:p>
          <a:p>
            <a:pPr defTabSz="1829014">
              <a:lnSpc>
                <a:spcPct val="100000"/>
              </a:lnSpc>
              <a:defRPr/>
            </a:pPr>
            <a:r>
              <a:rPr lang="en-US" sz="2600" kern="0" noProof="0" dirty="0">
                <a:solidFill>
                  <a:srgbClr val="000000"/>
                </a:solidFill>
              </a:rPr>
              <a:t>Experiment </a:t>
            </a:r>
            <a:r>
              <a:rPr lang="en-US" sz="2600" b="1" kern="0" noProof="0" dirty="0">
                <a:solidFill>
                  <a:srgbClr val="000000"/>
                </a:solidFill>
              </a:rPr>
              <a:t>in </a:t>
            </a:r>
            <a:r>
              <a:rPr lang="en-US" sz="2600" kern="0" noProof="0" dirty="0" err="1">
                <a:solidFill>
                  <a:schemeClr val="accent1"/>
                </a:solidFill>
              </a:rPr>
              <a:t>LangFlow’s</a:t>
            </a:r>
            <a:r>
              <a:rPr lang="en-US" sz="2600" kern="0" noProof="0" dirty="0">
                <a:solidFill>
                  <a:schemeClr val="accent1"/>
                </a:solidFill>
              </a:rPr>
              <a:t> playground environment </a:t>
            </a:r>
            <a:r>
              <a:rPr lang="en-US" sz="2600" kern="0" noProof="0" dirty="0">
                <a:solidFill>
                  <a:srgbClr val="000000"/>
                </a:solidFill>
              </a:rPr>
              <a:t>to validate use cases before moving to production </a:t>
            </a:r>
          </a:p>
        </p:txBody>
      </p:sp>
      <p:sp>
        <p:nvSpPr>
          <p:cNvPr id="48" name="TextBox 47">
            <a:extLst>
              <a:ext uri="{FF2B5EF4-FFF2-40B4-BE49-F238E27FC236}">
                <a16:creationId xmlns:a16="http://schemas.microsoft.com/office/drawing/2014/main" id="{18029694-B726-4157-3499-8BEB79A1417D}"/>
              </a:ext>
            </a:extLst>
          </p:cNvPr>
          <p:cNvSpPr txBox="1"/>
          <p:nvPr/>
        </p:nvSpPr>
        <p:spPr>
          <a:xfrm>
            <a:off x="558112" y="2782019"/>
            <a:ext cx="4118628" cy="30162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876800">
              <a:spcBef>
                <a:spcPts val="5800"/>
              </a:spcBef>
              <a:buSzPct val="100000"/>
            </a:pPr>
            <a:r>
              <a:rPr lang="en-US" sz="2800" dirty="0">
                <a:solidFill>
                  <a:srgbClr val="0E2841"/>
                </a:solidFill>
              </a:rPr>
              <a:t>With </a:t>
            </a:r>
            <a:r>
              <a:rPr lang="en-US" sz="2800" dirty="0" err="1">
                <a:solidFill>
                  <a:srgbClr val="0E2841"/>
                </a:solidFill>
              </a:rPr>
              <a:t>AgentOps</a:t>
            </a:r>
            <a:r>
              <a:rPr lang="en-US" sz="2800" dirty="0">
                <a:solidFill>
                  <a:srgbClr val="0E2841"/>
                </a:solidFill>
              </a:rPr>
              <a:t>, developers can access models, tools, frameworks &amp; governance capabilities to manage the complete AI agent development lifecycle </a:t>
            </a:r>
            <a:endParaRPr lang="en-US" sz="2800" kern="0" noProof="0" dirty="0">
              <a:solidFill>
                <a:srgbClr val="000000"/>
              </a:solidFill>
            </a:endParaRPr>
          </a:p>
        </p:txBody>
      </p:sp>
      <p:sp>
        <p:nvSpPr>
          <p:cNvPr id="49" name="Text Placeholder 23">
            <a:extLst>
              <a:ext uri="{FF2B5EF4-FFF2-40B4-BE49-F238E27FC236}">
                <a16:creationId xmlns:a16="http://schemas.microsoft.com/office/drawing/2014/main" id="{A1250F27-E08E-0F5A-35C5-BF896050D1FA}"/>
              </a:ext>
            </a:extLst>
          </p:cNvPr>
          <p:cNvSpPr>
            <a:spLocks noGrp="1"/>
          </p:cNvSpPr>
          <p:nvPr/>
        </p:nvSpPr>
        <p:spPr>
          <a:xfrm>
            <a:off x="15465963" y="2797839"/>
            <a:ext cx="3488807" cy="3884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lIns="0" tIns="0" rIns="0" bIns="0" anchor="t"/>
          <a:lstStyle>
            <a:defPPr>
              <a:defRPr lang="en-US"/>
            </a:defPPr>
            <a:lvl1pPr marL="0" marR="0" indent="0" algn="l" defTabSz="914507" rtl="0" eaLnBrk="1" latinLnBrk="0" hangingPunct="1">
              <a:lnSpc>
                <a:spcPct val="110000"/>
              </a:lnSpc>
              <a:spcBef>
                <a:spcPts val="0"/>
              </a:spcBef>
              <a:spcAft>
                <a:spcPts val="0"/>
              </a:spcAft>
              <a:buClrTx/>
              <a:buSzTx/>
              <a:buFontTx/>
              <a:buNone/>
              <a:tabLst/>
              <a:defRPr sz="1800" b="0" i="0" u="none" strike="noStrike" kern="1200" cap="none" spc="0" baseline="0">
                <a:solidFill>
                  <a:schemeClr val="tx1"/>
                </a:solidFill>
                <a:uFillTx/>
                <a:latin typeface="IBM Plex Sans Light"/>
                <a:ea typeface="IBM Plex Sans Light"/>
                <a:cs typeface="IBM Plex Sans Light"/>
                <a:sym typeface="IBM Plex Sans Light"/>
              </a:defRPr>
            </a:lvl1pPr>
            <a:lvl2pPr marL="457253" marR="0" indent="-329184" algn="l" defTabSz="914507" rtl="0" eaLnBrk="1" latinLnBrk="0" hangingPunct="1">
              <a:lnSpc>
                <a:spcPct val="110000"/>
              </a:lnSpc>
              <a:spcBef>
                <a:spcPts val="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2pPr>
            <a:lvl3pPr marL="914507" marR="0" indent="-329184" algn="l" defTabSz="914507" rtl="0" eaLnBrk="1" latinLnBrk="0" hangingPunct="1">
              <a:lnSpc>
                <a:spcPct val="110000"/>
              </a:lnSpc>
              <a:spcBef>
                <a:spcPts val="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3pPr>
            <a:lvl4pPr marL="1371760" marR="0" indent="-329184" algn="l" defTabSz="914507" rtl="0" eaLnBrk="1" latinLnBrk="0" hangingPunct="1">
              <a:lnSpc>
                <a:spcPct val="110000"/>
              </a:lnSpc>
              <a:spcBef>
                <a:spcPts val="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4pPr>
            <a:lvl5pPr marL="1829014" marR="0" indent="-457200" algn="l" defTabSz="914507" rtl="0" eaLnBrk="1" latinLnBrk="0" hangingPunct="1">
              <a:lnSpc>
                <a:spcPct val="110000"/>
              </a:lnSpc>
              <a:spcBef>
                <a:spcPts val="0"/>
              </a:spcBef>
              <a:spcAft>
                <a:spcPts val="0"/>
              </a:spcAft>
              <a:buClrTx/>
              <a:buSzPct val="100000"/>
              <a:buFont typeface="IBM Plex Sans Light" panose="020B0604020202020204" pitchFamily="34" charset="0"/>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5pPr>
            <a:lvl6pPr marL="2286266" marR="0" indent="-389009" algn="l" defTabSz="914507" rtl="0" eaLnBrk="1" latinLnBrk="0" hangingPunct="1">
              <a:lnSpc>
                <a:spcPct val="100000"/>
              </a:lnSpc>
              <a:spcBef>
                <a:spcPts val="290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6pPr>
            <a:lvl7pPr marL="2743520" marR="0" indent="-389009" algn="l" defTabSz="914507" rtl="0" eaLnBrk="1" latinLnBrk="0" hangingPunct="1">
              <a:lnSpc>
                <a:spcPct val="100000"/>
              </a:lnSpc>
              <a:spcBef>
                <a:spcPts val="290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7pPr>
            <a:lvl8pPr marL="3200773" marR="0" indent="-389009" algn="l" defTabSz="914507" rtl="0" eaLnBrk="1" latinLnBrk="0" hangingPunct="1">
              <a:lnSpc>
                <a:spcPct val="100000"/>
              </a:lnSpc>
              <a:spcBef>
                <a:spcPts val="290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8pPr>
            <a:lvl9pPr marL="3658027" marR="0" indent="-389009" algn="l" defTabSz="914507" rtl="0" eaLnBrk="1" latinLnBrk="0" hangingPunct="1">
              <a:lnSpc>
                <a:spcPct val="100000"/>
              </a:lnSpc>
              <a:spcBef>
                <a:spcPts val="2900"/>
              </a:spcBef>
              <a:spcAft>
                <a:spcPts val="0"/>
              </a:spcAft>
              <a:buClrTx/>
              <a:buSzPct val="100000"/>
              <a:buFontTx/>
              <a:buChar char="»"/>
              <a:tabLst/>
              <a:defRPr sz="1800" b="0" i="0" u="none" strike="noStrike" kern="1200" cap="none" spc="0" baseline="0">
                <a:solidFill>
                  <a:schemeClr val="tx1"/>
                </a:solidFill>
                <a:uFillTx/>
                <a:latin typeface="IBM Plex Sans Light"/>
                <a:ea typeface="IBM Plex Sans Light"/>
                <a:cs typeface="IBM Plex Sans Light"/>
                <a:sym typeface="IBM Plex Sans Light"/>
              </a:defRPr>
            </a:lvl9pPr>
          </a:lstStyle>
          <a:p>
            <a:pPr defTabSz="1829014">
              <a:lnSpc>
                <a:spcPct val="100000"/>
              </a:lnSpc>
              <a:defRPr/>
            </a:pPr>
            <a:r>
              <a:rPr lang="en-US" sz="2800" kern="0" noProof="0" dirty="0">
                <a:solidFill>
                  <a:schemeClr val="accent1"/>
                </a:solidFill>
              </a:rPr>
              <a:t>Optimize with </a:t>
            </a:r>
            <a:br>
              <a:rPr lang="en-US" sz="2800" kern="0" noProof="0" dirty="0">
                <a:solidFill>
                  <a:schemeClr val="accent1"/>
                </a:solidFill>
              </a:rPr>
            </a:br>
            <a:r>
              <a:rPr lang="en-US" sz="2800" kern="0" noProof="0" dirty="0">
                <a:solidFill>
                  <a:schemeClr val="accent1"/>
                </a:solidFill>
              </a:rPr>
              <a:t>your data</a:t>
            </a:r>
            <a:endParaRPr lang="en-US" sz="3200" noProof="0" dirty="0">
              <a:solidFill>
                <a:schemeClr val="accent1"/>
              </a:solidFill>
            </a:endParaRPr>
          </a:p>
          <a:p>
            <a:pPr defTabSz="1829014">
              <a:lnSpc>
                <a:spcPct val="100000"/>
              </a:lnSpc>
              <a:defRPr/>
            </a:pPr>
            <a:endParaRPr lang="en-US" sz="2400" kern="0" noProof="0" dirty="0">
              <a:solidFill>
                <a:schemeClr val="accent1"/>
              </a:solidFill>
            </a:endParaRPr>
          </a:p>
          <a:p>
            <a:pPr defTabSz="1829014">
              <a:lnSpc>
                <a:spcPct val="100000"/>
              </a:lnSpc>
              <a:defRPr/>
            </a:pPr>
            <a:r>
              <a:rPr lang="en-US" sz="2600" kern="0" noProof="0" dirty="0">
                <a:solidFill>
                  <a:srgbClr val="000000"/>
                </a:solidFill>
              </a:rPr>
              <a:t>Utilize open source, enterprise and/or synthetic data to train an agent &amp; ground them with vectorized data for RAG use cases</a:t>
            </a:r>
          </a:p>
          <a:p>
            <a:pPr defTabSz="1829014">
              <a:lnSpc>
                <a:spcPct val="100000"/>
              </a:lnSpc>
              <a:defRPr/>
            </a:pPr>
            <a:endParaRPr lang="en-US" sz="2400" kern="0" noProof="0" dirty="0">
              <a:solidFill>
                <a:srgbClr val="000000"/>
              </a:solidFill>
            </a:endParaRPr>
          </a:p>
          <a:p>
            <a:pPr defTabSz="1829014">
              <a:lnSpc>
                <a:spcPct val="100000"/>
              </a:lnSpc>
              <a:defRPr/>
            </a:pPr>
            <a:endParaRPr lang="en-US" sz="2400" kern="0" noProof="0" dirty="0">
              <a:solidFill>
                <a:srgbClr val="000000"/>
              </a:solidFill>
            </a:endParaRPr>
          </a:p>
        </p:txBody>
      </p:sp>
      <p:cxnSp>
        <p:nvCxnSpPr>
          <p:cNvPr id="56" name="Straight Connector 55" descr="Vertical column divider">
            <a:extLst>
              <a:ext uri="{FF2B5EF4-FFF2-40B4-BE49-F238E27FC236}">
                <a16:creationId xmlns:a16="http://schemas.microsoft.com/office/drawing/2014/main" id="{8C88863A-08E7-EB41-5DF3-7F5E59B74D2F}"/>
              </a:ext>
            </a:extLst>
          </p:cNvPr>
          <p:cNvCxnSpPr>
            <a:cxnSpLocks/>
          </p:cNvCxnSpPr>
          <p:nvPr/>
        </p:nvCxnSpPr>
        <p:spPr bwMode="auto">
          <a:xfrm flipH="1">
            <a:off x="14830706" y="2797839"/>
            <a:ext cx="48854" cy="7673708"/>
          </a:xfrm>
          <a:prstGeom prst="line">
            <a:avLst/>
          </a:prstGeom>
          <a:noFill/>
          <a:ln w="12700" cap="flat" cmpd="sng" algn="ctr">
            <a:solidFill>
              <a:srgbClr val="000000"/>
            </a:solidFill>
            <a:prstDash val="solid"/>
            <a:headEnd type="none" w="med" len="med"/>
            <a:tailEnd type="none" w="med" len="med"/>
          </a:ln>
          <a:effectLst/>
        </p:spPr>
      </p:cxnSp>
      <p:sp>
        <p:nvSpPr>
          <p:cNvPr id="4" name="TextBox 3">
            <a:extLst>
              <a:ext uri="{FF2B5EF4-FFF2-40B4-BE49-F238E27FC236}">
                <a16:creationId xmlns:a16="http://schemas.microsoft.com/office/drawing/2014/main" id="{DEE28126-59E3-36FD-C810-B6E7C4B07C06}"/>
              </a:ext>
            </a:extLst>
          </p:cNvPr>
          <p:cNvSpPr txBox="1"/>
          <p:nvPr/>
        </p:nvSpPr>
        <p:spPr>
          <a:xfrm>
            <a:off x="609600" y="125476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dirty="0">
              <a:solidFill>
                <a:srgbClr val="000000"/>
              </a:solidFill>
              <a:ea typeface="IBM Plex Sans Light"/>
              <a:cs typeface="IBM Plex Sans Light"/>
              <a:sym typeface="IBM Plex Sans Light"/>
            </a:endParaRPr>
          </a:p>
        </p:txBody>
      </p:sp>
      <p:sp>
        <p:nvSpPr>
          <p:cNvPr id="5" name="TextBox 4">
            <a:extLst>
              <a:ext uri="{FF2B5EF4-FFF2-40B4-BE49-F238E27FC236}">
                <a16:creationId xmlns:a16="http://schemas.microsoft.com/office/drawing/2014/main" id="{E7C51E3A-102D-141E-D09B-79CC3A52619B}"/>
              </a:ext>
            </a:extLst>
          </p:cNvPr>
          <p:cNvSpPr txBox="1"/>
          <p:nvPr/>
        </p:nvSpPr>
        <p:spPr>
          <a:xfrm>
            <a:off x="558112" y="12606246"/>
            <a:ext cx="5072938" cy="605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7912">
              <a:spcBef>
                <a:spcPts val="2900"/>
              </a:spcBef>
              <a:buSzPct val="100000"/>
            </a:pPr>
            <a:r>
              <a:rPr lang="en-US" sz="2800" kern="0" noProof="0" dirty="0">
                <a:solidFill>
                  <a:schemeClr val="accent1"/>
                </a:solidFill>
                <a:ea typeface="IBM Plex Sans Light"/>
                <a:cs typeface="IBM Plex Sans Light"/>
                <a:sym typeface="IBM Plex Sans Light"/>
                <a:hlinkClick r:id="rId3">
                  <a:extLst>
                    <a:ext uri="{A12FA001-AC4F-418D-AE19-62706E023703}">
                      <ahyp:hlinkClr xmlns:ahyp="http://schemas.microsoft.com/office/drawing/2018/hyperlinkcolor" val="tx"/>
                    </a:ext>
                  </a:extLst>
                </a:hlinkClick>
              </a:rPr>
              <a:t>AgentOps FAQs</a:t>
            </a:r>
            <a:r>
              <a:rPr lang="en-US" sz="2800" kern="0" noProof="0" dirty="0">
                <a:solidFill>
                  <a:schemeClr val="accent1"/>
                </a:solidFill>
                <a:ea typeface="IBM Plex Sans Light"/>
                <a:cs typeface="IBM Plex Sans Light"/>
                <a:sym typeface="IBM Plex Sans Light"/>
              </a:rPr>
              <a:t> </a:t>
            </a:r>
            <a:r>
              <a:rPr lang="en-US" sz="2800" noProof="0" dirty="0">
                <a:solidFill>
                  <a:schemeClr val="accent1"/>
                </a:solidFill>
              </a:rPr>
              <a:t>→</a:t>
            </a:r>
          </a:p>
        </p:txBody>
      </p:sp>
      <p:cxnSp>
        <p:nvCxnSpPr>
          <p:cNvPr id="3" name="Straight Connector 2" descr="Vertical column divider">
            <a:extLst>
              <a:ext uri="{FF2B5EF4-FFF2-40B4-BE49-F238E27FC236}">
                <a16:creationId xmlns:a16="http://schemas.microsoft.com/office/drawing/2014/main" id="{1B498ECA-374D-9625-6121-EC9AF11D9183}"/>
              </a:ext>
            </a:extLst>
          </p:cNvPr>
          <p:cNvCxnSpPr>
            <a:cxnSpLocks/>
          </p:cNvCxnSpPr>
          <p:nvPr/>
        </p:nvCxnSpPr>
        <p:spPr bwMode="auto">
          <a:xfrm flipH="1">
            <a:off x="19229244" y="2797839"/>
            <a:ext cx="48854" cy="7673708"/>
          </a:xfrm>
          <a:prstGeom prst="line">
            <a:avLst/>
          </a:prstGeom>
          <a:noFill/>
          <a:ln w="12700" cap="flat" cmpd="sng" algn="ctr">
            <a:solidFill>
              <a:srgbClr val="000000"/>
            </a:solidFill>
            <a:prstDash val="solid"/>
            <a:headEnd type="none" w="med" len="med"/>
            <a:tailEnd type="none" w="med" len="med"/>
          </a:ln>
          <a:effectLst/>
        </p:spPr>
      </p:cxnSp>
    </p:spTree>
    <p:extLst>
      <p:ext uri="{BB962C8B-B14F-4D97-AF65-F5344CB8AC3E}">
        <p14:creationId xmlns:p14="http://schemas.microsoft.com/office/powerpoint/2010/main" val="399194640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14405DE0-5EFC-40C6-C5E4-D1A9229B8B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65830" y="757905"/>
            <a:ext cx="16321877" cy="12200189"/>
          </a:xfrm>
          <a:prstGeom prst="rect">
            <a:avLst/>
          </a:prstGeom>
          <a:ln>
            <a:solidFill>
              <a:schemeClr val="bg1">
                <a:lumMod val="50000"/>
              </a:schemeClr>
            </a:solidFill>
          </a:ln>
        </p:spPr>
      </p:pic>
      <p:sp>
        <p:nvSpPr>
          <p:cNvPr id="3" name="Rectangle 16">
            <a:extLst>
              <a:ext uri="{FF2B5EF4-FFF2-40B4-BE49-F238E27FC236}">
                <a16:creationId xmlns:a16="http://schemas.microsoft.com/office/drawing/2014/main" id="{3CFFC472-9556-4A8E-FD15-5197C59444AF}"/>
              </a:ext>
            </a:extLst>
          </p:cNvPr>
          <p:cNvSpPr/>
          <p:nvPr/>
        </p:nvSpPr>
        <p:spPr>
          <a:xfrm>
            <a:off x="-29944" y="16070"/>
            <a:ext cx="5257928" cy="13716001"/>
          </a:xfrm>
          <a:prstGeom prst="rect">
            <a:avLst/>
          </a:prstGeom>
          <a:solidFill>
            <a:srgbClr val="E5F6FF"/>
          </a:solidFill>
          <a:ln w="19050">
            <a:solidFill>
              <a:srgbClr val="E5F6FF"/>
            </a:solidFill>
          </a:ln>
        </p:spPr>
        <p:txBody>
          <a:bodyPr tIns="91439" bIns="91439"/>
          <a:lstStyle/>
          <a:p>
            <a:pPr defTabSz="2438430">
              <a:defRPr sz="3700"/>
            </a:pPr>
            <a:endParaRPr lang="en-US" sz="3700" noProof="0" dirty="0"/>
          </a:p>
        </p:txBody>
      </p:sp>
      <p:sp>
        <p:nvSpPr>
          <p:cNvPr id="9" name="TextBox 3">
            <a:extLst>
              <a:ext uri="{FF2B5EF4-FFF2-40B4-BE49-F238E27FC236}">
                <a16:creationId xmlns:a16="http://schemas.microsoft.com/office/drawing/2014/main" id="{22165C77-B3E4-62CF-A371-EDD9BB7AF9C0}"/>
              </a:ext>
            </a:extLst>
          </p:cNvPr>
          <p:cNvSpPr txBox="1"/>
          <p:nvPr/>
        </p:nvSpPr>
        <p:spPr>
          <a:xfrm>
            <a:off x="513153" y="695770"/>
            <a:ext cx="2854516" cy="2056548"/>
          </a:xfrm>
          <a:prstGeom prst="rect">
            <a:avLst/>
          </a:prstGeom>
          <a:noFill/>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defPPr>
              <a:defRPr lang="en-US"/>
            </a:defPPr>
            <a:lvl1pPr marL="0" algn="l" defTabSz="1829379" rtl="0" eaLnBrk="1" latinLnBrk="0" hangingPunct="1">
              <a:defRPr sz="3600" kern="1200">
                <a:solidFill>
                  <a:schemeClr val="tx1"/>
                </a:solidFill>
                <a:latin typeface="IBM Plex Sans Light"/>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defTabSz="4876800">
              <a:spcBef>
                <a:spcPts val="5800"/>
              </a:spcBef>
            </a:pPr>
            <a:r>
              <a:rPr lang="en-US" sz="4200" kern="0" noProof="0" dirty="0">
                <a:solidFill>
                  <a:srgbClr val="000000"/>
                </a:solidFill>
                <a:ea typeface="IBM Plex Sans Light"/>
                <a:cs typeface="IBM Plex Sans Light"/>
                <a:sym typeface="IBM Plex Sans Light"/>
              </a:rPr>
              <a:t>Agent security</a:t>
            </a:r>
            <a:endParaRPr lang="en-US" sz="4200" noProof="0" dirty="0">
              <a:ea typeface="IBM Plex Sans Light"/>
              <a:cs typeface="IBM Plex Sans Light"/>
            </a:endParaRPr>
          </a:p>
        </p:txBody>
      </p:sp>
      <p:sp>
        <p:nvSpPr>
          <p:cNvPr id="5" name="TextBox 4">
            <a:extLst>
              <a:ext uri="{FF2B5EF4-FFF2-40B4-BE49-F238E27FC236}">
                <a16:creationId xmlns:a16="http://schemas.microsoft.com/office/drawing/2014/main" id="{FFDDF23A-0EC7-F9F4-45C3-06FDE45571EE}"/>
              </a:ext>
            </a:extLst>
          </p:cNvPr>
          <p:cNvSpPr txBox="1"/>
          <p:nvPr/>
        </p:nvSpPr>
        <p:spPr>
          <a:xfrm>
            <a:off x="558112" y="2782019"/>
            <a:ext cx="3792215" cy="172354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876800">
              <a:spcBef>
                <a:spcPts val="5800"/>
              </a:spcBef>
              <a:buSzPct val="100000"/>
            </a:pPr>
            <a:r>
              <a:rPr lang="en-US" sz="2800" dirty="0">
                <a:solidFill>
                  <a:srgbClr val="0E2841"/>
                </a:solidFill>
              </a:rPr>
              <a:t>Build trust in AI agents with secure deployments &amp; tight security integrations</a:t>
            </a:r>
            <a:endParaRPr lang="en-US" sz="2800" kern="0" noProof="0" dirty="0">
              <a:solidFill>
                <a:srgbClr val="000000"/>
              </a:solidFill>
            </a:endParaRPr>
          </a:p>
        </p:txBody>
      </p:sp>
      <p:sp>
        <p:nvSpPr>
          <p:cNvPr id="7" name="TextBox 6">
            <a:extLst>
              <a:ext uri="{FF2B5EF4-FFF2-40B4-BE49-F238E27FC236}">
                <a16:creationId xmlns:a16="http://schemas.microsoft.com/office/drawing/2014/main" id="{ACF02A47-4BC9-CD8F-3FB6-FF0D900FD36C}"/>
              </a:ext>
            </a:extLst>
          </p:cNvPr>
          <p:cNvSpPr txBox="1"/>
          <p:nvPr/>
        </p:nvSpPr>
        <p:spPr>
          <a:xfrm>
            <a:off x="609600" y="125476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kern="0" dirty="0">
              <a:solidFill>
                <a:srgbClr val="000000"/>
              </a:solidFill>
              <a:ea typeface="IBM Plex Sans Light"/>
              <a:cs typeface="IBM Plex Sans Light"/>
              <a:sym typeface="IBM Plex Sans Light"/>
            </a:endParaRPr>
          </a:p>
        </p:txBody>
      </p:sp>
      <p:sp>
        <p:nvSpPr>
          <p:cNvPr id="8" name="TextBox 7">
            <a:extLst>
              <a:ext uri="{FF2B5EF4-FFF2-40B4-BE49-F238E27FC236}">
                <a16:creationId xmlns:a16="http://schemas.microsoft.com/office/drawing/2014/main" id="{E65A49E6-074A-ACEA-564E-5D75F7585335}"/>
              </a:ext>
            </a:extLst>
          </p:cNvPr>
          <p:cNvSpPr txBox="1"/>
          <p:nvPr/>
        </p:nvSpPr>
        <p:spPr>
          <a:xfrm>
            <a:off x="558112" y="12606246"/>
            <a:ext cx="5072938" cy="605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7912">
              <a:spcBef>
                <a:spcPts val="2900"/>
              </a:spcBef>
              <a:buSzPct val="100000"/>
            </a:pPr>
            <a:r>
              <a:rPr lang="en-US" sz="2800" kern="0" noProof="0" dirty="0">
                <a:solidFill>
                  <a:schemeClr val="accent1"/>
                </a:solidFill>
                <a:ea typeface="IBM Plex Sans Light"/>
                <a:cs typeface="IBM Plex Sans Light"/>
                <a:sym typeface="IBM Plex Sans Light"/>
                <a:hlinkClick r:id="rId4"/>
              </a:rPr>
              <a:t>Documentation</a:t>
            </a:r>
            <a:r>
              <a:rPr lang="en-US" sz="2800" kern="0" noProof="0" dirty="0">
                <a:solidFill>
                  <a:schemeClr val="accent1"/>
                </a:solidFill>
                <a:ea typeface="IBM Plex Sans Light"/>
                <a:cs typeface="IBM Plex Sans Light"/>
                <a:sym typeface="IBM Plex Sans Light"/>
              </a:rPr>
              <a:t> </a:t>
            </a:r>
            <a:r>
              <a:rPr lang="en-US" sz="2800" noProof="0" dirty="0">
                <a:solidFill>
                  <a:schemeClr val="accent1"/>
                </a:solidFill>
              </a:rPr>
              <a:t>→</a:t>
            </a:r>
          </a:p>
        </p:txBody>
      </p:sp>
    </p:spTree>
    <p:extLst>
      <p:ext uri="{BB962C8B-B14F-4D97-AF65-F5344CB8AC3E}">
        <p14:creationId xmlns:p14="http://schemas.microsoft.com/office/powerpoint/2010/main" val="4815170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15CDA-2752-29A9-B638-95A2704C1EBB}"/>
            </a:ext>
          </a:extLst>
        </p:cNvPr>
        <p:cNvGrpSpPr/>
        <p:nvPr/>
      </p:nvGrpSpPr>
      <p:grpSpPr>
        <a:xfrm>
          <a:off x="0" y="0"/>
          <a:ext cx="0" cy="0"/>
          <a:chOff x="0" y="0"/>
          <a:chExt cx="0" cy="0"/>
        </a:xfrm>
      </p:grpSpPr>
      <p:sp>
        <p:nvSpPr>
          <p:cNvPr id="2" name="Rectangle 16">
            <a:extLst>
              <a:ext uri="{FF2B5EF4-FFF2-40B4-BE49-F238E27FC236}">
                <a16:creationId xmlns:a16="http://schemas.microsoft.com/office/drawing/2014/main" id="{FF986C1B-B07D-0DE3-2B9E-F8AF611849C3}"/>
              </a:ext>
            </a:extLst>
          </p:cNvPr>
          <p:cNvSpPr/>
          <p:nvPr/>
        </p:nvSpPr>
        <p:spPr>
          <a:xfrm>
            <a:off x="-29944" y="16070"/>
            <a:ext cx="5257928" cy="13716001"/>
          </a:xfrm>
          <a:prstGeom prst="rect">
            <a:avLst/>
          </a:prstGeom>
          <a:solidFill>
            <a:srgbClr val="E5F6FF"/>
          </a:solidFill>
          <a:ln w="19050">
            <a:solidFill>
              <a:srgbClr val="E5F6FF"/>
            </a:solidFill>
          </a:ln>
        </p:spPr>
        <p:txBody>
          <a:bodyPr tIns="91439" bIns="91439"/>
          <a:lstStyle/>
          <a:p>
            <a:pPr defTabSz="2438430">
              <a:defRPr sz="3700"/>
            </a:pPr>
            <a:endParaRPr lang="en-US" sz="3700" noProof="0" dirty="0"/>
          </a:p>
        </p:txBody>
      </p:sp>
      <p:grpSp>
        <p:nvGrpSpPr>
          <p:cNvPr id="9" name="Group 8">
            <a:extLst>
              <a:ext uri="{FF2B5EF4-FFF2-40B4-BE49-F238E27FC236}">
                <a16:creationId xmlns:a16="http://schemas.microsoft.com/office/drawing/2014/main" id="{345AF7C2-D346-451F-AEA3-C620ECE05628}"/>
              </a:ext>
            </a:extLst>
          </p:cNvPr>
          <p:cNvGrpSpPr/>
          <p:nvPr/>
        </p:nvGrpSpPr>
        <p:grpSpPr>
          <a:xfrm>
            <a:off x="6203944" y="2007550"/>
            <a:ext cx="16794602" cy="9700899"/>
            <a:chOff x="475699" y="267580"/>
            <a:chExt cx="11240602" cy="6322839"/>
          </a:xfrm>
        </p:grpSpPr>
        <p:pic>
          <p:nvPicPr>
            <p:cNvPr id="7" name="Picture 6" descr="A screenshot of a computer&#10;&#10;AI-generated content may be incorrect.">
              <a:extLst>
                <a:ext uri="{FF2B5EF4-FFF2-40B4-BE49-F238E27FC236}">
                  <a16:creationId xmlns:a16="http://schemas.microsoft.com/office/drawing/2014/main" id="{2BF0D73E-2B59-D402-4204-43FB4E3133C4}"/>
                </a:ext>
              </a:extLst>
            </p:cNvPr>
            <p:cNvPicPr>
              <a:picLocks noChangeAspect="1"/>
            </p:cNvPicPr>
            <p:nvPr/>
          </p:nvPicPr>
          <p:blipFill>
            <a:blip r:embed="rId3"/>
            <a:stretch>
              <a:fillRect/>
            </a:stretch>
          </p:blipFill>
          <p:spPr>
            <a:xfrm>
              <a:off x="475699" y="267580"/>
              <a:ext cx="11240602" cy="6322839"/>
            </a:xfrm>
            <a:prstGeom prst="rect">
              <a:avLst/>
            </a:prstGeom>
            <a:ln>
              <a:solidFill>
                <a:schemeClr val="bg1">
                  <a:lumMod val="50000"/>
                </a:schemeClr>
              </a:solidFill>
            </a:ln>
          </p:spPr>
        </p:pic>
        <p:pic>
          <p:nvPicPr>
            <p:cNvPr id="8" name="Picture 7">
              <a:extLst>
                <a:ext uri="{FF2B5EF4-FFF2-40B4-BE49-F238E27FC236}">
                  <a16:creationId xmlns:a16="http://schemas.microsoft.com/office/drawing/2014/main" id="{30C24970-F15E-1558-27E1-7539E006ECEE}"/>
                </a:ext>
              </a:extLst>
            </p:cNvPr>
            <p:cNvPicPr>
              <a:picLocks noChangeAspect="1"/>
            </p:cNvPicPr>
            <p:nvPr/>
          </p:nvPicPr>
          <p:blipFill>
            <a:blip r:embed="rId4"/>
            <a:stretch>
              <a:fillRect/>
            </a:stretch>
          </p:blipFill>
          <p:spPr>
            <a:xfrm>
              <a:off x="626995" y="1063469"/>
              <a:ext cx="2640438" cy="449678"/>
            </a:xfrm>
            <a:prstGeom prst="rect">
              <a:avLst/>
            </a:prstGeom>
            <a:ln>
              <a:solidFill>
                <a:schemeClr val="bg1">
                  <a:lumMod val="50000"/>
                </a:schemeClr>
              </a:solidFill>
            </a:ln>
          </p:spPr>
        </p:pic>
      </p:grpSp>
      <p:sp>
        <p:nvSpPr>
          <p:cNvPr id="10" name="TextBox 3">
            <a:extLst>
              <a:ext uri="{FF2B5EF4-FFF2-40B4-BE49-F238E27FC236}">
                <a16:creationId xmlns:a16="http://schemas.microsoft.com/office/drawing/2014/main" id="{C6099718-FA50-5806-49B4-8EA62FAD2034}"/>
              </a:ext>
            </a:extLst>
          </p:cNvPr>
          <p:cNvSpPr txBox="1"/>
          <p:nvPr/>
        </p:nvSpPr>
        <p:spPr>
          <a:xfrm>
            <a:off x="564391" y="700099"/>
            <a:ext cx="2825580" cy="2056548"/>
          </a:xfrm>
          <a:prstGeom prst="rect">
            <a:avLst/>
          </a:prstGeom>
          <a:noFill/>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defPPr>
              <a:defRPr lang="en-US"/>
            </a:defPPr>
            <a:lvl1pPr defTabSz="4876800">
              <a:spcBef>
                <a:spcPts val="5800"/>
              </a:spcBef>
              <a:defRPr sz="4200" kern="0">
                <a:solidFill>
                  <a:srgbClr val="000000"/>
                </a:solidFill>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r>
              <a:rPr lang="en-US" dirty="0">
                <a:sym typeface="IBM Plex Sans Light"/>
              </a:rPr>
              <a:t>Agent testing</a:t>
            </a:r>
            <a:endParaRPr lang="en-US" dirty="0"/>
          </a:p>
        </p:txBody>
      </p:sp>
      <p:sp>
        <p:nvSpPr>
          <p:cNvPr id="3" name="TextBox 2">
            <a:extLst>
              <a:ext uri="{FF2B5EF4-FFF2-40B4-BE49-F238E27FC236}">
                <a16:creationId xmlns:a16="http://schemas.microsoft.com/office/drawing/2014/main" id="{3FFE50F2-A9D3-0EEA-64A0-08D68FF67238}"/>
              </a:ext>
            </a:extLst>
          </p:cNvPr>
          <p:cNvSpPr txBox="1"/>
          <p:nvPr/>
        </p:nvSpPr>
        <p:spPr>
          <a:xfrm>
            <a:off x="558112" y="2782019"/>
            <a:ext cx="3792215" cy="129266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876800">
              <a:spcBef>
                <a:spcPts val="5800"/>
              </a:spcBef>
              <a:buSzPct val="100000"/>
            </a:pPr>
            <a:r>
              <a:rPr lang="en-US" sz="2800" dirty="0">
                <a:solidFill>
                  <a:srgbClr val="0E2841"/>
                </a:solidFill>
              </a:rPr>
              <a:t>Ensure agent reliability, safety &amp; accountability before deployment</a:t>
            </a:r>
            <a:endParaRPr lang="en-US" sz="2800" kern="0" noProof="0" dirty="0">
              <a:solidFill>
                <a:srgbClr val="000000"/>
              </a:solidFill>
            </a:endParaRPr>
          </a:p>
        </p:txBody>
      </p:sp>
    </p:spTree>
    <p:extLst>
      <p:ext uri="{BB962C8B-B14F-4D97-AF65-F5344CB8AC3E}">
        <p14:creationId xmlns:p14="http://schemas.microsoft.com/office/powerpoint/2010/main" val="3167311839"/>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DB10C9-665D-DBEA-3FB4-629F525B3A54}"/>
              </a:ext>
            </a:extLst>
          </p:cNvPr>
          <p:cNvPicPr>
            <a:picLocks noChangeAspect="1"/>
          </p:cNvPicPr>
          <p:nvPr/>
        </p:nvPicPr>
        <p:blipFill>
          <a:blip r:embed="rId3"/>
          <a:stretch>
            <a:fillRect/>
          </a:stretch>
        </p:blipFill>
        <p:spPr>
          <a:xfrm>
            <a:off x="6679481" y="1072499"/>
            <a:ext cx="16152810" cy="11571002"/>
          </a:xfrm>
          <a:prstGeom prst="rect">
            <a:avLst/>
          </a:prstGeom>
          <a:ln>
            <a:solidFill>
              <a:schemeClr val="bg1">
                <a:lumMod val="50000"/>
              </a:schemeClr>
            </a:solidFill>
          </a:ln>
        </p:spPr>
      </p:pic>
      <p:sp>
        <p:nvSpPr>
          <p:cNvPr id="5" name="Rectangle 16">
            <a:extLst>
              <a:ext uri="{FF2B5EF4-FFF2-40B4-BE49-F238E27FC236}">
                <a16:creationId xmlns:a16="http://schemas.microsoft.com/office/drawing/2014/main" id="{C5CE3AEE-2956-7AED-C0D1-5E15FEC83F15}"/>
              </a:ext>
            </a:extLst>
          </p:cNvPr>
          <p:cNvSpPr/>
          <p:nvPr/>
        </p:nvSpPr>
        <p:spPr>
          <a:xfrm>
            <a:off x="0" y="0"/>
            <a:ext cx="5257928" cy="13716001"/>
          </a:xfrm>
          <a:prstGeom prst="rect">
            <a:avLst/>
          </a:prstGeom>
          <a:solidFill>
            <a:srgbClr val="E5F6FF"/>
          </a:solidFill>
          <a:ln w="19050">
            <a:solidFill>
              <a:srgbClr val="E5F6FF"/>
            </a:solidFill>
          </a:ln>
        </p:spPr>
        <p:txBody>
          <a:bodyPr tIns="91439" bIns="91439"/>
          <a:lstStyle/>
          <a:p>
            <a:pPr defTabSz="2438430">
              <a:defRPr sz="3700"/>
            </a:pPr>
            <a:endParaRPr lang="en-US" sz="3700" noProof="0" dirty="0"/>
          </a:p>
        </p:txBody>
      </p:sp>
      <p:sp>
        <p:nvSpPr>
          <p:cNvPr id="4" name="TextBox 3">
            <a:extLst>
              <a:ext uri="{FF2B5EF4-FFF2-40B4-BE49-F238E27FC236}">
                <a16:creationId xmlns:a16="http://schemas.microsoft.com/office/drawing/2014/main" id="{B71FEBD9-FAE2-90F4-665B-6404E53CEB89}"/>
              </a:ext>
            </a:extLst>
          </p:cNvPr>
          <p:cNvSpPr txBox="1"/>
          <p:nvPr/>
        </p:nvSpPr>
        <p:spPr>
          <a:xfrm>
            <a:off x="587696" y="686652"/>
            <a:ext cx="4289104" cy="2056548"/>
          </a:xfrm>
          <a:prstGeom prst="rect">
            <a:avLst/>
          </a:prstGeom>
          <a:noFill/>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defPPr>
              <a:defRPr lang="en-US"/>
            </a:defPPr>
            <a:lvl1pPr defTabSz="4876800">
              <a:spcBef>
                <a:spcPts val="5800"/>
              </a:spcBef>
              <a:defRPr sz="4200" kern="0">
                <a:solidFill>
                  <a:srgbClr val="000000"/>
                </a:solidFill>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r>
              <a:rPr lang="en-US" dirty="0">
                <a:sym typeface="IBM Plex Sans Light"/>
              </a:rPr>
              <a:t>Tool response quality analysis</a:t>
            </a:r>
            <a:endParaRPr lang="en-US" dirty="0"/>
          </a:p>
        </p:txBody>
      </p:sp>
      <p:sp>
        <p:nvSpPr>
          <p:cNvPr id="7" name="TextBox 6">
            <a:extLst>
              <a:ext uri="{FF2B5EF4-FFF2-40B4-BE49-F238E27FC236}">
                <a16:creationId xmlns:a16="http://schemas.microsoft.com/office/drawing/2014/main" id="{9574A2CF-709D-263E-AD23-3CF2D7450516}"/>
              </a:ext>
            </a:extLst>
          </p:cNvPr>
          <p:cNvSpPr txBox="1"/>
          <p:nvPr/>
        </p:nvSpPr>
        <p:spPr>
          <a:xfrm>
            <a:off x="579248" y="2686318"/>
            <a:ext cx="3772619" cy="344709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4876800">
              <a:spcBef>
                <a:spcPts val="5800"/>
              </a:spcBef>
              <a:buSzPct val="100000"/>
              <a:defRPr sz="2800">
                <a:solidFill>
                  <a:srgbClr val="0E2841"/>
                </a:solidFill>
              </a:defRPr>
            </a:lvl1pPr>
          </a:lstStyle>
          <a:p>
            <a:r>
              <a:rPr lang="en-US" dirty="0"/>
              <a:t>Evaluate &amp; improve tool response quality using detailed GenAI metrics like faithfulness, relevance &amp; success ratio, while monitoring for performance drift and model health</a:t>
            </a:r>
          </a:p>
        </p:txBody>
      </p:sp>
    </p:spTree>
    <p:extLst>
      <p:ext uri="{BB962C8B-B14F-4D97-AF65-F5344CB8AC3E}">
        <p14:creationId xmlns:p14="http://schemas.microsoft.com/office/powerpoint/2010/main" val="160391265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94359-C594-9404-60E3-766912C73B5A}"/>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4A067FFD-50F9-105E-DA3C-9B8F82F9DDD1}"/>
              </a:ext>
            </a:extLst>
          </p:cNvPr>
          <p:cNvSpPr/>
          <p:nvPr/>
        </p:nvSpPr>
        <p:spPr bwMode="auto">
          <a:xfrm>
            <a:off x="12193587" y="0"/>
            <a:ext cx="12193588" cy="13716000"/>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0" tIns="91410" rIns="91410" bIns="91410" numCol="1" rtlCol="0" anchor="t" anchorCtr="0" compatLnSpc="1">
            <a:prstTxWarp prst="textNoShape">
              <a:avLst/>
            </a:prstTxWarp>
          </a:bodyPr>
          <a:lstStyle/>
          <a:p>
            <a:pPr defTabSz="914064" fontAlgn="base">
              <a:spcBef>
                <a:spcPct val="0"/>
              </a:spcBef>
              <a:spcAft>
                <a:spcPct val="0"/>
              </a:spcAft>
            </a:pPr>
            <a:endParaRPr lang="en-US" sz="1400" noProof="0" dirty="0">
              <a:solidFill>
                <a:srgbClr val="FFFFFF"/>
              </a:solidFill>
            </a:endParaRPr>
          </a:p>
        </p:txBody>
      </p:sp>
      <p:sp>
        <p:nvSpPr>
          <p:cNvPr id="3" name="TextBox 2">
            <a:extLst>
              <a:ext uri="{FF2B5EF4-FFF2-40B4-BE49-F238E27FC236}">
                <a16:creationId xmlns:a16="http://schemas.microsoft.com/office/drawing/2014/main" id="{DBAF685C-B263-97A1-45E0-1087E2245F25}"/>
              </a:ext>
            </a:extLst>
          </p:cNvPr>
          <p:cNvSpPr txBox="1"/>
          <p:nvPr/>
        </p:nvSpPr>
        <p:spPr>
          <a:xfrm>
            <a:off x="863600" y="804113"/>
            <a:ext cx="10871200"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4200" b="0" i="0" u="none" strike="noStrike" kern="1200" cap="none" spc="0" normalizeH="0" baseline="0" noProof="0" dirty="0">
                <a:ln>
                  <a:noFill/>
                </a:ln>
                <a:solidFill>
                  <a:srgbClr val="000000"/>
                </a:solidFill>
                <a:effectLst/>
                <a:uLnTx/>
                <a:uFillTx/>
                <a:ea typeface="IBM Plex Sans Light"/>
                <a:cs typeface="IBM Plex Sans Light"/>
              </a:rPr>
              <a:t>The hype: Building agents is easy</a:t>
            </a:r>
          </a:p>
        </p:txBody>
      </p:sp>
      <p:pic>
        <p:nvPicPr>
          <p:cNvPr id="29" name="Graphic 28">
            <a:extLst>
              <a:ext uri="{FF2B5EF4-FFF2-40B4-BE49-F238E27FC236}">
                <a16:creationId xmlns:a16="http://schemas.microsoft.com/office/drawing/2014/main" id="{7BB46822-D451-DD23-91D3-F40FADE84D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86475" y="11380273"/>
            <a:ext cx="1896224" cy="669110"/>
          </a:xfrm>
          <a:prstGeom prst="rect">
            <a:avLst/>
          </a:prstGeom>
        </p:spPr>
      </p:pic>
      <p:pic>
        <p:nvPicPr>
          <p:cNvPr id="42" name="Graphic 41">
            <a:extLst>
              <a:ext uri="{FF2B5EF4-FFF2-40B4-BE49-F238E27FC236}">
                <a16:creationId xmlns:a16="http://schemas.microsoft.com/office/drawing/2014/main" id="{108B9D35-BB83-502C-9A9E-B0DB238AFD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4740" y="9448390"/>
            <a:ext cx="2550187" cy="787426"/>
          </a:xfrm>
          <a:prstGeom prst="rect">
            <a:avLst/>
          </a:prstGeom>
        </p:spPr>
      </p:pic>
      <p:pic>
        <p:nvPicPr>
          <p:cNvPr id="44" name="Graphic 43">
            <a:extLst>
              <a:ext uri="{FF2B5EF4-FFF2-40B4-BE49-F238E27FC236}">
                <a16:creationId xmlns:a16="http://schemas.microsoft.com/office/drawing/2014/main" id="{6CF32D8B-D044-B927-E6EE-28780D7EDB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38155" y="11489473"/>
            <a:ext cx="2880000" cy="443078"/>
          </a:xfrm>
          <a:prstGeom prst="rect">
            <a:avLst/>
          </a:prstGeom>
        </p:spPr>
      </p:pic>
      <p:pic>
        <p:nvPicPr>
          <p:cNvPr id="47" name="Picture 2" descr="Crew.ai framework for autonomous AI ...">
            <a:extLst>
              <a:ext uri="{FF2B5EF4-FFF2-40B4-BE49-F238E27FC236}">
                <a16:creationId xmlns:a16="http://schemas.microsoft.com/office/drawing/2014/main" id="{45D769B5-4135-9249-E344-E40E2D853F2D}"/>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364452" y="10542073"/>
            <a:ext cx="1627251" cy="560828"/>
          </a:xfrm>
          <a:prstGeom prst="rect">
            <a:avLst/>
          </a:prstGeom>
          <a:noFill/>
          <a:extLst>
            <a:ext uri="{909E8E84-426E-40DD-AFC4-6F175D3DCCD1}">
              <a14:hiddenFill xmlns:a14="http://schemas.microsoft.com/office/drawing/2010/main">
                <a:solidFill>
                  <a:srgbClr val="FFFFFF"/>
                </a:solidFill>
              </a14:hiddenFill>
            </a:ext>
          </a:extLst>
        </p:spPr>
      </p:pic>
      <p:grpSp>
        <p:nvGrpSpPr>
          <p:cNvPr id="95" name="Group 94">
            <a:extLst>
              <a:ext uri="{FF2B5EF4-FFF2-40B4-BE49-F238E27FC236}">
                <a16:creationId xmlns:a16="http://schemas.microsoft.com/office/drawing/2014/main" id="{0CF688C3-20DA-46C4-D9C8-2CB79D19EF92}"/>
              </a:ext>
            </a:extLst>
          </p:cNvPr>
          <p:cNvGrpSpPr/>
          <p:nvPr/>
        </p:nvGrpSpPr>
        <p:grpSpPr>
          <a:xfrm>
            <a:off x="2632194" y="9452043"/>
            <a:ext cx="4297755" cy="1654403"/>
            <a:chOff x="15210304" y="6465120"/>
            <a:chExt cx="5548377" cy="2188452"/>
          </a:xfrm>
        </p:grpSpPr>
        <p:pic>
          <p:nvPicPr>
            <p:cNvPr id="5" name="Picture 4" descr="A blue and purple hexagon with white logo&#10;&#10;AI-generated content may be incorrect.">
              <a:extLst>
                <a:ext uri="{FF2B5EF4-FFF2-40B4-BE49-F238E27FC236}">
                  <a16:creationId xmlns:a16="http://schemas.microsoft.com/office/drawing/2014/main" id="{65C32C24-3B86-9629-FC3A-483D85DBE2C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388002" y="6465120"/>
              <a:ext cx="972000" cy="972000"/>
            </a:xfrm>
            <a:prstGeom prst="rect">
              <a:avLst/>
            </a:prstGeom>
          </p:spPr>
        </p:pic>
        <p:sp>
          <p:nvSpPr>
            <p:cNvPr id="7" name="TextBox 6">
              <a:extLst>
                <a:ext uri="{FF2B5EF4-FFF2-40B4-BE49-F238E27FC236}">
                  <a16:creationId xmlns:a16="http://schemas.microsoft.com/office/drawing/2014/main" id="{0E028DF2-7DB0-5B21-CC6B-2681A823DA1C}"/>
                </a:ext>
              </a:extLst>
            </p:cNvPr>
            <p:cNvSpPr txBox="1"/>
            <p:nvPr/>
          </p:nvSpPr>
          <p:spPr>
            <a:xfrm>
              <a:off x="16326317" y="6720289"/>
              <a:ext cx="2301906" cy="52926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srgbClr val="6F6F6F"/>
                  </a:solidFill>
                  <a:effectLst/>
                  <a:uLnTx/>
                  <a:uFillTx/>
                  <a:ea typeface="IBM Plex Sans Light"/>
                  <a:cs typeface="IBM Plex Sans Light" panose="020B0604020202020204" pitchFamily="34" charset="0"/>
                </a:rPr>
                <a:t>Amazon Q</a:t>
              </a:r>
            </a:p>
          </p:txBody>
        </p:sp>
        <p:pic>
          <p:nvPicPr>
            <p:cNvPr id="10" name="Graphic 9">
              <a:extLst>
                <a:ext uri="{FF2B5EF4-FFF2-40B4-BE49-F238E27FC236}">
                  <a16:creationId xmlns:a16="http://schemas.microsoft.com/office/drawing/2014/main" id="{BEE8E40D-714D-2DAF-128D-AC3512E3258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457208" y="6659236"/>
              <a:ext cx="2152649" cy="583769"/>
            </a:xfrm>
            <a:prstGeom prst="rect">
              <a:avLst/>
            </a:prstGeom>
          </p:spPr>
        </p:pic>
        <p:pic>
          <p:nvPicPr>
            <p:cNvPr id="33" name="Graphic 32">
              <a:extLst>
                <a:ext uri="{FF2B5EF4-FFF2-40B4-BE49-F238E27FC236}">
                  <a16:creationId xmlns:a16="http://schemas.microsoft.com/office/drawing/2014/main" id="{E208EA56-7B25-5C50-5A1F-AC3EF62C739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210304" y="7738232"/>
              <a:ext cx="900000" cy="900000"/>
            </a:xfrm>
            <a:prstGeom prst="rect">
              <a:avLst/>
            </a:prstGeom>
          </p:spPr>
        </p:pic>
        <p:sp>
          <p:nvSpPr>
            <p:cNvPr id="38" name="TextBox 37">
              <a:extLst>
                <a:ext uri="{FF2B5EF4-FFF2-40B4-BE49-F238E27FC236}">
                  <a16:creationId xmlns:a16="http://schemas.microsoft.com/office/drawing/2014/main" id="{B2141F23-91CE-CDA6-B9BF-4980F5749149}"/>
                </a:ext>
              </a:extLst>
            </p:cNvPr>
            <p:cNvSpPr txBox="1"/>
            <p:nvPr/>
          </p:nvSpPr>
          <p:spPr>
            <a:xfrm>
              <a:off x="16046466" y="7957401"/>
              <a:ext cx="1632272" cy="52926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srgbClr val="6F6F6F"/>
                  </a:solidFill>
                  <a:effectLst/>
                  <a:uLnTx/>
                  <a:uFillTx/>
                  <a:ea typeface="IBM Plex Sans Light"/>
                  <a:cs typeface="IBM Plex Sans Light" panose="020B0604020202020204" pitchFamily="34" charset="0"/>
                </a:rPr>
                <a:t>Vertex AI</a:t>
              </a:r>
            </a:p>
          </p:txBody>
        </p:sp>
        <p:grpSp>
          <p:nvGrpSpPr>
            <p:cNvPr id="65" name="Group 64">
              <a:extLst>
                <a:ext uri="{FF2B5EF4-FFF2-40B4-BE49-F238E27FC236}">
                  <a16:creationId xmlns:a16="http://schemas.microsoft.com/office/drawing/2014/main" id="{911E8863-12B7-0758-4388-73C3D1974514}"/>
                </a:ext>
              </a:extLst>
            </p:cNvPr>
            <p:cNvGrpSpPr/>
            <p:nvPr/>
          </p:nvGrpSpPr>
          <p:grpSpPr>
            <a:xfrm>
              <a:off x="18209412" y="7707835"/>
              <a:ext cx="971999" cy="945737"/>
              <a:chOff x="20452059" y="8874538"/>
              <a:chExt cx="971999" cy="945737"/>
            </a:xfrm>
          </p:grpSpPr>
          <p:pic>
            <p:nvPicPr>
              <p:cNvPr id="63" name="Graphic 62">
                <a:extLst>
                  <a:ext uri="{FF2B5EF4-FFF2-40B4-BE49-F238E27FC236}">
                    <a16:creationId xmlns:a16="http://schemas.microsoft.com/office/drawing/2014/main" id="{CFDBDC1F-9576-B49C-ED4C-2E0A0BD74A4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452059" y="8874538"/>
                <a:ext cx="971999" cy="881279"/>
              </a:xfrm>
              <a:prstGeom prst="rect">
                <a:avLst/>
              </a:prstGeom>
            </p:spPr>
          </p:pic>
          <p:sp>
            <p:nvSpPr>
              <p:cNvPr id="64" name="Rounded Rectangle 47">
                <a:extLst>
                  <a:ext uri="{FF2B5EF4-FFF2-40B4-BE49-F238E27FC236}">
                    <a16:creationId xmlns:a16="http://schemas.microsoft.com/office/drawing/2014/main" id="{B0901AD1-DB99-075C-B07D-C44141D18D9B}"/>
                  </a:ext>
                </a:extLst>
              </p:cNvPr>
              <p:cNvSpPr/>
              <p:nvPr/>
            </p:nvSpPr>
            <p:spPr bwMode="auto">
              <a:xfrm>
                <a:off x="20788464" y="9516988"/>
                <a:ext cx="588811" cy="303287"/>
              </a:xfrm>
              <a:prstGeom prst="round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1400" u="none" strike="noStrike" kern="1200" cap="none" spc="0" normalizeH="0" baseline="0" noProof="0" dirty="0">
                    <a:ln>
                      <a:noFill/>
                    </a:ln>
                    <a:solidFill>
                      <a:srgbClr val="FFFFFF"/>
                    </a:solidFill>
                    <a:effectLst/>
                    <a:uLnTx/>
                    <a:uFillTx/>
                    <a:ea typeface="IBM Plex Sans Light"/>
                    <a:cs typeface="IBM Plex Sans Light" panose="020B0604020202020204" pitchFamily="34" charset="0"/>
                  </a:rPr>
                  <a:t>M365</a:t>
                </a:r>
              </a:p>
            </p:txBody>
          </p:sp>
        </p:grpSp>
        <p:sp>
          <p:nvSpPr>
            <p:cNvPr id="71" name="TextBox 70">
              <a:extLst>
                <a:ext uri="{FF2B5EF4-FFF2-40B4-BE49-F238E27FC236}">
                  <a16:creationId xmlns:a16="http://schemas.microsoft.com/office/drawing/2014/main" id="{329EBCE0-2A41-2B8A-045E-73AC5781FC9C}"/>
                </a:ext>
              </a:extLst>
            </p:cNvPr>
            <p:cNvSpPr txBox="1"/>
            <p:nvPr/>
          </p:nvSpPr>
          <p:spPr>
            <a:xfrm>
              <a:off x="19316391" y="7947683"/>
              <a:ext cx="1442290" cy="52926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srgbClr val="6F6F6F"/>
                  </a:solidFill>
                  <a:effectLst/>
                  <a:uLnTx/>
                  <a:uFillTx/>
                  <a:ea typeface="IBM Plex Sans Light"/>
                  <a:cs typeface="IBM Plex Sans Light" panose="020B0604020202020204" pitchFamily="34" charset="0"/>
                </a:rPr>
                <a:t>CoPilot</a:t>
              </a:r>
            </a:p>
          </p:txBody>
        </p:sp>
      </p:grpSp>
      <p:grpSp>
        <p:nvGrpSpPr>
          <p:cNvPr id="91" name="Group 90">
            <a:extLst>
              <a:ext uri="{FF2B5EF4-FFF2-40B4-BE49-F238E27FC236}">
                <a16:creationId xmlns:a16="http://schemas.microsoft.com/office/drawing/2014/main" id="{FFC44AAD-7FFF-D03C-B1DE-E4ADF64F173D}"/>
              </a:ext>
            </a:extLst>
          </p:cNvPr>
          <p:cNvGrpSpPr/>
          <p:nvPr/>
        </p:nvGrpSpPr>
        <p:grpSpPr>
          <a:xfrm>
            <a:off x="4246390" y="4426148"/>
            <a:ext cx="3555798" cy="2617649"/>
            <a:chOff x="10719390" y="3857043"/>
            <a:chExt cx="5327515" cy="3970491"/>
          </a:xfrm>
        </p:grpSpPr>
        <p:pic>
          <p:nvPicPr>
            <p:cNvPr id="76" name="Graphic 75">
              <a:extLst>
                <a:ext uri="{FF2B5EF4-FFF2-40B4-BE49-F238E27FC236}">
                  <a16:creationId xmlns:a16="http://schemas.microsoft.com/office/drawing/2014/main" id="{3354EB7C-2898-6823-4358-31A60E23A76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850987" y="3857043"/>
              <a:ext cx="2022816" cy="796867"/>
            </a:xfrm>
            <a:prstGeom prst="rect">
              <a:avLst/>
            </a:prstGeom>
          </p:spPr>
        </p:pic>
        <p:pic>
          <p:nvPicPr>
            <p:cNvPr id="82" name="Graphic 81">
              <a:extLst>
                <a:ext uri="{FF2B5EF4-FFF2-40B4-BE49-F238E27FC236}">
                  <a16:creationId xmlns:a16="http://schemas.microsoft.com/office/drawing/2014/main" id="{78958BFB-856E-567A-6589-542BE42F9A4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3896139" y="4120751"/>
              <a:ext cx="1647391" cy="648973"/>
            </a:xfrm>
            <a:prstGeom prst="rect">
              <a:avLst/>
            </a:prstGeom>
          </p:spPr>
        </p:pic>
        <p:pic>
          <p:nvPicPr>
            <p:cNvPr id="84" name="Graphic 83">
              <a:extLst>
                <a:ext uri="{FF2B5EF4-FFF2-40B4-BE49-F238E27FC236}">
                  <a16:creationId xmlns:a16="http://schemas.microsoft.com/office/drawing/2014/main" id="{89073172-58AF-C953-493C-21C82BD728E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862396" y="5103801"/>
              <a:ext cx="2905857" cy="419403"/>
            </a:xfrm>
            <a:prstGeom prst="rect">
              <a:avLst/>
            </a:prstGeom>
          </p:spPr>
        </p:pic>
        <p:pic>
          <p:nvPicPr>
            <p:cNvPr id="86" name="Picture 85">
              <a:extLst>
                <a:ext uri="{FF2B5EF4-FFF2-40B4-BE49-F238E27FC236}">
                  <a16:creationId xmlns:a16="http://schemas.microsoft.com/office/drawing/2014/main" id="{61DB415C-F061-A403-9219-75FB5E341D2C}"/>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0719390" y="5934334"/>
              <a:ext cx="5327515" cy="623880"/>
            </a:xfrm>
            <a:prstGeom prst="rect">
              <a:avLst/>
            </a:prstGeom>
          </p:spPr>
        </p:pic>
        <p:pic>
          <p:nvPicPr>
            <p:cNvPr id="88" name="Graphic 87">
              <a:extLst>
                <a:ext uri="{FF2B5EF4-FFF2-40B4-BE49-F238E27FC236}">
                  <a16:creationId xmlns:a16="http://schemas.microsoft.com/office/drawing/2014/main" id="{56564771-5681-B207-62E2-AB13B26C0DC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055864" y="7027359"/>
              <a:ext cx="1613063" cy="469626"/>
            </a:xfrm>
            <a:prstGeom prst="rect">
              <a:avLst/>
            </a:prstGeom>
          </p:spPr>
        </p:pic>
        <p:pic>
          <p:nvPicPr>
            <p:cNvPr id="90" name="Graphic 89">
              <a:extLst>
                <a:ext uri="{FF2B5EF4-FFF2-40B4-BE49-F238E27FC236}">
                  <a16:creationId xmlns:a16="http://schemas.microsoft.com/office/drawing/2014/main" id="{876C7089-DCCC-CCFC-40BB-4F1A29E5A47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3788125" y="6696807"/>
              <a:ext cx="1613063" cy="1130727"/>
            </a:xfrm>
            <a:prstGeom prst="rect">
              <a:avLst/>
            </a:prstGeom>
          </p:spPr>
        </p:pic>
      </p:grpSp>
      <p:sp>
        <p:nvSpPr>
          <p:cNvPr id="92" name="TextBox 91">
            <a:extLst>
              <a:ext uri="{FF2B5EF4-FFF2-40B4-BE49-F238E27FC236}">
                <a16:creationId xmlns:a16="http://schemas.microsoft.com/office/drawing/2014/main" id="{29EA20F7-F9BA-18F7-58AB-7461B3DE555D}"/>
              </a:ext>
            </a:extLst>
          </p:cNvPr>
          <p:cNvSpPr txBox="1"/>
          <p:nvPr/>
        </p:nvSpPr>
        <p:spPr>
          <a:xfrm>
            <a:off x="4862020" y="3478414"/>
            <a:ext cx="2743200" cy="55399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2438400" rtl="0" eaLnBrk="1" fontAlgn="auto" latinLnBrk="0" hangingPunct="1">
              <a:lnSpc>
                <a:spcPct val="100000"/>
              </a:lnSpc>
              <a:spcBef>
                <a:spcPts val="290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ea typeface="IBM Plex Sans Light"/>
                <a:cs typeface="IBM Plex Sans Light"/>
              </a:rPr>
              <a:t>Apps</a:t>
            </a:r>
          </a:p>
        </p:txBody>
      </p:sp>
      <p:sp>
        <p:nvSpPr>
          <p:cNvPr id="94" name="TextBox 93">
            <a:extLst>
              <a:ext uri="{FF2B5EF4-FFF2-40B4-BE49-F238E27FC236}">
                <a16:creationId xmlns:a16="http://schemas.microsoft.com/office/drawing/2014/main" id="{259A2DA1-2393-920E-02D8-8F72985A5CB6}"/>
              </a:ext>
            </a:extLst>
          </p:cNvPr>
          <p:cNvSpPr txBox="1"/>
          <p:nvPr/>
        </p:nvSpPr>
        <p:spPr>
          <a:xfrm>
            <a:off x="2595264" y="8374056"/>
            <a:ext cx="7276713"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2438400" rtl="0" eaLnBrk="1" fontAlgn="auto" latinLnBrk="0" hangingPunct="1">
              <a:lnSpc>
                <a:spcPct val="100000"/>
              </a:lnSpc>
              <a:spcBef>
                <a:spcPts val="290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ea typeface="IBM Plex Sans Light"/>
                <a:cs typeface="IBM Plex Sans Light"/>
              </a:rPr>
              <a:t>AI Frameworks and Vendors</a:t>
            </a:r>
          </a:p>
        </p:txBody>
      </p:sp>
      <p:sp>
        <p:nvSpPr>
          <p:cNvPr id="6" name="TextBox 5">
            <a:extLst>
              <a:ext uri="{FF2B5EF4-FFF2-40B4-BE49-F238E27FC236}">
                <a16:creationId xmlns:a16="http://schemas.microsoft.com/office/drawing/2014/main" id="{3BF25B00-4329-6CE2-5F42-5EDF6706365C}"/>
              </a:ext>
            </a:extLst>
          </p:cNvPr>
          <p:cNvSpPr txBox="1"/>
          <p:nvPr/>
        </p:nvSpPr>
        <p:spPr>
          <a:xfrm>
            <a:off x="12852400" y="819501"/>
            <a:ext cx="10871200"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2438400" rtl="0" eaLnBrk="1" fontAlgn="auto" latinLnBrk="0" hangingPunct="1">
              <a:lnSpc>
                <a:spcPct val="100000"/>
              </a:lnSpc>
              <a:spcBef>
                <a:spcPts val="2900"/>
              </a:spcBef>
              <a:spcAft>
                <a:spcPts val="0"/>
              </a:spcAft>
              <a:buClrTx/>
              <a:buSzTx/>
              <a:buFontTx/>
              <a:buNone/>
              <a:tabLst/>
              <a:defRPr/>
            </a:pPr>
            <a:r>
              <a:rPr kumimoji="0" lang="en-US" sz="4200" b="0" i="0" u="none" strike="noStrike" kern="1200" cap="none" spc="0" normalizeH="0" baseline="0" noProof="0" dirty="0">
                <a:ln>
                  <a:noFill/>
                </a:ln>
                <a:solidFill>
                  <a:srgbClr val="000000"/>
                </a:solidFill>
                <a:effectLst/>
                <a:uLnTx/>
                <a:uFillTx/>
                <a:ea typeface="IBM Plex Sans Light"/>
                <a:cs typeface="IBM Plex Sans Light"/>
              </a:rPr>
              <a:t>Reality: Doing it at scale is not</a:t>
            </a:r>
          </a:p>
        </p:txBody>
      </p:sp>
      <p:sp>
        <p:nvSpPr>
          <p:cNvPr id="13" name="Text Placeholder 4">
            <a:extLst>
              <a:ext uri="{FF2B5EF4-FFF2-40B4-BE49-F238E27FC236}">
                <a16:creationId xmlns:a16="http://schemas.microsoft.com/office/drawing/2014/main" id="{62EB4E6B-CDC5-0C72-5739-7A0143379121}"/>
              </a:ext>
            </a:extLst>
          </p:cNvPr>
          <p:cNvSpPr txBox="1">
            <a:spLocks/>
          </p:cNvSpPr>
          <p:nvPr/>
        </p:nvSpPr>
        <p:spPr>
          <a:xfrm>
            <a:off x="16032273" y="2785663"/>
            <a:ext cx="4858248" cy="31734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1218956" rtl="0" eaLnBrk="1" latinLnBrk="0" hangingPunct="1">
              <a:lnSpc>
                <a:spcPct val="90000"/>
              </a:lnSpc>
              <a:spcBef>
                <a:spcPts val="0"/>
              </a:spcBef>
              <a:spcAft>
                <a:spcPts val="0"/>
              </a:spcAft>
              <a:buClrTx/>
              <a:buSzTx/>
              <a:buFontTx/>
              <a:buNone/>
              <a:tabLst/>
              <a:defRPr sz="12897" b="0" i="0" u="none" strike="noStrike" cap="none" spc="0" baseline="0">
                <a:solidFill>
                  <a:schemeClr val="accent1"/>
                </a:solidFill>
                <a:uFillTx/>
                <a:latin typeface="IBM Plex Sans Light" panose="020B0403050203000203" pitchFamily="34" charset="0"/>
                <a:ea typeface="IBM Plex Sans Light"/>
                <a:cs typeface="IBM Plex Sans Light"/>
                <a:sym typeface="IBM Plex Sans Light"/>
              </a:defRPr>
            </a:lvl1pPr>
            <a:lvl2pPr marL="164559" marR="0" indent="-164559" algn="l" defTabSz="1218956" rtl="0" eaLnBrk="1" latinLnBrk="0" hangingPunct="1">
              <a:lnSpc>
                <a:spcPct val="11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677" marR="0" indent="-164559" algn="l" defTabSz="1218956" rtl="0" eaLnBrk="1" latinLnBrk="0" hangingPunct="1">
              <a:lnSpc>
                <a:spcPct val="11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algn="ctr"/>
            <a:r>
              <a:rPr lang="en-US" sz="13300" kern="0" noProof="0" dirty="0">
                <a:latin typeface="+mn-lt"/>
              </a:rPr>
              <a:t>75%</a:t>
            </a:r>
          </a:p>
        </p:txBody>
      </p:sp>
      <p:sp>
        <p:nvSpPr>
          <p:cNvPr id="14" name="Text Placeholder 1">
            <a:extLst>
              <a:ext uri="{FF2B5EF4-FFF2-40B4-BE49-F238E27FC236}">
                <a16:creationId xmlns:a16="http://schemas.microsoft.com/office/drawing/2014/main" id="{BCFD3D56-3CF1-91E1-F0A6-B62D77EF1819}"/>
              </a:ext>
            </a:extLst>
          </p:cNvPr>
          <p:cNvSpPr txBox="1">
            <a:spLocks/>
          </p:cNvSpPr>
          <p:nvPr/>
        </p:nvSpPr>
        <p:spPr>
          <a:xfrm>
            <a:off x="16214595" y="5744700"/>
            <a:ext cx="4493602" cy="1639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00000"/>
              </a:lnSpc>
              <a:spcBef>
                <a:spcPts val="0"/>
              </a:spcBef>
              <a:spcAft>
                <a:spcPts val="0"/>
              </a:spcAft>
              <a:buClrTx/>
              <a:buSzTx/>
              <a:buFontTx/>
              <a:buNone/>
              <a:tabLst/>
              <a:defRPr sz="2200" b="0" i="0" u="none" strike="noStrike" cap="none" spc="0" baseline="0">
                <a:solidFill>
                  <a:schemeClr val="tx1"/>
                </a:solidFill>
                <a:uFillTx/>
                <a:latin typeface="IBM Plex Sans Light"/>
                <a:ea typeface="IBM Plex Sans Light"/>
                <a:cs typeface="IBM Plex Sans Light"/>
                <a:sym typeface="IBM Plex Sans Light"/>
              </a:defRPr>
            </a:lvl1pPr>
            <a:lvl2pPr marL="201128" marR="0" indent="-201128"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2200" b="0" i="0" u="none" strike="noStrike" cap="none" spc="0" baseline="0">
                <a:solidFill>
                  <a:schemeClr val="tx1"/>
                </a:solidFill>
                <a:uFillTx/>
                <a:latin typeface="IBM Plex Sans Light"/>
                <a:ea typeface="IBM Plex Sans Light"/>
                <a:cs typeface="IBM Plex Sans Light"/>
                <a:sym typeface="IBM Plex Sans Light"/>
              </a:defRPr>
            </a:lvl2pPr>
            <a:lvl3pPr marL="402256" marR="0" indent="-201128" algn="l" defTabSz="1218956" rtl="0" eaLnBrk="1" latinLnBrk="0" hangingPunct="1">
              <a:lnSpc>
                <a:spcPct val="100000"/>
              </a:lnSpc>
              <a:spcBef>
                <a:spcPts val="0"/>
              </a:spcBef>
              <a:spcAft>
                <a:spcPts val="0"/>
              </a:spcAft>
              <a:buClrTx/>
              <a:buSzPct val="100000"/>
              <a:buFontTx/>
              <a:buChar char="•"/>
              <a:tabLst/>
              <a:defRPr sz="2200" b="0" i="0" u="none" strike="noStrike" cap="none" spc="0" baseline="0">
                <a:solidFill>
                  <a:schemeClr val="tx1"/>
                </a:solidFill>
                <a:uFillTx/>
                <a:latin typeface="IBM Plex Sans Light"/>
                <a:ea typeface="IBM Plex Sans Light"/>
                <a:cs typeface="IBM Plex Sans Light"/>
                <a:sym typeface="IBM Plex Sans Light"/>
              </a:defRPr>
            </a:lvl3pPr>
            <a:lvl4pPr marL="557672" marR="0" indent="-201128"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22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2200" b="0" i="0" u="none" strike="noStrike" cap="none" spc="0" baseline="0">
                <a:solidFill>
                  <a:schemeClr val="tx1"/>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algn="ctr"/>
            <a:r>
              <a:rPr lang="en-US" sz="3200" kern="0" noProof="0" dirty="0">
                <a:latin typeface="+mn-lt"/>
              </a:rPr>
              <a:t>of executives rank AI as a top-three priority</a:t>
            </a:r>
            <a:r>
              <a:rPr lang="en-US" sz="3200" kern="0" baseline="30000" noProof="0" dirty="0">
                <a:latin typeface="+mn-lt"/>
              </a:rPr>
              <a:t>1</a:t>
            </a:r>
          </a:p>
        </p:txBody>
      </p:sp>
      <p:sp>
        <p:nvSpPr>
          <p:cNvPr id="15" name="Text Placeholder 4">
            <a:extLst>
              <a:ext uri="{FF2B5EF4-FFF2-40B4-BE49-F238E27FC236}">
                <a16:creationId xmlns:a16="http://schemas.microsoft.com/office/drawing/2014/main" id="{943D4B35-907E-BB20-505E-FD29BFF401C5}"/>
              </a:ext>
            </a:extLst>
          </p:cNvPr>
          <p:cNvSpPr txBox="1">
            <a:spLocks/>
          </p:cNvSpPr>
          <p:nvPr/>
        </p:nvSpPr>
        <p:spPr>
          <a:xfrm>
            <a:off x="16032273" y="7138685"/>
            <a:ext cx="4858248" cy="31734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1218956" rtl="0" eaLnBrk="1" latinLnBrk="0" hangingPunct="1">
              <a:lnSpc>
                <a:spcPct val="90000"/>
              </a:lnSpc>
              <a:spcBef>
                <a:spcPts val="0"/>
              </a:spcBef>
              <a:spcAft>
                <a:spcPts val="0"/>
              </a:spcAft>
              <a:buClrTx/>
              <a:buSzTx/>
              <a:buFontTx/>
              <a:buNone/>
              <a:tabLst/>
              <a:defRPr sz="12897" b="0" i="0" u="none" strike="noStrike" cap="none" spc="0" baseline="0">
                <a:solidFill>
                  <a:schemeClr val="accent1"/>
                </a:solidFill>
                <a:uFillTx/>
                <a:latin typeface="IBM Plex Sans Light" panose="020B0403050203000203" pitchFamily="34" charset="0"/>
                <a:ea typeface="IBM Plex Sans Light"/>
                <a:cs typeface="IBM Plex Sans Light"/>
                <a:sym typeface="IBM Plex Sans Light"/>
              </a:defRPr>
            </a:lvl1pPr>
            <a:lvl2pPr marL="164559" marR="0" indent="-164559" algn="l" defTabSz="1218956" rtl="0" eaLnBrk="1" latinLnBrk="0" hangingPunct="1">
              <a:lnSpc>
                <a:spcPct val="11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677" marR="0" indent="-164559" algn="l" defTabSz="1218956" rtl="0" eaLnBrk="1" latinLnBrk="0" hangingPunct="1">
              <a:lnSpc>
                <a:spcPct val="11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algn="ctr"/>
            <a:r>
              <a:rPr lang="en-US" sz="13300" kern="0" noProof="0" dirty="0">
                <a:latin typeface="+mn-lt"/>
              </a:rPr>
              <a:t>25%</a:t>
            </a:r>
          </a:p>
        </p:txBody>
      </p:sp>
      <p:sp>
        <p:nvSpPr>
          <p:cNvPr id="16" name="Text Placeholder 1">
            <a:extLst>
              <a:ext uri="{FF2B5EF4-FFF2-40B4-BE49-F238E27FC236}">
                <a16:creationId xmlns:a16="http://schemas.microsoft.com/office/drawing/2014/main" id="{75DE85DB-4059-E50B-9DB3-4ADD04C52181}"/>
              </a:ext>
            </a:extLst>
          </p:cNvPr>
          <p:cNvSpPr txBox="1">
            <a:spLocks/>
          </p:cNvSpPr>
          <p:nvPr/>
        </p:nvSpPr>
        <p:spPr>
          <a:xfrm>
            <a:off x="16579256" y="10071638"/>
            <a:ext cx="3764280" cy="1639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00000"/>
              </a:lnSpc>
              <a:spcBef>
                <a:spcPts val="0"/>
              </a:spcBef>
              <a:spcAft>
                <a:spcPts val="0"/>
              </a:spcAft>
              <a:buClrTx/>
              <a:buSzTx/>
              <a:buFontTx/>
              <a:buNone/>
              <a:tabLst/>
              <a:defRPr sz="2200" b="0" i="0" u="none" strike="noStrike" cap="none" spc="0" baseline="0">
                <a:solidFill>
                  <a:schemeClr val="tx1"/>
                </a:solidFill>
                <a:uFillTx/>
                <a:latin typeface="IBM Plex Sans Light"/>
                <a:ea typeface="IBM Plex Sans Light"/>
                <a:cs typeface="IBM Plex Sans Light"/>
                <a:sym typeface="IBM Plex Sans Light"/>
              </a:defRPr>
            </a:lvl1pPr>
            <a:lvl2pPr marL="201128" marR="0" indent="-201128"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2200" b="0" i="0" u="none" strike="noStrike" cap="none" spc="0" baseline="0">
                <a:solidFill>
                  <a:schemeClr val="tx1"/>
                </a:solidFill>
                <a:uFillTx/>
                <a:latin typeface="IBM Plex Sans Light"/>
                <a:ea typeface="IBM Plex Sans Light"/>
                <a:cs typeface="IBM Plex Sans Light"/>
                <a:sym typeface="IBM Plex Sans Light"/>
              </a:defRPr>
            </a:lvl2pPr>
            <a:lvl3pPr marL="402256" marR="0" indent="-201128" algn="l" defTabSz="1218956" rtl="0" eaLnBrk="1" latinLnBrk="0" hangingPunct="1">
              <a:lnSpc>
                <a:spcPct val="100000"/>
              </a:lnSpc>
              <a:spcBef>
                <a:spcPts val="0"/>
              </a:spcBef>
              <a:spcAft>
                <a:spcPts val="0"/>
              </a:spcAft>
              <a:buClrTx/>
              <a:buSzPct val="100000"/>
              <a:buFontTx/>
              <a:buChar char="•"/>
              <a:tabLst/>
              <a:defRPr sz="2200" b="0" i="0" u="none" strike="noStrike" cap="none" spc="0" baseline="0">
                <a:solidFill>
                  <a:schemeClr val="tx1"/>
                </a:solidFill>
                <a:uFillTx/>
                <a:latin typeface="IBM Plex Sans Light"/>
                <a:ea typeface="IBM Plex Sans Light"/>
                <a:cs typeface="IBM Plex Sans Light"/>
                <a:sym typeface="IBM Plex Sans Light"/>
              </a:defRPr>
            </a:lvl3pPr>
            <a:lvl4pPr marL="557672" marR="0" indent="-201128"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22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2200" b="0" i="0" u="none" strike="noStrike" cap="none" spc="0" baseline="0">
                <a:solidFill>
                  <a:schemeClr val="tx1"/>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algn="ctr"/>
            <a:r>
              <a:rPr lang="en-US" sz="3200" kern="0" dirty="0">
                <a:latin typeface="+mn-lt"/>
              </a:rPr>
              <a:t>but only </a:t>
            </a:r>
            <a:r>
              <a:rPr lang="en-US" sz="3200" kern="0" noProof="0" dirty="0">
                <a:latin typeface="+mn-lt"/>
              </a:rPr>
              <a:t>are realizing ROI from their AI</a:t>
            </a:r>
            <a:r>
              <a:rPr lang="en-US" sz="3200" kern="0" baseline="30000" noProof="0" dirty="0">
                <a:latin typeface="+mn-lt"/>
              </a:rPr>
              <a:t>1</a:t>
            </a:r>
          </a:p>
        </p:txBody>
      </p:sp>
    </p:spTree>
    <p:extLst>
      <p:ext uri="{BB962C8B-B14F-4D97-AF65-F5344CB8AC3E}">
        <p14:creationId xmlns:p14="http://schemas.microsoft.com/office/powerpoint/2010/main" val="1468605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6">
            <a:extLst>
              <a:ext uri="{FF2B5EF4-FFF2-40B4-BE49-F238E27FC236}">
                <a16:creationId xmlns:a16="http://schemas.microsoft.com/office/drawing/2014/main" id="{8A598B04-A32A-F0FF-47CF-B44E651732F9}"/>
              </a:ext>
            </a:extLst>
          </p:cNvPr>
          <p:cNvSpPr/>
          <p:nvPr/>
        </p:nvSpPr>
        <p:spPr>
          <a:xfrm>
            <a:off x="0" y="0"/>
            <a:ext cx="5257928" cy="13716001"/>
          </a:xfrm>
          <a:prstGeom prst="rect">
            <a:avLst/>
          </a:prstGeom>
          <a:solidFill>
            <a:srgbClr val="E5F6FF"/>
          </a:solidFill>
          <a:ln w="19050">
            <a:solidFill>
              <a:srgbClr val="E5F6FF"/>
            </a:solidFill>
          </a:ln>
        </p:spPr>
        <p:txBody>
          <a:bodyPr tIns="91439" bIns="91439"/>
          <a:lstStyle/>
          <a:p>
            <a:pPr defTabSz="2438430">
              <a:defRPr sz="3700"/>
            </a:pPr>
            <a:endParaRPr lang="en-US" sz="3700" noProof="0" dirty="0"/>
          </a:p>
        </p:txBody>
      </p:sp>
      <p:pic>
        <p:nvPicPr>
          <p:cNvPr id="4" name="Picture 3">
            <a:extLst>
              <a:ext uri="{FF2B5EF4-FFF2-40B4-BE49-F238E27FC236}">
                <a16:creationId xmlns:a16="http://schemas.microsoft.com/office/drawing/2014/main" id="{54FEB69F-AD70-FA78-BB1A-D55412A2AAC4}"/>
              </a:ext>
            </a:extLst>
          </p:cNvPr>
          <p:cNvPicPr>
            <a:picLocks noChangeAspect="1"/>
          </p:cNvPicPr>
          <p:nvPr/>
        </p:nvPicPr>
        <p:blipFill>
          <a:blip r:embed="rId3"/>
          <a:stretch>
            <a:fillRect/>
          </a:stretch>
        </p:blipFill>
        <p:spPr>
          <a:xfrm>
            <a:off x="6458318" y="1378018"/>
            <a:ext cx="16583619" cy="10959964"/>
          </a:xfrm>
          <a:prstGeom prst="rect">
            <a:avLst/>
          </a:prstGeom>
          <a:ln>
            <a:solidFill>
              <a:schemeClr val="bg1">
                <a:lumMod val="50000"/>
              </a:schemeClr>
            </a:solidFill>
          </a:ln>
        </p:spPr>
      </p:pic>
      <p:sp>
        <p:nvSpPr>
          <p:cNvPr id="6" name="TextBox 3">
            <a:extLst>
              <a:ext uri="{FF2B5EF4-FFF2-40B4-BE49-F238E27FC236}">
                <a16:creationId xmlns:a16="http://schemas.microsoft.com/office/drawing/2014/main" id="{9418E486-73A4-047C-498A-A1B70E77A6AA}"/>
              </a:ext>
            </a:extLst>
          </p:cNvPr>
          <p:cNvSpPr txBox="1"/>
          <p:nvPr/>
        </p:nvSpPr>
        <p:spPr>
          <a:xfrm>
            <a:off x="707929" y="685227"/>
            <a:ext cx="3953281" cy="2056548"/>
          </a:xfrm>
          <a:prstGeom prst="rect">
            <a:avLst/>
          </a:prstGeom>
          <a:noFill/>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defPPr>
              <a:defRPr lang="en-US"/>
            </a:defPPr>
            <a:lvl1pPr defTabSz="4876800">
              <a:spcBef>
                <a:spcPts val="5800"/>
              </a:spcBef>
              <a:defRPr sz="4200" kern="0">
                <a:solidFill>
                  <a:srgbClr val="000000"/>
                </a:solidFill>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r>
              <a:rPr lang="en-US" dirty="0">
                <a:sym typeface="IBM Plex Sans Light"/>
              </a:rPr>
              <a:t>Agent monitoring</a:t>
            </a:r>
            <a:endParaRPr lang="en-US" dirty="0"/>
          </a:p>
        </p:txBody>
      </p:sp>
      <p:sp>
        <p:nvSpPr>
          <p:cNvPr id="9" name="TextBox 8">
            <a:extLst>
              <a:ext uri="{FF2B5EF4-FFF2-40B4-BE49-F238E27FC236}">
                <a16:creationId xmlns:a16="http://schemas.microsoft.com/office/drawing/2014/main" id="{04CA94AF-4F7A-8165-46F6-DB91B70EDEF1}"/>
              </a:ext>
            </a:extLst>
          </p:cNvPr>
          <p:cNvSpPr txBox="1"/>
          <p:nvPr/>
        </p:nvSpPr>
        <p:spPr>
          <a:xfrm>
            <a:off x="707929" y="2741775"/>
            <a:ext cx="3674886" cy="344709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4876800">
              <a:spcBef>
                <a:spcPts val="5800"/>
              </a:spcBef>
              <a:buSzPct val="100000"/>
              <a:defRPr sz="2800">
                <a:solidFill>
                  <a:srgbClr val="0E2841"/>
                </a:solidFill>
              </a:defRPr>
            </a:lvl1pPr>
          </a:lstStyle>
          <a:p>
            <a:r>
              <a:rPr lang="en-US" dirty="0"/>
              <a:t>Monitor &amp; manage large numbers of AI agents at scale with centralized visibility into agent purpose, collaboration patterns, usage metrics &amp; operational alerts</a:t>
            </a:r>
          </a:p>
        </p:txBody>
      </p:sp>
    </p:spTree>
    <p:extLst>
      <p:ext uri="{BB962C8B-B14F-4D97-AF65-F5344CB8AC3E}">
        <p14:creationId xmlns:p14="http://schemas.microsoft.com/office/powerpoint/2010/main" val="91268946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54978E11-BC31-984B-CD5A-0AD28889308B}"/>
              </a:ext>
            </a:extLst>
          </p:cNvPr>
          <p:cNvSpPr/>
          <p:nvPr/>
        </p:nvSpPr>
        <p:spPr>
          <a:xfrm>
            <a:off x="0" y="0"/>
            <a:ext cx="5257928" cy="13716001"/>
          </a:xfrm>
          <a:prstGeom prst="rect">
            <a:avLst/>
          </a:prstGeom>
          <a:solidFill>
            <a:srgbClr val="E5F6FF"/>
          </a:solidFill>
          <a:ln w="19050">
            <a:solidFill>
              <a:srgbClr val="E5F6FF"/>
            </a:solidFill>
          </a:ln>
        </p:spPr>
        <p:txBody>
          <a:bodyPr tIns="91439" bIns="91439"/>
          <a:lstStyle/>
          <a:p>
            <a:pPr defTabSz="2438430">
              <a:defRPr sz="3700"/>
            </a:pPr>
            <a:endParaRPr lang="en-US" sz="3700" noProof="0" dirty="0"/>
          </a:p>
        </p:txBody>
      </p:sp>
      <p:pic>
        <p:nvPicPr>
          <p:cNvPr id="4" name="Picture 3">
            <a:extLst>
              <a:ext uri="{FF2B5EF4-FFF2-40B4-BE49-F238E27FC236}">
                <a16:creationId xmlns:a16="http://schemas.microsoft.com/office/drawing/2014/main" id="{C725C53F-5EE8-2667-42DD-D16D041AD4BE}"/>
              </a:ext>
            </a:extLst>
          </p:cNvPr>
          <p:cNvPicPr>
            <a:picLocks noChangeAspect="1"/>
          </p:cNvPicPr>
          <p:nvPr/>
        </p:nvPicPr>
        <p:blipFill>
          <a:blip r:embed="rId3"/>
          <a:stretch>
            <a:fillRect/>
          </a:stretch>
        </p:blipFill>
        <p:spPr>
          <a:xfrm>
            <a:off x="6208856" y="1612427"/>
            <a:ext cx="17368673" cy="10491145"/>
          </a:xfrm>
          <a:prstGeom prst="rect">
            <a:avLst/>
          </a:prstGeom>
          <a:ln>
            <a:solidFill>
              <a:schemeClr val="bg1">
                <a:lumMod val="50000"/>
              </a:schemeClr>
            </a:solidFill>
          </a:ln>
        </p:spPr>
      </p:pic>
      <p:sp>
        <p:nvSpPr>
          <p:cNvPr id="5" name="TextBox 3">
            <a:extLst>
              <a:ext uri="{FF2B5EF4-FFF2-40B4-BE49-F238E27FC236}">
                <a16:creationId xmlns:a16="http://schemas.microsoft.com/office/drawing/2014/main" id="{A48A57D0-6C1E-46E3-E2BC-519D2BA68207}"/>
              </a:ext>
            </a:extLst>
          </p:cNvPr>
          <p:cNvSpPr txBox="1"/>
          <p:nvPr/>
        </p:nvSpPr>
        <p:spPr>
          <a:xfrm>
            <a:off x="726519" y="679147"/>
            <a:ext cx="3510944" cy="2056548"/>
          </a:xfrm>
          <a:prstGeom prst="rect">
            <a:avLst/>
          </a:prstGeom>
          <a:noFill/>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defPPr>
              <a:defRPr lang="en-US"/>
            </a:defPPr>
            <a:lvl1pPr defTabSz="4876800">
              <a:spcBef>
                <a:spcPts val="5800"/>
              </a:spcBef>
              <a:defRPr sz="4200" kern="0">
                <a:solidFill>
                  <a:srgbClr val="000000"/>
                </a:solidFill>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r>
              <a:rPr lang="en-US" dirty="0">
                <a:sym typeface="IBM Plex Sans Light"/>
              </a:rPr>
              <a:t>Agent debugging</a:t>
            </a:r>
            <a:endParaRPr lang="en-US" dirty="0"/>
          </a:p>
        </p:txBody>
      </p:sp>
      <p:sp>
        <p:nvSpPr>
          <p:cNvPr id="8" name="TextBox 7">
            <a:extLst>
              <a:ext uri="{FF2B5EF4-FFF2-40B4-BE49-F238E27FC236}">
                <a16:creationId xmlns:a16="http://schemas.microsoft.com/office/drawing/2014/main" id="{6C8273F7-F324-B45C-553B-6D1BD2243F17}"/>
              </a:ext>
            </a:extLst>
          </p:cNvPr>
          <p:cNvSpPr txBox="1"/>
          <p:nvPr/>
        </p:nvSpPr>
        <p:spPr>
          <a:xfrm>
            <a:off x="558112" y="12606246"/>
            <a:ext cx="5072938" cy="605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7912">
              <a:spcBef>
                <a:spcPts val="2900"/>
              </a:spcBef>
              <a:buSzPct val="100000"/>
            </a:pPr>
            <a:r>
              <a:rPr lang="en-US" sz="2800" kern="0" noProof="0" dirty="0">
                <a:solidFill>
                  <a:schemeClr val="accent1"/>
                </a:solidFill>
                <a:ea typeface="IBM Plex Sans Light"/>
                <a:cs typeface="IBM Plex Sans Light"/>
                <a:sym typeface="IBM Plex Sans Light"/>
                <a:hlinkClick r:id="rId4">
                  <a:extLst>
                    <a:ext uri="{A12FA001-AC4F-418D-AE19-62706E023703}">
                      <ahyp:hlinkClr xmlns:ahyp="http://schemas.microsoft.com/office/drawing/2018/hyperlinkcolor" val="tx"/>
                    </a:ext>
                  </a:extLst>
                </a:hlinkClick>
              </a:rPr>
              <a:t>Documentation</a:t>
            </a:r>
            <a:r>
              <a:rPr lang="en-US" sz="2800" kern="0" noProof="0" dirty="0">
                <a:solidFill>
                  <a:schemeClr val="accent1"/>
                </a:solidFill>
                <a:ea typeface="IBM Plex Sans Light"/>
                <a:cs typeface="IBM Plex Sans Light"/>
                <a:sym typeface="IBM Plex Sans Light"/>
              </a:rPr>
              <a:t> </a:t>
            </a:r>
            <a:r>
              <a:rPr lang="en-US" sz="2800" noProof="0" dirty="0">
                <a:solidFill>
                  <a:schemeClr val="accent1"/>
                </a:solidFill>
              </a:rPr>
              <a:t>→</a:t>
            </a:r>
          </a:p>
        </p:txBody>
      </p:sp>
      <p:sp>
        <p:nvSpPr>
          <p:cNvPr id="10" name="TextBox 9">
            <a:extLst>
              <a:ext uri="{FF2B5EF4-FFF2-40B4-BE49-F238E27FC236}">
                <a16:creationId xmlns:a16="http://schemas.microsoft.com/office/drawing/2014/main" id="{8A2223FC-732D-3110-E1B8-CE0077BEDA47}"/>
              </a:ext>
            </a:extLst>
          </p:cNvPr>
          <p:cNvSpPr txBox="1"/>
          <p:nvPr/>
        </p:nvSpPr>
        <p:spPr>
          <a:xfrm>
            <a:off x="726519" y="2735695"/>
            <a:ext cx="2730359" cy="301621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4876800">
              <a:spcBef>
                <a:spcPts val="5800"/>
              </a:spcBef>
              <a:buSzPct val="100000"/>
              <a:defRPr sz="2800">
                <a:solidFill>
                  <a:srgbClr val="0E2841"/>
                </a:solidFill>
              </a:defRPr>
            </a:lvl1pPr>
          </a:lstStyle>
          <a:p>
            <a:r>
              <a:rPr lang="en-US" dirty="0"/>
              <a:t>Fix errors, understand agent behavior, trace decision-making &amp; ensure responsible outcomes</a:t>
            </a:r>
          </a:p>
        </p:txBody>
      </p:sp>
    </p:spTree>
    <p:extLst>
      <p:ext uri="{BB962C8B-B14F-4D97-AF65-F5344CB8AC3E}">
        <p14:creationId xmlns:p14="http://schemas.microsoft.com/office/powerpoint/2010/main" val="4002551979"/>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85B7F-6392-28B6-5320-48F4327D28E3}"/>
            </a:ext>
          </a:extLst>
        </p:cNvPr>
        <p:cNvGrpSpPr/>
        <p:nvPr/>
      </p:nvGrpSpPr>
      <p:grpSpPr>
        <a:xfrm>
          <a:off x="0" y="0"/>
          <a:ext cx="0" cy="0"/>
          <a:chOff x="0" y="0"/>
          <a:chExt cx="0" cy="0"/>
        </a:xfrm>
      </p:grpSpPr>
      <p:sp>
        <p:nvSpPr>
          <p:cNvPr id="2" name="Rectangle 16">
            <a:extLst>
              <a:ext uri="{FF2B5EF4-FFF2-40B4-BE49-F238E27FC236}">
                <a16:creationId xmlns:a16="http://schemas.microsoft.com/office/drawing/2014/main" id="{16FAFAC1-F231-05A8-049B-B1F00FCCBB15}"/>
              </a:ext>
            </a:extLst>
          </p:cNvPr>
          <p:cNvSpPr/>
          <p:nvPr/>
        </p:nvSpPr>
        <p:spPr>
          <a:xfrm>
            <a:off x="0" y="0"/>
            <a:ext cx="5257928" cy="13716001"/>
          </a:xfrm>
          <a:prstGeom prst="rect">
            <a:avLst/>
          </a:prstGeom>
          <a:solidFill>
            <a:srgbClr val="E5F6FF"/>
          </a:solidFill>
          <a:ln w="19050">
            <a:solidFill>
              <a:srgbClr val="E5F6FF"/>
            </a:solidFill>
          </a:ln>
        </p:spPr>
        <p:txBody>
          <a:bodyPr tIns="91439" bIns="91439"/>
          <a:lstStyle/>
          <a:p>
            <a:pPr defTabSz="2438430">
              <a:defRPr sz="3700"/>
            </a:pPr>
            <a:endParaRPr lang="en-US" sz="3700" noProof="0" dirty="0"/>
          </a:p>
        </p:txBody>
      </p:sp>
      <p:sp>
        <p:nvSpPr>
          <p:cNvPr id="8" name="TextBox 7">
            <a:extLst>
              <a:ext uri="{FF2B5EF4-FFF2-40B4-BE49-F238E27FC236}">
                <a16:creationId xmlns:a16="http://schemas.microsoft.com/office/drawing/2014/main" id="{7B477633-37DB-0239-F8B9-E2A1740B5F9B}"/>
              </a:ext>
            </a:extLst>
          </p:cNvPr>
          <p:cNvSpPr txBox="1"/>
          <p:nvPr/>
        </p:nvSpPr>
        <p:spPr>
          <a:xfrm>
            <a:off x="583632" y="580166"/>
            <a:ext cx="3453109" cy="4678204"/>
          </a:xfrm>
          <a:prstGeom prst="rect">
            <a:avLst/>
          </a:prstGeom>
          <a:noFill/>
        </p:spPr>
        <p:txBody>
          <a:bodyPr wrap="square" lIns="0" tIns="0" rIns="0" bIns="0" anchor="t">
            <a:spAutoFit/>
          </a:bodyPr>
          <a:lstStyle/>
          <a:p>
            <a:pPr lvl="0" defTabSz="2437210">
              <a:buClr>
                <a:srgbClr val="000000"/>
              </a:buClr>
              <a:defRPr/>
            </a:pPr>
            <a:r>
              <a:rPr kumimoji="0" lang="en-US" sz="4200" u="none" strike="noStrike" kern="1200" cap="none" spc="0" normalizeH="0" baseline="0" noProof="0" dirty="0">
                <a:ln>
                  <a:noFill/>
                </a:ln>
                <a:solidFill>
                  <a:srgbClr val="000000"/>
                </a:solidFill>
                <a:effectLst/>
                <a:uLnTx/>
                <a:uFillTx/>
                <a:ea typeface="IBM Plex Sans Light"/>
                <a:cs typeface="IBM Plex Sans Light"/>
                <a:sym typeface="IBM Plex Sans Light"/>
              </a:rPr>
              <a:t>Demo</a:t>
            </a:r>
            <a:r>
              <a:rPr lang="en-US" sz="4200" noProof="0" dirty="0">
                <a:solidFill>
                  <a:srgbClr val="000000"/>
                </a:solidFill>
                <a:cs typeface="IBM Plex Sans Light"/>
                <a:sym typeface="IBM Plex Sans Light"/>
              </a:rPr>
              <a:t>:</a:t>
            </a:r>
          </a:p>
          <a:p>
            <a:pPr lvl="0" defTabSz="2437210">
              <a:spcBef>
                <a:spcPts val="1200"/>
              </a:spcBef>
              <a:buClr>
                <a:srgbClr val="000000"/>
              </a:buClr>
              <a:defRPr/>
            </a:pPr>
            <a:r>
              <a:rPr lang="en-US" sz="4200" dirty="0">
                <a:solidFill>
                  <a:srgbClr val="000000"/>
                </a:solidFill>
                <a:cs typeface="IBM Plex Sans Light"/>
                <a:sym typeface="IBM Plex Sans Light"/>
              </a:rPr>
              <a:t>Visualize the complete, end-to-end operation of AI agents in real-time</a:t>
            </a:r>
            <a:endParaRPr kumimoji="0" lang="en-US" sz="4200" u="none" strike="noStrike" kern="1200" cap="none" spc="0" normalizeH="0" baseline="0" noProof="0" dirty="0">
              <a:ln>
                <a:noFill/>
              </a:ln>
              <a:solidFill>
                <a:srgbClr val="000000"/>
              </a:solidFill>
              <a:effectLst/>
              <a:uLnTx/>
              <a:uFillTx/>
              <a:ea typeface="IBM Plex Sans Light"/>
              <a:cs typeface="IBM Plex Sans Light"/>
              <a:sym typeface="IBM Plex Sans Light"/>
            </a:endParaRPr>
          </a:p>
        </p:txBody>
      </p:sp>
      <p:pic>
        <p:nvPicPr>
          <p:cNvPr id="3" name="AI Agent demo - langfuse analytics sl66">
            <a:hlinkClick r:id="" action="ppaction://media"/>
            <a:extLst>
              <a:ext uri="{FF2B5EF4-FFF2-40B4-BE49-F238E27FC236}">
                <a16:creationId xmlns:a16="http://schemas.microsoft.com/office/drawing/2014/main" id="{9FAE00E1-BD64-2312-E15A-6AC39C1DF2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41560" y="1049934"/>
            <a:ext cx="17961983" cy="11616132"/>
          </a:xfrm>
          <a:prstGeom prst="rect">
            <a:avLst/>
          </a:prstGeom>
        </p:spPr>
      </p:pic>
      <p:sp>
        <p:nvSpPr>
          <p:cNvPr id="4" name="TextBox 3">
            <a:extLst>
              <a:ext uri="{FF2B5EF4-FFF2-40B4-BE49-F238E27FC236}">
                <a16:creationId xmlns:a16="http://schemas.microsoft.com/office/drawing/2014/main" id="{C0C7666B-E246-CE47-2E96-B7A536269C98}"/>
              </a:ext>
            </a:extLst>
          </p:cNvPr>
          <p:cNvSpPr txBox="1"/>
          <p:nvPr/>
        </p:nvSpPr>
        <p:spPr>
          <a:xfrm>
            <a:off x="558112" y="12606246"/>
            <a:ext cx="5072938" cy="605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7912">
              <a:spcBef>
                <a:spcPts val="2900"/>
              </a:spcBef>
              <a:buSzPct val="100000"/>
            </a:pPr>
            <a:r>
              <a:rPr lang="en-US" sz="2800" kern="0" noProof="0" dirty="0">
                <a:solidFill>
                  <a:schemeClr val="accent1"/>
                </a:solidFill>
                <a:ea typeface="IBM Plex Sans Light"/>
                <a:cs typeface="IBM Plex Sans Light"/>
                <a:sym typeface="IBM Plex Sans Light"/>
                <a:hlinkClick r:id="rId6">
                  <a:extLst>
                    <a:ext uri="{A12FA001-AC4F-418D-AE19-62706E023703}">
                      <ahyp:hlinkClr xmlns:ahyp="http://schemas.microsoft.com/office/drawing/2018/hyperlinkcolor" val="tx"/>
                    </a:ext>
                  </a:extLst>
                </a:hlinkClick>
              </a:rPr>
              <a:t>Documentation</a:t>
            </a:r>
            <a:r>
              <a:rPr lang="en-US" sz="2800" kern="0" noProof="0" dirty="0">
                <a:solidFill>
                  <a:schemeClr val="accent1"/>
                </a:solidFill>
                <a:ea typeface="IBM Plex Sans Light"/>
                <a:cs typeface="IBM Plex Sans Light"/>
                <a:sym typeface="IBM Plex Sans Light"/>
              </a:rPr>
              <a:t> </a:t>
            </a:r>
            <a:r>
              <a:rPr lang="en-US" sz="2800" noProof="0" dirty="0">
                <a:solidFill>
                  <a:schemeClr val="accent1"/>
                </a:solidFill>
              </a:rPr>
              <a:t>→</a:t>
            </a:r>
          </a:p>
        </p:txBody>
      </p:sp>
    </p:spTree>
    <p:extLst>
      <p:ext uri="{BB962C8B-B14F-4D97-AF65-F5344CB8AC3E}">
        <p14:creationId xmlns:p14="http://schemas.microsoft.com/office/powerpoint/2010/main" val="3398595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9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5A86E-DBFD-4474-4374-028564DCE206}"/>
              </a:ext>
            </a:extLst>
          </p:cNvPr>
          <p:cNvSpPr>
            <a:spLocks noGrp="1"/>
          </p:cNvSpPr>
          <p:nvPr>
            <p:ph type="title"/>
          </p:nvPr>
        </p:nvSpPr>
        <p:spPr>
          <a:xfrm>
            <a:off x="577512" y="570922"/>
            <a:ext cx="9817080" cy="4368724"/>
          </a:xfrm>
        </p:spPr>
        <p:txBody>
          <a:bodyPr/>
          <a:lstStyle/>
          <a:p>
            <a:pPr defTabSz="2437910">
              <a:buClr>
                <a:srgbClr val="000000"/>
              </a:buClr>
              <a:defRPr/>
            </a:pPr>
            <a:r>
              <a:rPr lang="en-US" sz="6800" noProof="0" dirty="0">
                <a:solidFill>
                  <a:schemeClr val="accent1"/>
                </a:solidFill>
                <a:latin typeface="IBM Plex Sans Light"/>
                <a:ea typeface="IBM Plex Sans Light"/>
                <a:cs typeface="IBM Plex Sans Light"/>
                <a:sym typeface="IBM Plex Sans Light"/>
              </a:rPr>
              <a:t>$3.5 billion over 2 years </a:t>
            </a:r>
            <a:r>
              <a:rPr lang="en-US" sz="6800" noProof="0" dirty="0">
                <a:solidFill>
                  <a:srgbClr val="000000"/>
                </a:solidFill>
                <a:latin typeface="IBM Plex Sans Light"/>
                <a:ea typeface="IBM Plex Sans Light"/>
                <a:cs typeface="IBM Plex Sans Light"/>
                <a:sym typeface="IBM Plex Sans Light"/>
              </a:rPr>
              <a:t>in enterprise productivity gains with AI Assistants &amp; AI Agents at IBM</a:t>
            </a:r>
            <a:r>
              <a:rPr lang="en-US" sz="6800" baseline="30000" noProof="0" dirty="0">
                <a:solidFill>
                  <a:schemeClr val="tx1"/>
                </a:solidFill>
                <a:latin typeface="IBM Plex Sans Light"/>
                <a:ea typeface="IBM Plex Sans Light"/>
                <a:cs typeface="IBM Plex Sans Light"/>
                <a:sym typeface="IBM Plex Sans Light"/>
              </a:rPr>
              <a:t>1</a:t>
            </a:r>
            <a:endParaRPr lang="en-US" sz="6800" noProof="0" dirty="0">
              <a:solidFill>
                <a:schemeClr val="tx1"/>
              </a:solidFill>
              <a:latin typeface="IBM Plex Sans Light"/>
              <a:ea typeface="IBM Plex Sans Light"/>
              <a:cs typeface="IBM Plex Sans Light"/>
              <a:sym typeface="IBM Plex Sans Light"/>
            </a:endParaRPr>
          </a:p>
        </p:txBody>
      </p:sp>
      <p:sp>
        <p:nvSpPr>
          <p:cNvPr id="13" name="Text Placeholder 12">
            <a:extLst>
              <a:ext uri="{FF2B5EF4-FFF2-40B4-BE49-F238E27FC236}">
                <a16:creationId xmlns:a16="http://schemas.microsoft.com/office/drawing/2014/main" id="{D1B445B6-E294-89E2-8C45-C3669ED6B9A5}"/>
              </a:ext>
            </a:extLst>
          </p:cNvPr>
          <p:cNvSpPr>
            <a:spLocks noGrp="1"/>
          </p:cNvSpPr>
          <p:nvPr>
            <p:ph type="body" sz="quarter" idx="16"/>
          </p:nvPr>
        </p:nvSpPr>
        <p:spPr>
          <a:xfrm>
            <a:off x="12780000" y="576073"/>
            <a:ext cx="3709679" cy="4948428"/>
          </a:xfrm>
        </p:spPr>
        <p:txBody>
          <a:bodyPr/>
          <a:lstStyle/>
          <a:p>
            <a:r>
              <a:rPr lang="en-US" sz="9600" noProof="0" dirty="0">
                <a:solidFill>
                  <a:schemeClr val="accent1"/>
                </a:solidFill>
                <a:latin typeface="IBM Plex Sans Light"/>
              </a:rPr>
              <a:t>40% </a:t>
            </a:r>
            <a:endParaRPr lang="en-US" sz="2800" kern="1200" noProof="0" dirty="0">
              <a:solidFill>
                <a:srgbClr val="000000"/>
              </a:solidFill>
              <a:latin typeface="IBM Plex Sans Light"/>
              <a:ea typeface="IBM Plex Sans Light"/>
              <a:cs typeface="IBM Plex Sans Light"/>
            </a:endParaRPr>
          </a:p>
          <a:p>
            <a:pPr defTabSz="457108">
              <a:lnSpc>
                <a:spcPct val="100000"/>
              </a:lnSpc>
              <a:buClrTx/>
              <a:defRPr/>
            </a:pPr>
            <a:endParaRPr lang="en-US" sz="2800" kern="1200" noProof="0" dirty="0">
              <a:solidFill>
                <a:srgbClr val="000000"/>
              </a:solidFill>
              <a:latin typeface="IBM Plex Sans Light"/>
              <a:ea typeface="IBM Plex Sans Light"/>
              <a:cs typeface="IBM Plex Sans Light"/>
            </a:endParaRPr>
          </a:p>
          <a:p>
            <a:pPr defTabSz="457108">
              <a:lnSpc>
                <a:spcPct val="100000"/>
              </a:lnSpc>
              <a:buClrTx/>
              <a:defRPr/>
            </a:pPr>
            <a:r>
              <a:rPr lang="en-US" sz="2800" kern="1200" noProof="0" dirty="0">
                <a:solidFill>
                  <a:srgbClr val="000000"/>
                </a:solidFill>
                <a:latin typeface="IBM Plex Sans Light"/>
                <a:ea typeface="IBM Plex Sans Light"/>
                <a:cs typeface="IBM Plex Sans Light"/>
              </a:rPr>
              <a:t>reduction in </a:t>
            </a:r>
            <a:r>
              <a:rPr lang="en-US" sz="2800" b="1" kern="1200" noProof="0" dirty="0">
                <a:solidFill>
                  <a:schemeClr val="accent1"/>
                </a:solidFill>
                <a:latin typeface="IBM Plex Sans Light"/>
                <a:ea typeface="IBM Plex Sans Light"/>
                <a:cs typeface="IBM Plex Sans Light"/>
              </a:rPr>
              <a:t>HR</a:t>
            </a:r>
            <a:r>
              <a:rPr lang="en-US" sz="2800" kern="1200" noProof="0" dirty="0">
                <a:solidFill>
                  <a:srgbClr val="000000"/>
                </a:solidFill>
                <a:latin typeface="IBM Plex Sans Light"/>
                <a:ea typeface="IBM Plex Sans Light"/>
                <a:cs typeface="IBM Plex Sans Light"/>
              </a:rPr>
              <a:t> </a:t>
            </a:r>
            <a:r>
              <a:rPr lang="en-US" sz="2800" kern="1200" noProof="0" dirty="0">
                <a:solidFill>
                  <a:srgbClr val="000000"/>
                </a:solidFill>
                <a:latin typeface="IBM Plex Sans Light"/>
              </a:rPr>
              <a:t>operating budget</a:t>
            </a:r>
            <a:r>
              <a:rPr lang="en-US" sz="2800" kern="1200" baseline="30000" noProof="0" dirty="0">
                <a:latin typeface="IBM Plex Sans Light"/>
              </a:rPr>
              <a:t>2</a:t>
            </a:r>
            <a:endParaRPr lang="en-US" sz="2800" kern="1200" baseline="30000" noProof="0" dirty="0">
              <a:latin typeface="IBM Plex Sans Light"/>
              <a:ea typeface="IBM Plex Sans Light"/>
              <a:cs typeface="IBM Plex Sans Light"/>
            </a:endParaRPr>
          </a:p>
          <a:p>
            <a:endParaRPr lang="en-US" noProof="0" dirty="0">
              <a:latin typeface="IBM Plex Sans Light"/>
            </a:endParaRPr>
          </a:p>
        </p:txBody>
      </p:sp>
      <p:sp>
        <p:nvSpPr>
          <p:cNvPr id="4" name="Text Placeholder 3">
            <a:extLst>
              <a:ext uri="{FF2B5EF4-FFF2-40B4-BE49-F238E27FC236}">
                <a16:creationId xmlns:a16="http://schemas.microsoft.com/office/drawing/2014/main" id="{0968477C-F9B7-38D8-BB0A-C4FB2497A530}"/>
              </a:ext>
            </a:extLst>
          </p:cNvPr>
          <p:cNvSpPr>
            <a:spLocks noGrp="1"/>
          </p:cNvSpPr>
          <p:nvPr>
            <p:ph type="body" sz="quarter" idx="17"/>
          </p:nvPr>
        </p:nvSpPr>
        <p:spPr>
          <a:xfrm>
            <a:off x="18861808" y="576891"/>
            <a:ext cx="4533444" cy="4947782"/>
          </a:xfrm>
        </p:spPr>
        <p:txBody>
          <a:bodyPr/>
          <a:lstStyle/>
          <a:p>
            <a:r>
              <a:rPr lang="en-US" sz="9600" noProof="0" dirty="0">
                <a:solidFill>
                  <a:schemeClr val="accent1"/>
                </a:solidFill>
                <a:latin typeface="IBM Plex Sans Light"/>
              </a:rPr>
              <a:t>50%</a:t>
            </a:r>
            <a:endParaRPr lang="en-US" noProof="0" dirty="0">
              <a:latin typeface="IBM Plex Sans Light"/>
            </a:endParaRPr>
          </a:p>
          <a:p>
            <a:pPr defTabSz="457108">
              <a:lnSpc>
                <a:spcPct val="100000"/>
              </a:lnSpc>
              <a:buClrTx/>
              <a:defRPr/>
            </a:pPr>
            <a:endParaRPr lang="en-US" sz="2800" kern="1200" noProof="0" dirty="0">
              <a:solidFill>
                <a:srgbClr val="000000"/>
              </a:solidFill>
              <a:latin typeface="IBM Plex Sans Light"/>
              <a:ea typeface="IBM Plex Sans Light"/>
              <a:cs typeface="IBM Plex Sans Light"/>
            </a:endParaRPr>
          </a:p>
          <a:p>
            <a:pPr defTabSz="457108">
              <a:lnSpc>
                <a:spcPct val="100000"/>
              </a:lnSpc>
              <a:buClrTx/>
              <a:defRPr/>
            </a:pPr>
            <a:r>
              <a:rPr lang="en-US" sz="2800" kern="1200" noProof="0" dirty="0">
                <a:solidFill>
                  <a:srgbClr val="000000"/>
                </a:solidFill>
                <a:latin typeface="IBM Plex Sans Light"/>
              </a:rPr>
              <a:t>Reduction in time performing </a:t>
            </a:r>
            <a:r>
              <a:rPr lang="en-US" sz="2800" b="1" kern="1200" noProof="0" dirty="0">
                <a:solidFill>
                  <a:schemeClr val="accent1"/>
                </a:solidFill>
                <a:latin typeface="IBM Plex Sans Light"/>
              </a:rPr>
              <a:t>sales</a:t>
            </a:r>
            <a:r>
              <a:rPr lang="en-US" sz="2800" kern="1200" noProof="0" dirty="0">
                <a:solidFill>
                  <a:srgbClr val="000000"/>
                </a:solidFill>
                <a:latin typeface="IBM Plex Sans Light"/>
              </a:rPr>
              <a:t> tasks</a:t>
            </a:r>
            <a:r>
              <a:rPr lang="en-US" sz="2800" kern="1200" baseline="30000" noProof="0" dirty="0">
                <a:latin typeface="IBM Plex Sans Light"/>
              </a:rPr>
              <a:t>3</a:t>
            </a:r>
            <a:endParaRPr lang="en-US" sz="2800" kern="1200" baseline="30000" noProof="0" dirty="0">
              <a:latin typeface="IBM Plex Sans Light"/>
              <a:ea typeface="IBM Plex Sans Light"/>
              <a:cs typeface="IBM Plex Sans Light"/>
            </a:endParaRPr>
          </a:p>
        </p:txBody>
      </p:sp>
      <p:sp>
        <p:nvSpPr>
          <p:cNvPr id="5" name="Text Placeholder 4">
            <a:extLst>
              <a:ext uri="{FF2B5EF4-FFF2-40B4-BE49-F238E27FC236}">
                <a16:creationId xmlns:a16="http://schemas.microsoft.com/office/drawing/2014/main" id="{3AA174B7-7826-6C1F-BDB7-35B5A3BA85D2}"/>
              </a:ext>
            </a:extLst>
          </p:cNvPr>
          <p:cNvSpPr>
            <a:spLocks noGrp="1"/>
          </p:cNvSpPr>
          <p:nvPr>
            <p:ph type="body" sz="quarter" idx="18"/>
          </p:nvPr>
        </p:nvSpPr>
        <p:spPr>
          <a:xfrm>
            <a:off x="12779923" y="6670700"/>
            <a:ext cx="4952356" cy="4947784"/>
          </a:xfrm>
        </p:spPr>
        <p:txBody>
          <a:bodyPr/>
          <a:lstStyle/>
          <a:p>
            <a:r>
              <a:rPr lang="en-US" sz="9600" noProof="0" dirty="0">
                <a:solidFill>
                  <a:schemeClr val="accent1"/>
                </a:solidFill>
                <a:latin typeface="IBM Plex Sans Light"/>
              </a:rPr>
              <a:t>26K </a:t>
            </a:r>
            <a:r>
              <a:rPr lang="en-US" sz="9600" noProof="0" dirty="0" err="1">
                <a:solidFill>
                  <a:schemeClr val="accent1"/>
                </a:solidFill>
                <a:latin typeface="IBM Plex Sans Light"/>
              </a:rPr>
              <a:t>hrs</a:t>
            </a:r>
            <a:endParaRPr lang="en-US" noProof="0" dirty="0">
              <a:latin typeface="IBM Plex Sans Light"/>
            </a:endParaRPr>
          </a:p>
          <a:p>
            <a:pPr defTabSz="2437912" hangingPunct="0">
              <a:buClrTx/>
              <a:defRPr/>
            </a:pPr>
            <a:endParaRPr lang="en-US" sz="2800" noProof="0" dirty="0">
              <a:solidFill>
                <a:srgbClr val="000000"/>
              </a:solidFill>
              <a:latin typeface="IBM Plex Sans Light"/>
              <a:ea typeface="IBM Plex Sans Light"/>
              <a:cs typeface="IBM Plex Sans Light"/>
            </a:endParaRPr>
          </a:p>
          <a:p>
            <a:pPr defTabSz="2437912" hangingPunct="0">
              <a:buClrTx/>
              <a:defRPr/>
            </a:pPr>
            <a:r>
              <a:rPr lang="en-US" sz="2800" noProof="0" dirty="0">
                <a:solidFill>
                  <a:srgbClr val="000000"/>
                </a:solidFill>
                <a:latin typeface="IBM Plex Sans Light"/>
                <a:ea typeface="IBM Plex Sans Light"/>
                <a:cs typeface="IBM Plex Sans Light"/>
              </a:rPr>
              <a:t>Estimated time saved every year for all </a:t>
            </a:r>
            <a:r>
              <a:rPr lang="en-US" sz="2800" b="1" noProof="0" dirty="0">
                <a:solidFill>
                  <a:schemeClr val="accent1"/>
                </a:solidFill>
                <a:latin typeface="IBM Plex Sans Light"/>
                <a:ea typeface="IBM Plex Sans Light"/>
                <a:cs typeface="IBM Plex Sans Light"/>
              </a:rPr>
              <a:t>procurement</a:t>
            </a:r>
            <a:r>
              <a:rPr lang="en-US" sz="2800" noProof="0" dirty="0">
                <a:solidFill>
                  <a:srgbClr val="000000"/>
                </a:solidFill>
                <a:latin typeface="IBM Plex Sans Light"/>
                <a:ea typeface="IBM Plex Sans Light"/>
                <a:cs typeface="IBM Plex Sans Light"/>
              </a:rPr>
              <a:t> users</a:t>
            </a:r>
            <a:r>
              <a:rPr lang="en-US" sz="2800" baseline="30000" noProof="0" dirty="0">
                <a:latin typeface="IBM Plex Sans Light"/>
                <a:ea typeface="IBM Plex Sans Light"/>
                <a:cs typeface="IBM Plex Sans Light"/>
              </a:rPr>
              <a:t>4</a:t>
            </a:r>
          </a:p>
          <a:p>
            <a:endParaRPr lang="en-US" noProof="0" dirty="0">
              <a:latin typeface="IBM Plex Sans Light"/>
            </a:endParaRPr>
          </a:p>
        </p:txBody>
      </p:sp>
      <p:sp>
        <p:nvSpPr>
          <p:cNvPr id="6" name="Text Placeholder 5">
            <a:extLst>
              <a:ext uri="{FF2B5EF4-FFF2-40B4-BE49-F238E27FC236}">
                <a16:creationId xmlns:a16="http://schemas.microsoft.com/office/drawing/2014/main" id="{219AF40F-AAE6-0B84-FDAA-FB0BC0B61FF5}"/>
              </a:ext>
            </a:extLst>
          </p:cNvPr>
          <p:cNvSpPr>
            <a:spLocks noGrp="1"/>
          </p:cNvSpPr>
          <p:nvPr>
            <p:ph type="body" sz="quarter" idx="19"/>
          </p:nvPr>
        </p:nvSpPr>
        <p:spPr>
          <a:xfrm>
            <a:off x="18861808" y="6670701"/>
            <a:ext cx="4533447" cy="4947782"/>
          </a:xfrm>
        </p:spPr>
        <p:txBody>
          <a:bodyPr/>
          <a:lstStyle/>
          <a:p>
            <a:r>
              <a:rPr lang="en-US" sz="9600" noProof="0" dirty="0">
                <a:solidFill>
                  <a:schemeClr val="accent1"/>
                </a:solidFill>
                <a:latin typeface="IBM Plex Sans Light"/>
              </a:rPr>
              <a:t>74%</a:t>
            </a:r>
            <a:endParaRPr lang="en-US" noProof="0" dirty="0">
              <a:latin typeface="IBM Plex Sans Light"/>
            </a:endParaRPr>
          </a:p>
          <a:p>
            <a:pPr defTabSz="2437912">
              <a:buClrTx/>
              <a:defRPr/>
            </a:pPr>
            <a:endParaRPr lang="en-US" sz="2800" noProof="0" dirty="0">
              <a:solidFill>
                <a:srgbClr val="000000"/>
              </a:solidFill>
              <a:latin typeface="IBM Plex Sans Light"/>
              <a:ea typeface="IBM Plex Sans Light"/>
              <a:cs typeface="IBM Plex Sans Light"/>
            </a:endParaRPr>
          </a:p>
          <a:p>
            <a:pPr defTabSz="2437912">
              <a:buClrTx/>
              <a:defRPr/>
            </a:pPr>
            <a:r>
              <a:rPr lang="en-US" sz="2800" noProof="0" dirty="0">
                <a:solidFill>
                  <a:srgbClr val="000000"/>
                </a:solidFill>
                <a:latin typeface="IBM Plex Sans Light"/>
                <a:ea typeface="IBM Plex Sans Light"/>
                <a:cs typeface="IBM Plex Sans Light"/>
              </a:rPr>
              <a:t>YoY reduction in call volumes since </a:t>
            </a:r>
            <a:r>
              <a:rPr lang="en-US" sz="2800" kern="1200" noProof="0" dirty="0">
                <a:solidFill>
                  <a:srgbClr val="000000"/>
                </a:solidFill>
                <a:latin typeface="IBM Plex Sans Light"/>
                <a:ea typeface="IBM Plex Sans Light"/>
                <a:cs typeface="IBM Plex Sans Light"/>
              </a:rPr>
              <a:t>launch of </a:t>
            </a:r>
            <a:r>
              <a:rPr lang="en-US" sz="2800" b="1" kern="1200" noProof="0" dirty="0" err="1">
                <a:solidFill>
                  <a:schemeClr val="accent1"/>
                </a:solidFill>
                <a:latin typeface="IBM Plex Sans Light"/>
                <a:ea typeface="IBM Plex Sans Light"/>
                <a:cs typeface="IBM Plex Sans Light"/>
              </a:rPr>
              <a:t>AskIT</a:t>
            </a:r>
            <a:r>
              <a:rPr lang="en-US" sz="2800" kern="1200" noProof="0" dirty="0">
                <a:solidFill>
                  <a:srgbClr val="000000"/>
                </a:solidFill>
                <a:latin typeface="IBM Plex Sans Light"/>
                <a:ea typeface="IBM Plex Sans Light"/>
                <a:cs typeface="IBM Plex Sans Light"/>
              </a:rPr>
              <a:t> serving 280K users</a:t>
            </a:r>
            <a:r>
              <a:rPr lang="en-US" sz="2800" kern="1200" baseline="30000" noProof="0" dirty="0">
                <a:latin typeface="IBM Plex Sans Light"/>
                <a:ea typeface="IBM Plex Sans Light"/>
                <a:cs typeface="IBM Plex Sans Light"/>
              </a:rPr>
              <a:t>5</a:t>
            </a:r>
            <a:endParaRPr lang="en-US" sz="2800" baseline="30000" noProof="0" dirty="0">
              <a:latin typeface="IBM Plex Sans Light"/>
              <a:ea typeface="IBM Plex Sans Light"/>
              <a:cs typeface="IBM Plex Sans Light"/>
            </a:endParaRPr>
          </a:p>
          <a:p>
            <a:endParaRPr lang="en-US" noProof="0" dirty="0">
              <a:latin typeface="IBM Plex Sans Light"/>
            </a:endParaRPr>
          </a:p>
        </p:txBody>
      </p:sp>
      <p:cxnSp>
        <p:nvCxnSpPr>
          <p:cNvPr id="10" name="Straight Connector 9" descr="Horizontal row divider">
            <a:extLst>
              <a:ext uri="{FF2B5EF4-FFF2-40B4-BE49-F238E27FC236}">
                <a16:creationId xmlns:a16="http://schemas.microsoft.com/office/drawing/2014/main" id="{0F94ABCB-98A1-F62A-244D-02BE4738FC16}"/>
              </a:ext>
              <a:ext uri="{C183D7F6-B498-43B3-948B-1728B52AA6E4}">
                <adec:decorative xmlns:adec="http://schemas.microsoft.com/office/drawing/2017/decorative" val="0"/>
              </a:ext>
            </a:extLst>
          </p:cNvPr>
          <p:cNvCxnSpPr/>
          <p:nvPr/>
        </p:nvCxnSpPr>
        <p:spPr bwMode="auto">
          <a:xfrm>
            <a:off x="12192002" y="6099274"/>
            <a:ext cx="1162051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descr="Vertical column divider">
            <a:extLst>
              <a:ext uri="{FF2B5EF4-FFF2-40B4-BE49-F238E27FC236}">
                <a16:creationId xmlns:a16="http://schemas.microsoft.com/office/drawing/2014/main" id="{284234B1-791E-7E2F-D12A-3340C6CEC3C8}"/>
              </a:ext>
            </a:extLst>
          </p:cNvPr>
          <p:cNvCxnSpPr>
            <a:cxnSpLocks/>
          </p:cNvCxnSpPr>
          <p:nvPr/>
        </p:nvCxnSpPr>
        <p:spPr bwMode="auto">
          <a:xfrm>
            <a:off x="12192127" y="570923"/>
            <a:ext cx="0" cy="1162355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descr="Vertical column divider">
            <a:extLst>
              <a:ext uri="{FF2B5EF4-FFF2-40B4-BE49-F238E27FC236}">
                <a16:creationId xmlns:a16="http://schemas.microsoft.com/office/drawing/2014/main" id="{E2ADE9F6-CB29-5E43-B4EB-44886D157240}"/>
              </a:ext>
            </a:extLst>
          </p:cNvPr>
          <p:cNvCxnSpPr>
            <a:cxnSpLocks/>
          </p:cNvCxnSpPr>
          <p:nvPr/>
        </p:nvCxnSpPr>
        <p:spPr bwMode="auto">
          <a:xfrm>
            <a:off x="18287207" y="570923"/>
            <a:ext cx="0" cy="1162355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6807747"/>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88A9A-1F01-D538-3A6E-08C8E42BA398}"/>
            </a:ext>
          </a:extLst>
        </p:cNvPr>
        <p:cNvGrpSpPr/>
        <p:nvPr/>
      </p:nvGrpSpPr>
      <p:grpSpPr>
        <a:xfrm>
          <a:off x="0" y="0"/>
          <a:ext cx="0" cy="0"/>
          <a:chOff x="0" y="0"/>
          <a:chExt cx="0" cy="0"/>
        </a:xfrm>
      </p:grpSpPr>
      <p:sp>
        <p:nvSpPr>
          <p:cNvPr id="22" name="Rectangle 16">
            <a:extLst>
              <a:ext uri="{FF2B5EF4-FFF2-40B4-BE49-F238E27FC236}">
                <a16:creationId xmlns:a16="http://schemas.microsoft.com/office/drawing/2014/main" id="{D7BD5441-93D5-6360-120C-D9137A38DCD0}"/>
              </a:ext>
            </a:extLst>
          </p:cNvPr>
          <p:cNvSpPr/>
          <p:nvPr/>
        </p:nvSpPr>
        <p:spPr>
          <a:xfrm>
            <a:off x="0" y="0"/>
            <a:ext cx="8789024" cy="13716001"/>
          </a:xfrm>
          <a:prstGeom prst="rect">
            <a:avLst/>
          </a:prstGeom>
          <a:solidFill>
            <a:srgbClr val="E5F6FF"/>
          </a:solidFill>
          <a:ln w="19050">
            <a:solidFill>
              <a:srgbClr val="E5F6FF"/>
            </a:solidFill>
          </a:ln>
        </p:spPr>
        <p:txBody>
          <a:bodyPr tIns="91439" bIns="91439"/>
          <a:lstStyle/>
          <a:p>
            <a:pPr defTabSz="2438430">
              <a:defRPr sz="3700"/>
            </a:pPr>
            <a:endParaRPr lang="en-US" sz="3700" noProof="0" dirty="0"/>
          </a:p>
        </p:txBody>
      </p:sp>
      <p:sp>
        <p:nvSpPr>
          <p:cNvPr id="2" name="Title 1">
            <a:extLst>
              <a:ext uri="{FF2B5EF4-FFF2-40B4-BE49-F238E27FC236}">
                <a16:creationId xmlns:a16="http://schemas.microsoft.com/office/drawing/2014/main" id="{EFEB21A8-3641-9F39-127F-E757D68EFA1E}"/>
              </a:ext>
            </a:extLst>
          </p:cNvPr>
          <p:cNvSpPr>
            <a:spLocks noGrp="1"/>
          </p:cNvSpPr>
          <p:nvPr>
            <p:ph type="title"/>
          </p:nvPr>
        </p:nvSpPr>
        <p:spPr>
          <a:xfrm>
            <a:off x="577512" y="412602"/>
            <a:ext cx="6959361" cy="1677823"/>
          </a:xfrm>
        </p:spPr>
        <p:txBody>
          <a:bodyPr/>
          <a:lstStyle/>
          <a:p>
            <a:pPr>
              <a:spcBef>
                <a:spcPts val="2900"/>
              </a:spcBef>
              <a:buSzPct val="100000"/>
            </a:pPr>
            <a:r>
              <a:rPr lang="en-US" sz="4200" noProof="0" dirty="0"/>
              <a:t>Why should sellers share the IBM Client Zero story? </a:t>
            </a:r>
            <a:endParaRPr lang="en-US" sz="4200" noProof="0" dirty="0">
              <a:solidFill>
                <a:srgbClr val="000000"/>
              </a:solidFill>
            </a:endParaRPr>
          </a:p>
        </p:txBody>
      </p:sp>
      <p:sp>
        <p:nvSpPr>
          <p:cNvPr id="7" name="TextBox 6">
            <a:extLst>
              <a:ext uri="{FF2B5EF4-FFF2-40B4-BE49-F238E27FC236}">
                <a16:creationId xmlns:a16="http://schemas.microsoft.com/office/drawing/2014/main" id="{95E530D4-BA47-DE6A-F03E-5538B0C29357}"/>
              </a:ext>
            </a:extLst>
          </p:cNvPr>
          <p:cNvSpPr txBox="1"/>
          <p:nvPr/>
        </p:nvSpPr>
        <p:spPr>
          <a:xfrm>
            <a:off x="17967742" y="3308391"/>
            <a:ext cx="4483480" cy="1965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829014">
              <a:defRPr/>
            </a:pPr>
            <a:r>
              <a:rPr lang="en-US" sz="4800" noProof="0" dirty="0">
                <a:solidFill>
                  <a:srgbClr val="0F62FE"/>
                </a:solidFill>
                <a:latin typeface="IBM Plex Sans Light" panose="020B0503050203000203" pitchFamily="34" charset="0"/>
              </a:rPr>
              <a:t>98%</a:t>
            </a:r>
          </a:p>
          <a:p>
            <a:pPr defTabSz="1829014">
              <a:defRPr/>
            </a:pPr>
            <a:r>
              <a:rPr lang="en-US" sz="2800" noProof="0" dirty="0">
                <a:solidFill>
                  <a:srgbClr val="000000"/>
                </a:solidFill>
                <a:latin typeface="IBM Plex Sans Light" panose="020B0503050203000203" pitchFamily="34" charset="0"/>
              </a:rPr>
              <a:t>of enterprises have experimented with GenAI</a:t>
            </a:r>
          </a:p>
          <a:p>
            <a:pPr defTabSz="1829014">
              <a:defRPr/>
            </a:pPr>
            <a:endParaRPr lang="en-US" sz="4000" noProof="0" dirty="0">
              <a:solidFill>
                <a:srgbClr val="000000"/>
              </a:solidFill>
              <a:latin typeface="IBM Plex Sans Light" panose="020B0503050203000203" pitchFamily="34" charset="0"/>
            </a:endParaRPr>
          </a:p>
        </p:txBody>
      </p:sp>
      <p:sp>
        <p:nvSpPr>
          <p:cNvPr id="11" name="Rectangle 10">
            <a:extLst>
              <a:ext uri="{FF2B5EF4-FFF2-40B4-BE49-F238E27FC236}">
                <a16:creationId xmlns:a16="http://schemas.microsoft.com/office/drawing/2014/main" id="{B7FAA9F0-69E7-48DA-FDD4-1A9B83434443}"/>
              </a:ext>
            </a:extLst>
          </p:cNvPr>
          <p:cNvSpPr/>
          <p:nvPr/>
        </p:nvSpPr>
        <p:spPr bwMode="auto">
          <a:xfrm>
            <a:off x="10152375" y="3367016"/>
            <a:ext cx="7325804" cy="7401694"/>
          </a:xfrm>
          <a:prstGeom prst="rect">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latin typeface="IBM Plex Sans Light"/>
            </a:endParaRPr>
          </a:p>
        </p:txBody>
      </p:sp>
      <p:sp>
        <p:nvSpPr>
          <p:cNvPr id="12" name="Rectangle 11">
            <a:extLst>
              <a:ext uri="{FF2B5EF4-FFF2-40B4-BE49-F238E27FC236}">
                <a16:creationId xmlns:a16="http://schemas.microsoft.com/office/drawing/2014/main" id="{05379A66-A3DD-61CD-5954-0932CA537526}"/>
              </a:ext>
            </a:extLst>
          </p:cNvPr>
          <p:cNvSpPr/>
          <p:nvPr/>
        </p:nvSpPr>
        <p:spPr bwMode="auto">
          <a:xfrm>
            <a:off x="13514981" y="6894605"/>
            <a:ext cx="3963196" cy="3874104"/>
          </a:xfrm>
          <a:prstGeom prst="rect">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noProof="0" dirty="0">
              <a:solidFill>
                <a:srgbClr val="FFFFFF"/>
              </a:solidFill>
              <a:latin typeface="IBM Plex Sans Light"/>
            </a:endParaRPr>
          </a:p>
        </p:txBody>
      </p:sp>
      <p:sp>
        <p:nvSpPr>
          <p:cNvPr id="13" name="TextBox 12">
            <a:extLst>
              <a:ext uri="{FF2B5EF4-FFF2-40B4-BE49-F238E27FC236}">
                <a16:creationId xmlns:a16="http://schemas.microsoft.com/office/drawing/2014/main" id="{FCBF669D-D1B5-0566-C114-BD49B50AA27A}"/>
              </a:ext>
            </a:extLst>
          </p:cNvPr>
          <p:cNvSpPr txBox="1"/>
          <p:nvPr/>
        </p:nvSpPr>
        <p:spPr>
          <a:xfrm>
            <a:off x="575893" y="2910899"/>
            <a:ext cx="7471368" cy="8333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7912">
              <a:spcBef>
                <a:spcPts val="2900"/>
              </a:spcBef>
              <a:buSzPct val="100000"/>
              <a:defRPr/>
            </a:pPr>
            <a:endParaRPr lang="en-US" sz="4800" kern="0" noProof="0" dirty="0">
              <a:solidFill>
                <a:srgbClr val="000000"/>
              </a:solidFill>
              <a:latin typeface="IBM Plex Sans Light"/>
              <a:sym typeface="IBM Plex Sans Light"/>
            </a:endParaRPr>
          </a:p>
        </p:txBody>
      </p:sp>
      <p:sp>
        <p:nvSpPr>
          <p:cNvPr id="5" name="TextBox 4">
            <a:extLst>
              <a:ext uri="{FF2B5EF4-FFF2-40B4-BE49-F238E27FC236}">
                <a16:creationId xmlns:a16="http://schemas.microsoft.com/office/drawing/2014/main" id="{10A1A620-F1A3-8A29-C315-7294F079F350}"/>
              </a:ext>
            </a:extLst>
          </p:cNvPr>
          <p:cNvSpPr txBox="1"/>
          <p:nvPr/>
        </p:nvSpPr>
        <p:spPr>
          <a:xfrm>
            <a:off x="17967742" y="8319785"/>
            <a:ext cx="4177902" cy="2175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829014">
              <a:defRPr/>
            </a:pPr>
            <a:r>
              <a:rPr lang="en-US" sz="2800" noProof="0" dirty="0">
                <a:solidFill>
                  <a:srgbClr val="000000"/>
                </a:solidFill>
                <a:latin typeface="IBM Plex Sans Light" panose="020B0503050203000203" pitchFamily="34" charset="0"/>
              </a:rPr>
              <a:t>…yet only</a:t>
            </a:r>
          </a:p>
          <a:p>
            <a:pPr defTabSz="1829014">
              <a:defRPr/>
            </a:pPr>
            <a:r>
              <a:rPr lang="en-US" sz="4800" noProof="0" dirty="0">
                <a:solidFill>
                  <a:srgbClr val="0F62FE">
                    <a:lumMod val="60000"/>
                    <a:lumOff val="40000"/>
                  </a:srgbClr>
                </a:solidFill>
                <a:latin typeface="IBM Plex Sans Light" panose="020B0503050203000203" pitchFamily="34" charset="0"/>
              </a:rPr>
              <a:t>26%</a:t>
            </a:r>
          </a:p>
          <a:p>
            <a:pPr defTabSz="1829014">
              <a:defRPr/>
            </a:pPr>
            <a:r>
              <a:rPr lang="en-US" sz="2800" dirty="0">
                <a:solidFill>
                  <a:srgbClr val="000000"/>
                </a:solidFill>
                <a:latin typeface="IBM Plex Sans Light" panose="020B0503050203000203" pitchFamily="34" charset="0"/>
              </a:rPr>
              <a:t>have moved beyond proofs of concept</a:t>
            </a:r>
            <a:r>
              <a:rPr lang="en-US" sz="2800" baseline="30000" dirty="0">
                <a:solidFill>
                  <a:srgbClr val="000000"/>
                </a:solidFill>
                <a:latin typeface="IBM Plex Sans Light" panose="020B0503050203000203" pitchFamily="34" charset="0"/>
              </a:rPr>
              <a:t>1</a:t>
            </a:r>
            <a:endParaRPr lang="en-US" sz="2800" baseline="30000" noProof="0" dirty="0">
              <a:solidFill>
                <a:srgbClr val="000000"/>
              </a:solidFill>
              <a:latin typeface="IBM Plex Sans Light" panose="020B0503050203000203" pitchFamily="34" charset="0"/>
            </a:endParaRPr>
          </a:p>
          <a:p>
            <a:pPr marL="444376" indent="-446660" defTabSz="2437912">
              <a:spcBef>
                <a:spcPts val="2900"/>
              </a:spcBef>
              <a:buSzPct val="100000"/>
              <a:buFontTx/>
              <a:buChar char="–"/>
              <a:defRPr/>
            </a:pPr>
            <a:endParaRPr lang="en-US" sz="4000" kern="0" noProof="0" dirty="0">
              <a:solidFill>
                <a:srgbClr val="000000"/>
              </a:solidFill>
              <a:latin typeface="IBM Plex Sans Light"/>
              <a:sym typeface="IBM Plex Sans Light"/>
            </a:endParaRPr>
          </a:p>
        </p:txBody>
      </p:sp>
      <p:cxnSp>
        <p:nvCxnSpPr>
          <p:cNvPr id="9" name="Straight Connector 8">
            <a:extLst>
              <a:ext uri="{FF2B5EF4-FFF2-40B4-BE49-F238E27FC236}">
                <a16:creationId xmlns:a16="http://schemas.microsoft.com/office/drawing/2014/main" id="{EC265CD1-3D5C-BA8D-7EA6-44B420E91939}"/>
              </a:ext>
            </a:extLst>
          </p:cNvPr>
          <p:cNvCxnSpPr>
            <a:cxnSpLocks/>
          </p:cNvCxnSpPr>
          <p:nvPr/>
        </p:nvCxnSpPr>
        <p:spPr bwMode="auto">
          <a:xfrm>
            <a:off x="16898899" y="4038167"/>
            <a:ext cx="5246747"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4BE5508-89AF-1FBE-9BE4-5D11605B8578}"/>
              </a:ext>
            </a:extLst>
          </p:cNvPr>
          <p:cNvCxnSpPr>
            <a:cxnSpLocks/>
          </p:cNvCxnSpPr>
          <p:nvPr/>
        </p:nvCxnSpPr>
        <p:spPr bwMode="auto">
          <a:xfrm>
            <a:off x="16837665" y="9463980"/>
            <a:ext cx="530797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3B9CD53-02C9-9BD4-7504-2F67900ADE12}"/>
              </a:ext>
            </a:extLst>
          </p:cNvPr>
          <p:cNvSpPr txBox="1"/>
          <p:nvPr/>
        </p:nvSpPr>
        <p:spPr>
          <a:xfrm>
            <a:off x="575893" y="2561912"/>
            <a:ext cx="5144423" cy="33673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nSpc>
                <a:spcPct val="120000"/>
              </a:lnSpc>
            </a:pPr>
            <a:r>
              <a:rPr lang="en-US" sz="3600" noProof="0" dirty="0"/>
              <a:t>Enterprises are </a:t>
            </a:r>
            <a:r>
              <a:rPr lang="en-US" dirty="0"/>
              <a:t>struggling to transition </a:t>
            </a:r>
            <a:r>
              <a:rPr lang="en-US" sz="3600" noProof="0" dirty="0"/>
              <a:t>from AI experimentation to value creation</a:t>
            </a:r>
            <a:endParaRPr lang="en-US" dirty="0"/>
          </a:p>
        </p:txBody>
      </p:sp>
      <p:sp>
        <p:nvSpPr>
          <p:cNvPr id="23" name="TextBox 22">
            <a:extLst>
              <a:ext uri="{FF2B5EF4-FFF2-40B4-BE49-F238E27FC236}">
                <a16:creationId xmlns:a16="http://schemas.microsoft.com/office/drawing/2014/main" id="{87F98BFC-836F-D2CC-188E-18D2E8EC5E68}"/>
              </a:ext>
            </a:extLst>
          </p:cNvPr>
          <p:cNvSpPr txBox="1"/>
          <p:nvPr/>
        </p:nvSpPr>
        <p:spPr>
          <a:xfrm>
            <a:off x="577513" y="11919534"/>
            <a:ext cx="6959360" cy="1383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7912">
              <a:spcBef>
                <a:spcPts val="2900"/>
              </a:spcBef>
              <a:buSzPct val="100000"/>
            </a:pPr>
            <a:r>
              <a:rPr lang="en-US" sz="2800" kern="0" noProof="0" dirty="0">
                <a:solidFill>
                  <a:schemeClr val="accent1"/>
                </a:solidFill>
                <a:ea typeface="IBM Plex Sans Light"/>
                <a:cs typeface="IBM Plex Sans Light"/>
                <a:sym typeface="IBM Plex Sans Light"/>
                <a:hlinkClick r:id="rId3"/>
              </a:rPr>
              <a:t>THINK 2025 Client Zero keynote</a:t>
            </a:r>
            <a:r>
              <a:rPr lang="en-US" sz="2800" kern="0" noProof="0" dirty="0">
                <a:solidFill>
                  <a:schemeClr val="accent1"/>
                </a:solidFill>
                <a:ea typeface="IBM Plex Sans Light"/>
                <a:cs typeface="IBM Plex Sans Light"/>
                <a:sym typeface="IBM Plex Sans Light"/>
              </a:rPr>
              <a:t> </a:t>
            </a:r>
            <a:r>
              <a:rPr lang="en-US" sz="2800" noProof="0" dirty="0">
                <a:solidFill>
                  <a:schemeClr val="accent1"/>
                </a:solidFill>
              </a:rPr>
              <a:t>→</a:t>
            </a:r>
          </a:p>
          <a:p>
            <a:pPr defTabSz="2437912">
              <a:spcBef>
                <a:spcPts val="2900"/>
              </a:spcBef>
              <a:buSzPct val="100000"/>
            </a:pPr>
            <a:r>
              <a:rPr lang="en-US" sz="2800" kern="0" dirty="0">
                <a:solidFill>
                  <a:schemeClr val="accent1"/>
                </a:solidFill>
                <a:sym typeface="IBM Plex Sans Light"/>
                <a:hlinkClick r:id="rId4"/>
              </a:rPr>
              <a:t>IBM’s transformation as client zero</a:t>
            </a:r>
            <a:r>
              <a:rPr lang="en-US" sz="2800" kern="0" dirty="0">
                <a:solidFill>
                  <a:schemeClr val="accent1"/>
                </a:solidFill>
                <a:sym typeface="IBM Plex Sans Light"/>
              </a:rPr>
              <a:t> </a:t>
            </a:r>
            <a:r>
              <a:rPr lang="en-US" sz="2800" dirty="0">
                <a:solidFill>
                  <a:schemeClr val="accent1"/>
                </a:solidFill>
              </a:rPr>
              <a:t>→</a:t>
            </a:r>
          </a:p>
        </p:txBody>
      </p:sp>
    </p:spTree>
    <p:extLst>
      <p:ext uri="{BB962C8B-B14F-4D97-AF65-F5344CB8AC3E}">
        <p14:creationId xmlns:p14="http://schemas.microsoft.com/office/powerpoint/2010/main" val="49125706"/>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BA6D1186-4E7F-2F60-12B1-9AF4D314C627}"/>
              </a:ext>
            </a:extLst>
          </p:cNvPr>
          <p:cNvSpPr>
            <a:spLocks noGrp="1"/>
          </p:cNvSpPr>
          <p:nvPr>
            <p:ph type="body" sz="quarter" idx="11"/>
          </p:nvPr>
        </p:nvSpPr>
        <p:spPr>
          <a:xfrm>
            <a:off x="952135" y="2667780"/>
            <a:ext cx="9020488" cy="2195078"/>
          </a:xfrm>
        </p:spPr>
        <p:txBody>
          <a:bodyPr/>
          <a:lstStyle/>
          <a:p>
            <a:r>
              <a:rPr lang="en-US" sz="3600" noProof="0" dirty="0">
                <a:solidFill>
                  <a:schemeClr val="accent1"/>
                </a:solidFill>
                <a:latin typeface="IBM Plex Sans Light"/>
              </a:rPr>
              <a:t>25% reduction </a:t>
            </a:r>
            <a:r>
              <a:rPr lang="en-US" sz="3600" noProof="0" dirty="0">
                <a:latin typeface="IBM Plex Sans Light"/>
              </a:rPr>
              <a:t>in the time it takes to onboard new customers, improving employee and customer satisfaction</a:t>
            </a:r>
            <a:r>
              <a:rPr lang="en-US" sz="3600" baseline="30000" noProof="0" dirty="0">
                <a:latin typeface="IBM Plex Sans Light"/>
              </a:rPr>
              <a:t>1</a:t>
            </a:r>
            <a:endParaRPr lang="en-US" sz="3600" noProof="0" dirty="0">
              <a:latin typeface="IBM Plex Sans Light"/>
            </a:endParaRPr>
          </a:p>
        </p:txBody>
      </p:sp>
      <p:sp>
        <p:nvSpPr>
          <p:cNvPr id="4" name="Text Placeholder 3">
            <a:extLst>
              <a:ext uri="{FF2B5EF4-FFF2-40B4-BE49-F238E27FC236}">
                <a16:creationId xmlns:a16="http://schemas.microsoft.com/office/drawing/2014/main" id="{26ACC7BC-D43A-286F-D412-3E80BD910CA7}"/>
              </a:ext>
            </a:extLst>
          </p:cNvPr>
          <p:cNvSpPr>
            <a:spLocks noGrp="1"/>
          </p:cNvSpPr>
          <p:nvPr>
            <p:ph type="body" sz="quarter" idx="13"/>
          </p:nvPr>
        </p:nvSpPr>
        <p:spPr>
          <a:xfrm>
            <a:off x="924426" y="8616823"/>
            <a:ext cx="9020488" cy="1746377"/>
          </a:xfrm>
        </p:spPr>
        <p:txBody>
          <a:bodyPr lIns="0" tIns="0" rIns="0" bIns="0" anchor="t"/>
          <a:lstStyle/>
          <a:p>
            <a:r>
              <a:rPr lang="en-US" sz="3600" noProof="0" dirty="0">
                <a:solidFill>
                  <a:schemeClr val="accent1"/>
                </a:solidFill>
                <a:latin typeface="IBM Plex Sans Light"/>
              </a:rPr>
              <a:t>50% reduction </a:t>
            </a:r>
            <a:r>
              <a:rPr lang="en-US" sz="3600" noProof="0" dirty="0">
                <a:latin typeface="IBM Plex Sans Light"/>
              </a:rPr>
              <a:t>in workload, enabling the bank to counter the shortage of skilled staff</a:t>
            </a:r>
            <a:r>
              <a:rPr lang="en-US" sz="3600" baseline="30000" noProof="0" dirty="0">
                <a:latin typeface="IBM Plex Sans Light"/>
              </a:rPr>
              <a:t>3</a:t>
            </a:r>
            <a:endParaRPr lang="en-US" sz="3600" noProof="0" dirty="0">
              <a:latin typeface="IBM Plex Sans Light"/>
            </a:endParaRPr>
          </a:p>
        </p:txBody>
      </p:sp>
      <p:sp>
        <p:nvSpPr>
          <p:cNvPr id="5" name="Text Placeholder 4">
            <a:extLst>
              <a:ext uri="{FF2B5EF4-FFF2-40B4-BE49-F238E27FC236}">
                <a16:creationId xmlns:a16="http://schemas.microsoft.com/office/drawing/2014/main" id="{0D0C04E5-6CD5-81B3-7A6A-97564257D160}"/>
              </a:ext>
            </a:extLst>
          </p:cNvPr>
          <p:cNvSpPr>
            <a:spLocks noGrp="1"/>
          </p:cNvSpPr>
          <p:nvPr>
            <p:ph type="body" sz="quarter" idx="14"/>
          </p:nvPr>
        </p:nvSpPr>
        <p:spPr>
          <a:xfrm>
            <a:off x="13131611" y="8616823"/>
            <a:ext cx="8831440" cy="2240551"/>
          </a:xfrm>
        </p:spPr>
        <p:txBody>
          <a:bodyPr lIns="0" tIns="0" rIns="0" bIns="0" anchor="t"/>
          <a:lstStyle/>
          <a:p>
            <a:r>
              <a:rPr lang="en-US" sz="3600" noProof="0" dirty="0">
                <a:solidFill>
                  <a:schemeClr val="accent1"/>
                </a:solidFill>
                <a:latin typeface="IBM Plex Sans Light"/>
                <a:ea typeface="IBM Plex Sans Light"/>
                <a:cs typeface="IBM Plex Sans Light"/>
              </a:rPr>
              <a:t>10-20% reduction</a:t>
            </a:r>
            <a:r>
              <a:rPr lang="en-US" sz="3600" noProof="0" dirty="0">
                <a:latin typeface="IBM Plex Sans Light"/>
                <a:ea typeface="IBM Plex Sans Light"/>
                <a:cs typeface="IBM Plex Sans Light"/>
              </a:rPr>
              <a:t> in time to complete procurement tasks, leading to significant cost savings</a:t>
            </a:r>
            <a:r>
              <a:rPr lang="en-US" sz="4000" baseline="30000" noProof="0" dirty="0">
                <a:latin typeface="IBM Plex Sans Light"/>
                <a:ea typeface="IBM Plex Sans Light"/>
                <a:cs typeface="IBM Plex Sans Light"/>
              </a:rPr>
              <a:t>4</a:t>
            </a:r>
            <a:endParaRPr lang="en-US" sz="4000" noProof="0" dirty="0">
              <a:latin typeface="IBM Plex Sans Light"/>
            </a:endParaRPr>
          </a:p>
        </p:txBody>
      </p:sp>
      <p:pic>
        <p:nvPicPr>
          <p:cNvPr id="2" name="Graphic 1">
            <a:extLst>
              <a:ext uri="{FF2B5EF4-FFF2-40B4-BE49-F238E27FC236}">
                <a16:creationId xmlns:a16="http://schemas.microsoft.com/office/drawing/2014/main" id="{9C6695C3-A9A4-325A-ED5A-6E6822632F37}"/>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b="14746"/>
          <a:stretch/>
        </p:blipFill>
        <p:spPr>
          <a:xfrm>
            <a:off x="952063" y="797607"/>
            <a:ext cx="3100528" cy="1778884"/>
          </a:xfrm>
          <a:prstGeom prst="rect">
            <a:avLst/>
          </a:prstGeom>
        </p:spPr>
      </p:pic>
      <p:pic>
        <p:nvPicPr>
          <p:cNvPr id="24" name="Picture 23" descr="A black and grey logo&#10;&#10;Description automatically generated">
            <a:extLst>
              <a:ext uri="{FF2B5EF4-FFF2-40B4-BE49-F238E27FC236}">
                <a16:creationId xmlns:a16="http://schemas.microsoft.com/office/drawing/2014/main" id="{B751B073-153F-A5B2-53A8-83F2A015032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354" y="6858000"/>
            <a:ext cx="5395160" cy="956202"/>
          </a:xfrm>
          <a:prstGeom prst="rect">
            <a:avLst/>
          </a:prstGeom>
        </p:spPr>
      </p:pic>
      <p:pic>
        <p:nvPicPr>
          <p:cNvPr id="7" name="Graphic 6">
            <a:extLst>
              <a:ext uri="{FF2B5EF4-FFF2-40B4-BE49-F238E27FC236}">
                <a16:creationId xmlns:a16="http://schemas.microsoft.com/office/drawing/2014/main" id="{EF36285C-CD2E-EED9-74A4-B82F5C10C5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131918" y="6792143"/>
            <a:ext cx="5878936" cy="943376"/>
          </a:xfrm>
          <a:prstGeom prst="rect">
            <a:avLst/>
          </a:prstGeom>
        </p:spPr>
      </p:pic>
      <p:sp>
        <p:nvSpPr>
          <p:cNvPr id="6" name="TextBox 5">
            <a:extLst>
              <a:ext uri="{FF2B5EF4-FFF2-40B4-BE49-F238E27FC236}">
                <a16:creationId xmlns:a16="http://schemas.microsoft.com/office/drawing/2014/main" id="{C3C62B93-76AB-B8D9-14D3-B58E49E66849}"/>
              </a:ext>
            </a:extLst>
          </p:cNvPr>
          <p:cNvSpPr txBox="1"/>
          <p:nvPr/>
        </p:nvSpPr>
        <p:spPr>
          <a:xfrm>
            <a:off x="1045028" y="5071753"/>
            <a:ext cx="4376057" cy="5972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kern="0" noProof="0" dirty="0">
                <a:solidFill>
                  <a:schemeClr val="accent1"/>
                </a:solidFill>
                <a:ea typeface="IBM Plex Sans Light"/>
                <a:cs typeface="IBM Plex Sans Light"/>
                <a:sym typeface="IBM Plex Sans Light"/>
                <a:hlinkClick r:id="rId8">
                  <a:extLst>
                    <a:ext uri="{A12FA001-AC4F-418D-AE19-62706E023703}">
                      <ahyp:hlinkClr xmlns:ahyp="http://schemas.microsoft.com/office/drawing/2018/hyperlinkcolor" val="tx"/>
                    </a:ext>
                  </a:extLst>
                </a:hlinkClick>
              </a:rPr>
              <a:t>Case study</a:t>
            </a:r>
            <a:r>
              <a:rPr lang="en-US" kern="0" noProof="0" dirty="0">
                <a:solidFill>
                  <a:schemeClr val="accent1"/>
                </a:solidFill>
                <a:ea typeface="IBM Plex Sans Light"/>
                <a:cs typeface="IBM Plex Sans Light"/>
                <a:sym typeface="IBM Plex Sans Light"/>
              </a:rPr>
              <a:t> </a:t>
            </a:r>
            <a:r>
              <a:rPr lang="en-US" noProof="0" dirty="0">
                <a:solidFill>
                  <a:schemeClr val="accent1"/>
                </a:solidFill>
              </a:rPr>
              <a:t>→</a:t>
            </a:r>
            <a:endParaRPr lang="en-US" kern="0" noProof="0" dirty="0">
              <a:solidFill>
                <a:schemeClr val="accent1"/>
              </a:solidFill>
              <a:ea typeface="IBM Plex Sans Light"/>
              <a:cs typeface="IBM Plex Sans Light"/>
              <a:sym typeface="IBM Plex Sans Light"/>
            </a:endParaRPr>
          </a:p>
        </p:txBody>
      </p:sp>
      <p:sp>
        <p:nvSpPr>
          <p:cNvPr id="8" name="TextBox 7">
            <a:extLst>
              <a:ext uri="{FF2B5EF4-FFF2-40B4-BE49-F238E27FC236}">
                <a16:creationId xmlns:a16="http://schemas.microsoft.com/office/drawing/2014/main" id="{401CE260-E51A-F364-7043-EAEA8D985E1B}"/>
              </a:ext>
            </a:extLst>
          </p:cNvPr>
          <p:cNvSpPr txBox="1"/>
          <p:nvPr/>
        </p:nvSpPr>
        <p:spPr>
          <a:xfrm>
            <a:off x="1045027" y="10561760"/>
            <a:ext cx="4376057" cy="5972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kern="0" noProof="0" dirty="0">
                <a:solidFill>
                  <a:schemeClr val="accent1"/>
                </a:solidFill>
                <a:ea typeface="IBM Plex Sans Light"/>
                <a:cs typeface="IBM Plex Sans Light"/>
                <a:sym typeface="IBM Plex Sans Light"/>
                <a:hlinkClick r:id="rId9">
                  <a:extLst>
                    <a:ext uri="{A12FA001-AC4F-418D-AE19-62706E023703}">
                      <ahyp:hlinkClr xmlns:ahyp="http://schemas.microsoft.com/office/drawing/2018/hyperlinkcolor" val="tx"/>
                    </a:ext>
                  </a:extLst>
                </a:hlinkClick>
              </a:rPr>
              <a:t>Case study</a:t>
            </a:r>
            <a:r>
              <a:rPr lang="en-US" kern="0" noProof="0" dirty="0">
                <a:solidFill>
                  <a:schemeClr val="accent1"/>
                </a:solidFill>
                <a:ea typeface="IBM Plex Sans Light"/>
                <a:cs typeface="IBM Plex Sans Light"/>
                <a:sym typeface="IBM Plex Sans Light"/>
              </a:rPr>
              <a:t> </a:t>
            </a:r>
            <a:r>
              <a:rPr lang="en-US" sz="3600" noProof="0" dirty="0">
                <a:solidFill>
                  <a:schemeClr val="accent1"/>
                </a:solidFill>
              </a:rPr>
              <a:t>→</a:t>
            </a:r>
            <a:endParaRPr lang="en-US" kern="0" noProof="0" dirty="0">
              <a:solidFill>
                <a:schemeClr val="accent1"/>
              </a:solidFill>
              <a:ea typeface="IBM Plex Sans Light"/>
              <a:cs typeface="IBM Plex Sans Light"/>
              <a:sym typeface="IBM Plex Sans Light"/>
            </a:endParaRPr>
          </a:p>
        </p:txBody>
      </p:sp>
      <p:sp>
        <p:nvSpPr>
          <p:cNvPr id="12" name="TextBox 11">
            <a:extLst>
              <a:ext uri="{FF2B5EF4-FFF2-40B4-BE49-F238E27FC236}">
                <a16:creationId xmlns:a16="http://schemas.microsoft.com/office/drawing/2014/main" id="{8D1479D5-73AF-93E0-2FF5-2B31E2B7A437}"/>
              </a:ext>
            </a:extLst>
          </p:cNvPr>
          <p:cNvSpPr txBox="1"/>
          <p:nvPr/>
        </p:nvSpPr>
        <p:spPr>
          <a:xfrm>
            <a:off x="13131611" y="10561760"/>
            <a:ext cx="4376057" cy="5972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kern="0" noProof="0" dirty="0">
                <a:solidFill>
                  <a:schemeClr val="accent1"/>
                </a:solidFill>
                <a:ea typeface="IBM Plex Sans Light"/>
                <a:cs typeface="IBM Plex Sans Light"/>
                <a:sym typeface="IBM Plex Sans Light"/>
                <a:hlinkClick r:id="rId10">
                  <a:extLst>
                    <a:ext uri="{A12FA001-AC4F-418D-AE19-62706E023703}">
                      <ahyp:hlinkClr xmlns:ahyp="http://schemas.microsoft.com/office/drawing/2018/hyperlinkcolor" val="tx"/>
                    </a:ext>
                  </a:extLst>
                </a:hlinkClick>
              </a:rPr>
              <a:t>Case study</a:t>
            </a:r>
            <a:r>
              <a:rPr lang="en-US" sz="3600" noProof="0" dirty="0">
                <a:solidFill>
                  <a:schemeClr val="accent1"/>
                </a:solidFill>
              </a:rPr>
              <a:t> →</a:t>
            </a:r>
            <a:endParaRPr lang="en-US" kern="0" noProof="0" dirty="0">
              <a:solidFill>
                <a:schemeClr val="accent1"/>
              </a:solidFill>
              <a:ea typeface="IBM Plex Sans Light"/>
              <a:cs typeface="IBM Plex Sans Light"/>
              <a:sym typeface="IBM Plex Sans Light"/>
            </a:endParaRPr>
          </a:p>
        </p:txBody>
      </p:sp>
      <p:pic>
        <p:nvPicPr>
          <p:cNvPr id="15" name="Picture 14" descr="A logo with orange and blue text&#10;&#10;AI-generated content may be incorrect.">
            <a:extLst>
              <a:ext uri="{FF2B5EF4-FFF2-40B4-BE49-F238E27FC236}">
                <a16:creationId xmlns:a16="http://schemas.microsoft.com/office/drawing/2014/main" id="{E5167030-4483-FBF3-2EFA-268FA82684E1}"/>
              </a:ext>
            </a:extLst>
          </p:cNvPr>
          <p:cNvPicPr>
            <a:picLocks noChangeAspect="1"/>
          </p:cNvPicPr>
          <p:nvPr/>
        </p:nvPicPr>
        <p:blipFill>
          <a:blip r:embed="rId11"/>
          <a:stretch>
            <a:fillRect/>
          </a:stretch>
        </p:blipFill>
        <p:spPr>
          <a:xfrm>
            <a:off x="12942563" y="603337"/>
            <a:ext cx="3603900" cy="1649979"/>
          </a:xfrm>
          <a:prstGeom prst="rect">
            <a:avLst/>
          </a:prstGeom>
        </p:spPr>
      </p:pic>
      <p:sp>
        <p:nvSpPr>
          <p:cNvPr id="18" name="TextBox 17">
            <a:extLst>
              <a:ext uri="{FF2B5EF4-FFF2-40B4-BE49-F238E27FC236}">
                <a16:creationId xmlns:a16="http://schemas.microsoft.com/office/drawing/2014/main" id="{39CE8DB2-E581-B84F-E390-FD9A57AD105E}"/>
              </a:ext>
            </a:extLst>
          </p:cNvPr>
          <p:cNvSpPr txBox="1"/>
          <p:nvPr/>
        </p:nvSpPr>
        <p:spPr>
          <a:xfrm>
            <a:off x="12942563" y="2858626"/>
            <a:ext cx="9020488" cy="1101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R="0" indent="0" defTabSz="2438400">
              <a:lnSpc>
                <a:spcPct val="100000"/>
              </a:lnSpc>
              <a:spcBef>
                <a:spcPts val="0"/>
              </a:spcBef>
              <a:spcAft>
                <a:spcPts val="0"/>
              </a:spcAft>
              <a:buClrTx/>
              <a:buSzTx/>
              <a:buFontTx/>
              <a:buNone/>
              <a:tabLst/>
              <a:defRPr b="0" i="0" u="none" strike="noStrike" cap="none" spc="0" baseline="0">
                <a:solidFill>
                  <a:schemeClr val="accent1"/>
                </a:solidFill>
                <a:uFillTx/>
                <a:latin typeface="IBM Plex Sans Light"/>
                <a:ea typeface="IBM Plex Sans Light"/>
                <a:cs typeface="IBM Plex Sans Light"/>
                <a:sym typeface="IBM Plex Sans Light"/>
              </a:defRPr>
            </a:lvl1pPr>
            <a:lvl2pPr marL="327600" marR="0" indent="-327600" defTabSz="2438400">
              <a:lnSpc>
                <a:spcPct val="100000"/>
              </a:lnSpc>
              <a:spcBef>
                <a:spcPts val="0"/>
              </a:spcBef>
              <a:spcAft>
                <a:spcPts val="0"/>
              </a:spcAft>
              <a:buClrTx/>
              <a:buSzPct val="100000"/>
              <a:buFont typeface="IBM Plex Sans Light" panose="020B0604020202020204" pitchFamily="34" charset="0"/>
              <a:buChar char="•"/>
              <a:tabLst/>
              <a:defRPr sz="4200" b="0" i="0" u="none" strike="noStrike" cap="none" spc="0" baseline="0">
                <a:uFillTx/>
                <a:latin typeface="IBM Plex Sans Light"/>
                <a:ea typeface="IBM Plex Sans Light"/>
                <a:cs typeface="IBM Plex Sans Light"/>
                <a:sym typeface="IBM Plex Sans Light"/>
              </a:defRPr>
            </a:lvl2pPr>
            <a:lvl3pPr marL="658800" marR="0" indent="-327600" defTabSz="2438400">
              <a:lnSpc>
                <a:spcPct val="100000"/>
              </a:lnSpc>
              <a:spcBef>
                <a:spcPts val="0"/>
              </a:spcBef>
              <a:spcAft>
                <a:spcPts val="0"/>
              </a:spcAft>
              <a:buClrTx/>
              <a:buSzPct val="100000"/>
              <a:buFont typeface="IBM Plex Sans Light" panose="020B0604020202020204" pitchFamily="34" charset="0"/>
              <a:buChar char="•"/>
              <a:tabLst/>
              <a:defRPr sz="4200" b="0" i="0" u="none" strike="noStrike" cap="none" spc="0" baseline="0">
                <a:uFillTx/>
                <a:latin typeface="IBM Plex Sans Light"/>
                <a:ea typeface="IBM Plex Sans Light"/>
                <a:cs typeface="IBM Plex Sans Light"/>
                <a:sym typeface="IBM Plex Sans Light"/>
              </a:defRPr>
            </a:lvl3pPr>
            <a:lvl4pPr marL="986400" marR="0" indent="-327600" defTabSz="2438400">
              <a:lnSpc>
                <a:spcPct val="100000"/>
              </a:lnSpc>
              <a:spcBef>
                <a:spcPts val="0"/>
              </a:spcBef>
              <a:spcAft>
                <a:spcPts val="0"/>
              </a:spcAft>
              <a:buClrTx/>
              <a:buSzPct val="100000"/>
              <a:buFont typeface="IBM Plex Sans Light" panose="020B0604020202020204" pitchFamily="34" charset="0"/>
              <a:buChar char="•"/>
              <a:tabLst/>
              <a:defRPr sz="4200" b="0" i="0" u="none" strike="noStrike" cap="none" spc="0" baseline="0">
                <a:uFillTx/>
                <a:latin typeface="IBM Plex Sans Light"/>
                <a:ea typeface="IBM Plex Sans Light"/>
                <a:cs typeface="IBM Plex Sans Light"/>
                <a:sym typeface="IBM Plex Sans Light"/>
              </a:defRPr>
            </a:lvl4pPr>
            <a:lvl5pPr marL="1143000" marR="0" indent="-457200" defTabSz="2438400">
              <a:lnSpc>
                <a:spcPct val="100000"/>
              </a:lnSpc>
              <a:spcBef>
                <a:spcPts val="0"/>
              </a:spcBef>
              <a:spcAft>
                <a:spcPts val="0"/>
              </a:spcAft>
              <a:buClrTx/>
              <a:buSzPct val="100000"/>
              <a:buFont typeface="IBM Plex Sans Light" panose="020B0604020202020204" pitchFamily="34" charset="0"/>
              <a:buChar char="•"/>
              <a:tabLst/>
              <a:defRPr sz="4400" b="0" i="0" u="none" strike="noStrike" cap="none" spc="0" baseline="0">
                <a:uFillTx/>
                <a:latin typeface="IBM Plex Sans Light"/>
                <a:ea typeface="IBM Plex Sans Light"/>
                <a:cs typeface="IBM Plex Sans Light"/>
                <a:sym typeface="IBM Plex Sans Light"/>
              </a:defRPr>
            </a:lvl5pPr>
            <a:lvl6pPr marL="184306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sym typeface="IBM Plex Sans Light"/>
              </a:defRPr>
            </a:lvl9pPr>
          </a:lstStyle>
          <a:p>
            <a:r>
              <a:rPr lang="en-US" dirty="0">
                <a:solidFill>
                  <a:schemeClr val="tx1"/>
                </a:solidFill>
                <a:latin typeface="IBM Plex Sans Light"/>
              </a:rPr>
              <a:t>Held 15,569 conversations with a </a:t>
            </a:r>
            <a:br>
              <a:rPr lang="en-US" dirty="0">
                <a:solidFill>
                  <a:schemeClr val="tx1"/>
                </a:solidFill>
                <a:latin typeface="IBM Plex Sans Light"/>
              </a:rPr>
            </a:br>
            <a:r>
              <a:rPr lang="en-US" dirty="0">
                <a:latin typeface="IBM Plex Sans Light"/>
              </a:rPr>
              <a:t>95.78% containment rate </a:t>
            </a:r>
            <a:r>
              <a:rPr lang="en-US" dirty="0">
                <a:solidFill>
                  <a:schemeClr val="tx1"/>
                </a:solidFill>
                <a:latin typeface="IBM Plex Sans Light"/>
              </a:rPr>
              <a:t>over 12 months</a:t>
            </a:r>
            <a:r>
              <a:rPr lang="en-US" baseline="30000" dirty="0">
                <a:solidFill>
                  <a:schemeClr val="tx1"/>
                </a:solidFill>
                <a:latin typeface="IBM Plex Sans Light"/>
              </a:rPr>
              <a:t>2</a:t>
            </a:r>
          </a:p>
        </p:txBody>
      </p:sp>
      <p:sp>
        <p:nvSpPr>
          <p:cNvPr id="19" name="TextBox 18">
            <a:extLst>
              <a:ext uri="{FF2B5EF4-FFF2-40B4-BE49-F238E27FC236}">
                <a16:creationId xmlns:a16="http://schemas.microsoft.com/office/drawing/2014/main" id="{01B21135-F89E-D293-BF17-373798F61CDC}"/>
              </a:ext>
            </a:extLst>
          </p:cNvPr>
          <p:cNvSpPr txBox="1"/>
          <p:nvPr/>
        </p:nvSpPr>
        <p:spPr>
          <a:xfrm>
            <a:off x="12914854" y="5022235"/>
            <a:ext cx="4376057" cy="5972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kern="0" noProof="0" dirty="0">
                <a:solidFill>
                  <a:schemeClr val="accent1"/>
                </a:solidFill>
                <a:ea typeface="IBM Plex Sans Light"/>
                <a:cs typeface="IBM Plex Sans Light"/>
                <a:sym typeface="IBM Plex Sans Light"/>
                <a:hlinkClick r:id="rId12"/>
              </a:rPr>
              <a:t>Case study</a:t>
            </a:r>
            <a:r>
              <a:rPr lang="en-US" sz="3600" noProof="0" dirty="0">
                <a:solidFill>
                  <a:schemeClr val="accent1"/>
                </a:solidFill>
              </a:rPr>
              <a:t> →</a:t>
            </a:r>
            <a:endParaRPr lang="en-US" kern="0" noProof="0" dirty="0">
              <a:solidFill>
                <a:schemeClr val="accent1"/>
              </a:solidFill>
              <a:ea typeface="IBM Plex Sans Light"/>
              <a:cs typeface="IBM Plex Sans Light"/>
              <a:sym typeface="IBM Plex Sans Light"/>
            </a:endParaRPr>
          </a:p>
        </p:txBody>
      </p:sp>
      <p:sp>
        <p:nvSpPr>
          <p:cNvPr id="22" name="TextBox 21">
            <a:extLst>
              <a:ext uri="{FF2B5EF4-FFF2-40B4-BE49-F238E27FC236}">
                <a16:creationId xmlns:a16="http://schemas.microsoft.com/office/drawing/2014/main" id="{323F406F-AD2E-5590-F708-98AF6787231D}"/>
              </a:ext>
            </a:extLst>
          </p:cNvPr>
          <p:cNvSpPr txBox="1"/>
          <p:nvPr/>
        </p:nvSpPr>
        <p:spPr>
          <a:xfrm>
            <a:off x="1045026" y="12536618"/>
            <a:ext cx="4376057" cy="5972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kern="0" noProof="0" dirty="0">
                <a:solidFill>
                  <a:schemeClr val="accent1"/>
                </a:solidFill>
                <a:ea typeface="IBM Plex Sans Light"/>
                <a:cs typeface="IBM Plex Sans Light"/>
                <a:sym typeface="IBM Plex Sans Light"/>
                <a:hlinkClick r:id="rId13">
                  <a:extLst>
                    <a:ext uri="{A12FA001-AC4F-418D-AE19-62706E023703}">
                      <ahyp:hlinkClr xmlns:ahyp="http://schemas.microsoft.com/office/drawing/2018/hyperlinkcolor" val="tx"/>
                    </a:ext>
                  </a:extLst>
                </a:hlinkClick>
              </a:rPr>
              <a:t>Additional case studies</a:t>
            </a:r>
            <a:r>
              <a:rPr lang="en-US" sz="3600" noProof="0" dirty="0">
                <a:solidFill>
                  <a:schemeClr val="accent1"/>
                </a:solidFill>
              </a:rPr>
              <a:t> →</a:t>
            </a:r>
            <a:endParaRPr lang="en-US" kern="0" noProof="0" dirty="0">
              <a:solidFill>
                <a:schemeClr val="accent1"/>
              </a:solidFill>
              <a:ea typeface="IBM Plex Sans Light"/>
              <a:cs typeface="IBM Plex Sans Light"/>
              <a:sym typeface="IBM Plex Sans Light"/>
            </a:endParaRPr>
          </a:p>
        </p:txBody>
      </p:sp>
    </p:spTree>
    <p:extLst>
      <p:ext uri="{BB962C8B-B14F-4D97-AF65-F5344CB8AC3E}">
        <p14:creationId xmlns:p14="http://schemas.microsoft.com/office/powerpoint/2010/main" val="1504845630"/>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E5F6FF"/>
        </a:solidFill>
        <a:effectLst/>
      </p:bgPr>
    </p:bg>
    <p:spTree>
      <p:nvGrpSpPr>
        <p:cNvPr id="1" name="">
          <a:extLst>
            <a:ext uri="{FF2B5EF4-FFF2-40B4-BE49-F238E27FC236}">
              <a16:creationId xmlns:a16="http://schemas.microsoft.com/office/drawing/2014/main" id="{BBA8A942-F72E-BD87-2B6D-06FED647E5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6928BC-BC6D-8802-DB74-BD18C6B82296}"/>
              </a:ext>
            </a:extLst>
          </p:cNvPr>
          <p:cNvSpPr>
            <a:spLocks noGrp="1"/>
          </p:cNvSpPr>
          <p:nvPr>
            <p:ph type="title"/>
          </p:nvPr>
        </p:nvSpPr>
        <p:spPr>
          <a:xfrm>
            <a:off x="575999" y="576000"/>
            <a:ext cx="11617587" cy="3443107"/>
          </a:xfrm>
        </p:spPr>
        <p:txBody>
          <a:bodyPr/>
          <a:lstStyle/>
          <a:p>
            <a:pPr>
              <a:lnSpc>
                <a:spcPct val="110000"/>
              </a:lnSpc>
            </a:pPr>
            <a:r>
              <a:rPr lang="en-US" b="1" noProof="0" dirty="0"/>
              <a:t>w</a:t>
            </a:r>
            <a:r>
              <a:rPr lang="en-US" b="1" noProof="0" dirty="0">
                <a:latin typeface="IBM Plex Sans Light"/>
              </a:rPr>
              <a:t>atson</a:t>
            </a:r>
            <a:r>
              <a:rPr lang="en-US" b="1" noProof="0" dirty="0">
                <a:solidFill>
                  <a:schemeClr val="accent1"/>
                </a:solidFill>
                <a:latin typeface="IBM Plex Sans Light"/>
              </a:rPr>
              <a:t>x </a:t>
            </a:r>
            <a:r>
              <a:rPr lang="en-US" b="1" noProof="0" dirty="0">
                <a:latin typeface="IBM Plex Sans Light"/>
              </a:rPr>
              <a:t>Orchestrate</a:t>
            </a:r>
            <a:br>
              <a:rPr lang="en-US" noProof="0" dirty="0">
                <a:latin typeface="IBM Plex Sans Light"/>
              </a:rPr>
            </a:br>
            <a:r>
              <a:rPr lang="en-US" noProof="0" dirty="0">
                <a:latin typeface="IBM Plex Sans Light"/>
              </a:rPr>
              <a:t>prospecting</a:t>
            </a:r>
          </a:p>
        </p:txBody>
      </p:sp>
    </p:spTree>
    <p:extLst>
      <p:ext uri="{BB962C8B-B14F-4D97-AF65-F5344CB8AC3E}">
        <p14:creationId xmlns:p14="http://schemas.microsoft.com/office/powerpoint/2010/main" val="259770400"/>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554A8-880D-D3BE-8C33-62231A2288AF}"/>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DC11C5-E0FD-94B5-9C37-ED6DCD288556}"/>
              </a:ext>
            </a:extLst>
          </p:cNvPr>
          <p:cNvSpPr/>
          <p:nvPr/>
        </p:nvSpPr>
        <p:spPr bwMode="auto">
          <a:xfrm>
            <a:off x="2" y="0"/>
            <a:ext cx="5946774" cy="137160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r>
              <a:rPr lang="en-US" sz="4400" noProof="0" dirty="0">
                <a:solidFill>
                  <a:schemeClr val="tx1"/>
                </a:solidFill>
                <a:latin typeface="IBM Plex Sans Light"/>
                <a:cs typeface="IBM Plex Sans Light" panose="020B0604020202020204" pitchFamily="34" charset="0"/>
              </a:rPr>
              <a:t> </a:t>
            </a:r>
            <a:endParaRPr kumimoji="0" lang="en-US" sz="4400" b="0" i="0" u="none" strike="noStrike" cap="none" normalizeH="0" baseline="0" noProof="0" dirty="0">
              <a:ln>
                <a:noFill/>
              </a:ln>
              <a:solidFill>
                <a:schemeClr val="tx1"/>
              </a:solidFill>
              <a:effectLst/>
              <a:latin typeface="IBM Plex Sans Light"/>
            </a:endParaRPr>
          </a:p>
        </p:txBody>
      </p:sp>
      <p:sp>
        <p:nvSpPr>
          <p:cNvPr id="6" name="Title 9">
            <a:extLst>
              <a:ext uri="{FF2B5EF4-FFF2-40B4-BE49-F238E27FC236}">
                <a16:creationId xmlns:a16="http://schemas.microsoft.com/office/drawing/2014/main" id="{CE3E3CB1-A43B-3A67-A1EE-EF41FDA9DF06}"/>
              </a:ext>
            </a:extLst>
          </p:cNvPr>
          <p:cNvSpPr>
            <a:spLocks noGrp="1"/>
          </p:cNvSpPr>
          <p:nvPr>
            <p:ph type="title"/>
          </p:nvPr>
        </p:nvSpPr>
        <p:spPr>
          <a:xfrm>
            <a:off x="576000" y="665018"/>
            <a:ext cx="4740279" cy="10267832"/>
          </a:xfrm>
        </p:spPr>
        <p:txBody>
          <a:bodyPr>
            <a:normAutofit/>
          </a:bodyPr>
          <a:lstStyle/>
          <a:p>
            <a:r>
              <a:rPr lang="en-US" sz="4200" noProof="0" dirty="0">
                <a:latin typeface="IBM Plex Sans Light"/>
              </a:rPr>
              <a:t>Know your buyer</a:t>
            </a:r>
          </a:p>
        </p:txBody>
      </p:sp>
      <p:sp>
        <p:nvSpPr>
          <p:cNvPr id="12" name="TextBox 11">
            <a:extLst>
              <a:ext uri="{FF2B5EF4-FFF2-40B4-BE49-F238E27FC236}">
                <a16:creationId xmlns:a16="http://schemas.microsoft.com/office/drawing/2014/main" id="{5E19E8FD-97C5-BB96-72E3-4AC2E7594F01}"/>
              </a:ext>
            </a:extLst>
          </p:cNvPr>
          <p:cNvSpPr txBox="1"/>
          <p:nvPr/>
        </p:nvSpPr>
        <p:spPr>
          <a:xfrm>
            <a:off x="576000" y="12143851"/>
            <a:ext cx="4250000" cy="13771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7912">
              <a:spcBef>
                <a:spcPts val="2900"/>
              </a:spcBef>
              <a:buSzPct val="100000"/>
            </a:pPr>
            <a:r>
              <a:rPr lang="en-US" sz="3200" kern="0" noProof="0" dirty="0">
                <a:solidFill>
                  <a:schemeClr val="accent1"/>
                </a:solidFill>
                <a:ea typeface="IBM Plex Sans Light"/>
                <a:cs typeface="IBM Plex Sans Light"/>
                <a:sym typeface="IBM Plex Sans Light"/>
                <a:hlinkClick r:id="rId3"/>
              </a:rPr>
              <a:t>From the prospecting virtual academy</a:t>
            </a:r>
            <a:r>
              <a:rPr lang="en-US" sz="3200" kern="0" noProof="0" dirty="0">
                <a:solidFill>
                  <a:schemeClr val="accent1"/>
                </a:solidFill>
                <a:ea typeface="IBM Plex Sans Light"/>
                <a:cs typeface="IBM Plex Sans Light"/>
                <a:sym typeface="IBM Plex Sans Light"/>
              </a:rPr>
              <a:t> </a:t>
            </a:r>
            <a:r>
              <a:rPr lang="en-US" sz="3200" noProof="0" dirty="0">
                <a:solidFill>
                  <a:schemeClr val="accent1"/>
                </a:solidFill>
              </a:rPr>
              <a:t>→</a:t>
            </a:r>
            <a:endParaRPr lang="en-US" sz="3200" kern="0" noProof="0" dirty="0">
              <a:solidFill>
                <a:schemeClr val="accent1"/>
              </a:solidFill>
              <a:ea typeface="IBM Plex Sans Light"/>
              <a:cs typeface="IBM Plex Sans Light"/>
              <a:sym typeface="IBM Plex Sans Light"/>
            </a:endParaRPr>
          </a:p>
        </p:txBody>
      </p:sp>
      <p:sp>
        <p:nvSpPr>
          <p:cNvPr id="4" name="TextBox 3">
            <a:extLst>
              <a:ext uri="{FF2B5EF4-FFF2-40B4-BE49-F238E27FC236}">
                <a16:creationId xmlns:a16="http://schemas.microsoft.com/office/drawing/2014/main" id="{359D9E50-7965-EE35-9534-999757726F53}"/>
              </a:ext>
            </a:extLst>
          </p:cNvPr>
          <p:cNvSpPr txBox="1"/>
          <p:nvPr/>
        </p:nvSpPr>
        <p:spPr>
          <a:xfrm>
            <a:off x="7050833" y="3898212"/>
            <a:ext cx="16760342" cy="96227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US" sz="3200" kern="0" noProof="0" dirty="0">
                <a:solidFill>
                  <a:srgbClr val="000000"/>
                </a:solidFill>
                <a:ea typeface="IBM Plex Sans Light"/>
                <a:cs typeface="IBM Plex Sans Light"/>
                <a:sym typeface="IBM Plex Sans Light"/>
              </a:rPr>
              <a:t>Any mid-size organization that has an interest in building, deploying &amp; orchestrating personalized AI assistants &amp; agents to automate work across the enterprise by integrating any AI model, data source</a:t>
            </a:r>
            <a:r>
              <a:rPr lang="en-US" sz="3200" kern="0" dirty="0">
                <a:solidFill>
                  <a:srgbClr val="000000"/>
                </a:solidFill>
                <a:ea typeface="IBM Plex Sans Light"/>
                <a:cs typeface="IBM Plex Sans Light"/>
                <a:sym typeface="IBM Plex Sans Light"/>
              </a:rPr>
              <a:t> &amp;</a:t>
            </a:r>
            <a:r>
              <a:rPr lang="en-US" sz="3200" kern="0" noProof="0" dirty="0">
                <a:solidFill>
                  <a:srgbClr val="000000"/>
                </a:solidFill>
                <a:ea typeface="IBM Plex Sans Light"/>
                <a:cs typeface="IBM Plex Sans Light"/>
                <a:sym typeface="IBM Plex Sans Light"/>
              </a:rPr>
              <a:t>business application</a:t>
            </a:r>
          </a:p>
          <a:p>
            <a:pPr algn="l" defTabSz="2438400">
              <a:spcBef>
                <a:spcPts val="2900"/>
              </a:spcBef>
              <a:buSzPct val="100000"/>
            </a:pPr>
            <a:r>
              <a:rPr lang="en-US" sz="3200" b="1" kern="0" noProof="0" dirty="0">
                <a:solidFill>
                  <a:srgbClr val="000000"/>
                </a:solidFill>
                <a:ea typeface="IBM Plex Sans Light"/>
                <a:cs typeface="IBM Plex Sans Light"/>
                <a:sym typeface="IBM Plex Sans Light"/>
              </a:rPr>
              <a:t>Top Industries: </a:t>
            </a:r>
          </a:p>
          <a:p>
            <a:pPr marL="457200" indent="-457200" algn="l" defTabSz="2438400">
              <a:spcBef>
                <a:spcPts val="2900"/>
              </a:spcBef>
              <a:buSzPct val="100000"/>
              <a:buFont typeface="IBM Plex Sans Light" panose="020B0604020202020204" pitchFamily="34" charset="0"/>
              <a:buChar char="•"/>
            </a:pPr>
            <a:r>
              <a:rPr lang="en-US" sz="3200" kern="0" noProof="0" dirty="0">
                <a:solidFill>
                  <a:srgbClr val="000000"/>
                </a:solidFill>
                <a:ea typeface="IBM Plex Sans Light"/>
                <a:cs typeface="IBM Plex Sans Light"/>
                <a:sym typeface="IBM Plex Sans Light"/>
              </a:rPr>
              <a:t>Professional Services 25%, Banking/Insurance 25%, Computer Services 25%, Retail 25%</a:t>
            </a:r>
          </a:p>
          <a:p>
            <a:pPr algn="l" defTabSz="2438400">
              <a:spcBef>
                <a:spcPts val="2900"/>
              </a:spcBef>
              <a:buSzPct val="100000"/>
            </a:pPr>
            <a:r>
              <a:rPr lang="en-US" sz="3200" b="1" kern="0" noProof="0" dirty="0">
                <a:solidFill>
                  <a:srgbClr val="000000"/>
                </a:solidFill>
                <a:ea typeface="IBM Plex Sans Light"/>
                <a:cs typeface="IBM Plex Sans Light"/>
                <a:sym typeface="IBM Plex Sans Light"/>
              </a:rPr>
              <a:t>Top Geographies: </a:t>
            </a:r>
          </a:p>
          <a:p>
            <a:pPr marL="457200" indent="-457200" algn="l" defTabSz="2438400">
              <a:spcBef>
                <a:spcPts val="2900"/>
              </a:spcBef>
              <a:buSzPct val="100000"/>
              <a:buFont typeface="IBM Plex Sans Light" panose="020B0604020202020204" pitchFamily="34" charset="0"/>
              <a:buChar char="•"/>
            </a:pPr>
            <a:r>
              <a:rPr lang="en-US" sz="3200" kern="0" noProof="0" dirty="0">
                <a:solidFill>
                  <a:srgbClr val="000000"/>
                </a:solidFill>
                <a:ea typeface="IBM Plex Sans Light"/>
                <a:cs typeface="IBM Plex Sans Light"/>
                <a:sym typeface="IBM Plex Sans Light"/>
              </a:rPr>
              <a:t>Americas 50%, EMEA 30%, APAC 10%, Japan 10%</a:t>
            </a:r>
          </a:p>
          <a:p>
            <a:pPr algn="l" defTabSz="2438400">
              <a:spcBef>
                <a:spcPts val="2900"/>
              </a:spcBef>
              <a:buSzPct val="100000"/>
            </a:pPr>
            <a:r>
              <a:rPr lang="en-US" sz="3200" b="1" kern="0" noProof="0" dirty="0">
                <a:solidFill>
                  <a:srgbClr val="000000"/>
                </a:solidFill>
                <a:ea typeface="IBM Plex Sans Light"/>
                <a:cs typeface="IBM Plex Sans Light"/>
                <a:sym typeface="IBM Plex Sans Light"/>
              </a:rPr>
              <a:t>Technical environment: </a:t>
            </a:r>
          </a:p>
          <a:p>
            <a:pPr marL="457200" indent="-457200" algn="l" defTabSz="2438400">
              <a:spcBef>
                <a:spcPts val="2900"/>
              </a:spcBef>
              <a:buSzPct val="100000"/>
              <a:buFont typeface="IBM Plex Sans Light" panose="020B0604020202020204" pitchFamily="34" charset="0"/>
              <a:buChar char="•"/>
            </a:pPr>
            <a:r>
              <a:rPr lang="en-US" sz="3200" kern="0" noProof="0" dirty="0">
                <a:solidFill>
                  <a:srgbClr val="000000"/>
                </a:solidFill>
                <a:ea typeface="IBM Plex Sans Light"/>
                <a:cs typeface="IBM Plex Sans Light"/>
                <a:sym typeface="IBM Plex Sans Light"/>
              </a:rPr>
              <a:t>Multiple disconnected tools, applications &amp; data sources, looking to integrate apps &amp; simplify access to information/data/tools</a:t>
            </a:r>
          </a:p>
          <a:p>
            <a:pPr marL="457200" indent="-457200" defTabSz="2438400">
              <a:spcBef>
                <a:spcPts val="2900"/>
              </a:spcBef>
              <a:buSzPct val="100000"/>
              <a:buFont typeface="IBM Plex Sans Light" panose="020B0604020202020204" pitchFamily="34" charset="0"/>
              <a:buChar char="•"/>
            </a:pPr>
            <a:r>
              <a:rPr lang="en-US" sz="3200" kern="0" noProof="0" dirty="0">
                <a:solidFill>
                  <a:srgbClr val="000000"/>
                </a:solidFill>
                <a:ea typeface="IBM Plex Sans Light"/>
                <a:cs typeface="IBM Plex Sans Light"/>
                <a:sym typeface="IBM Plex Sans Light"/>
              </a:rPr>
              <a:t>Multiple, complex systems with different UIs and </a:t>
            </a:r>
            <a:r>
              <a:rPr lang="en-US" sz="3200" kern="0" dirty="0">
                <a:solidFill>
                  <a:srgbClr val="000000"/>
                </a:solidFill>
                <a:ea typeface="IBM Plex Sans Light"/>
                <a:cs typeface="IBM Plex Sans Light"/>
                <a:sym typeface="IBM Plex Sans Light"/>
              </a:rPr>
              <a:t>multiple-step </a:t>
            </a:r>
            <a:r>
              <a:rPr lang="en-US" sz="3200" kern="0" noProof="0" dirty="0">
                <a:solidFill>
                  <a:srgbClr val="000000"/>
                </a:solidFill>
                <a:ea typeface="IBM Plex Sans Light"/>
                <a:cs typeface="IBM Plex Sans Light"/>
                <a:sym typeface="IBM Plex Sans Light"/>
              </a:rPr>
              <a:t>processes</a:t>
            </a:r>
          </a:p>
          <a:p>
            <a:pPr marL="457200" indent="-457200" algn="l" defTabSz="2438400">
              <a:spcBef>
                <a:spcPts val="2900"/>
              </a:spcBef>
              <a:buSzPct val="100000"/>
              <a:buFont typeface="IBM Plex Sans Light" panose="020B0604020202020204" pitchFamily="34" charset="0"/>
              <a:buChar char="•"/>
            </a:pPr>
            <a:r>
              <a:rPr lang="en-US" sz="3200" kern="0" noProof="0" dirty="0">
                <a:solidFill>
                  <a:srgbClr val="000000"/>
                </a:solidFill>
                <a:ea typeface="IBM Plex Sans Light"/>
                <a:cs typeface="IBM Plex Sans Light"/>
                <a:sym typeface="IBM Plex Sans Light"/>
              </a:rPr>
              <a:t>Lack of visibility into business operations &amp; need to make better data-based decisions</a:t>
            </a:r>
          </a:p>
        </p:txBody>
      </p:sp>
      <p:pic>
        <p:nvPicPr>
          <p:cNvPr id="9" name="Picture 8">
            <a:extLst>
              <a:ext uri="{FF2B5EF4-FFF2-40B4-BE49-F238E27FC236}">
                <a16:creationId xmlns:a16="http://schemas.microsoft.com/office/drawing/2014/main" id="{DBDAAEBB-006C-B41D-5AAA-DEDF65791CD2}"/>
              </a:ext>
            </a:extLst>
          </p:cNvPr>
          <p:cNvPicPr>
            <a:picLocks noChangeAspect="1"/>
          </p:cNvPicPr>
          <p:nvPr/>
        </p:nvPicPr>
        <p:blipFill>
          <a:blip r:embed="rId4">
            <a:clrChange>
              <a:clrFrom>
                <a:srgbClr val="F6F2FF"/>
              </a:clrFrom>
              <a:clrTo>
                <a:srgbClr val="F6F2FF">
                  <a:alpha val="0"/>
                </a:srgbClr>
              </a:clrTo>
            </a:clrChange>
          </a:blip>
          <a:stretch>
            <a:fillRect/>
          </a:stretch>
        </p:blipFill>
        <p:spPr>
          <a:xfrm>
            <a:off x="576000" y="2417133"/>
            <a:ext cx="4494708" cy="8888976"/>
          </a:xfrm>
          <a:prstGeom prst="rect">
            <a:avLst/>
          </a:prstGeom>
        </p:spPr>
      </p:pic>
      <p:sp>
        <p:nvSpPr>
          <p:cNvPr id="11" name="TextBox 10">
            <a:extLst>
              <a:ext uri="{FF2B5EF4-FFF2-40B4-BE49-F238E27FC236}">
                <a16:creationId xmlns:a16="http://schemas.microsoft.com/office/drawing/2014/main" id="{7B2A3D8C-E6B4-5D7D-1518-3BAAAC936659}"/>
              </a:ext>
            </a:extLst>
          </p:cNvPr>
          <p:cNvSpPr txBox="1"/>
          <p:nvPr/>
        </p:nvSpPr>
        <p:spPr>
          <a:xfrm>
            <a:off x="15502269" y="2095055"/>
            <a:ext cx="4853870" cy="920637"/>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a:lnSpc>
                <a:spcPct val="110000"/>
              </a:lnSpc>
            </a:pPr>
            <a:r>
              <a:rPr lang="en-US" sz="2800" noProof="0" dirty="0">
                <a:solidFill>
                  <a:schemeClr val="tx1"/>
                </a:solidFill>
              </a:rPr>
              <a:t>IBM and Business Partner </a:t>
            </a:r>
            <a:br>
              <a:rPr lang="en-US" sz="2800" noProof="0" dirty="0">
                <a:solidFill>
                  <a:schemeClr val="tx1"/>
                </a:solidFill>
              </a:rPr>
            </a:br>
            <a:r>
              <a:rPr lang="en-US" sz="2800" noProof="0" dirty="0">
                <a:solidFill>
                  <a:schemeClr val="accent6"/>
                </a:solidFill>
              </a:rPr>
              <a:t>Internal Use Only</a:t>
            </a:r>
          </a:p>
        </p:txBody>
      </p:sp>
      <p:pic>
        <p:nvPicPr>
          <p:cNvPr id="13" name="Picture 12">
            <a:extLst>
              <a:ext uri="{FF2B5EF4-FFF2-40B4-BE49-F238E27FC236}">
                <a16:creationId xmlns:a16="http://schemas.microsoft.com/office/drawing/2014/main" id="{0224516D-28DD-DCCE-3387-BAC095ADF1E3}"/>
              </a:ext>
            </a:extLst>
          </p:cNvPr>
          <p:cNvPicPr>
            <a:picLocks noChangeAspect="1"/>
          </p:cNvPicPr>
          <p:nvPr/>
        </p:nvPicPr>
        <p:blipFill>
          <a:blip r:embed="rId5"/>
          <a:stretch>
            <a:fillRect/>
          </a:stretch>
        </p:blipFill>
        <p:spPr>
          <a:xfrm>
            <a:off x="7649922" y="1747685"/>
            <a:ext cx="6659312" cy="1615378"/>
          </a:xfrm>
          <a:prstGeom prst="rect">
            <a:avLst/>
          </a:prstGeom>
        </p:spPr>
      </p:pic>
      <p:sp>
        <p:nvSpPr>
          <p:cNvPr id="14" name="Rectangle 13">
            <a:extLst>
              <a:ext uri="{FF2B5EF4-FFF2-40B4-BE49-F238E27FC236}">
                <a16:creationId xmlns:a16="http://schemas.microsoft.com/office/drawing/2014/main" id="{F62A5BA9-E71A-5ADB-2A0A-A805225C0A7A}"/>
              </a:ext>
            </a:extLst>
          </p:cNvPr>
          <p:cNvSpPr/>
          <p:nvPr/>
        </p:nvSpPr>
        <p:spPr bwMode="auto">
          <a:xfrm>
            <a:off x="15061103" y="1747685"/>
            <a:ext cx="6659312" cy="161537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2800" b="0" i="0" u="none" strike="noStrike" cap="none" normalizeH="0" baseline="0" dirty="0" err="1">
              <a:ln>
                <a:noFill/>
              </a:ln>
              <a:solidFill>
                <a:schemeClr val="bg1"/>
              </a:solidFill>
              <a:effectLst/>
              <a:latin typeface="IBM Plex Sans Light"/>
            </a:endParaRPr>
          </a:p>
        </p:txBody>
      </p:sp>
    </p:spTree>
    <p:extLst>
      <p:ext uri="{BB962C8B-B14F-4D97-AF65-F5344CB8AC3E}">
        <p14:creationId xmlns:p14="http://schemas.microsoft.com/office/powerpoint/2010/main" val="113718836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C5B74-8E56-9ABA-108C-E78B1C71A92E}"/>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835CFDB6-39B8-ECE4-C757-55D04304E4BD}"/>
              </a:ext>
            </a:extLst>
          </p:cNvPr>
          <p:cNvSpPr/>
          <p:nvPr/>
        </p:nvSpPr>
        <p:spPr bwMode="auto">
          <a:xfrm>
            <a:off x="2" y="0"/>
            <a:ext cx="5946774" cy="137160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r>
              <a:rPr lang="en-US" sz="4400" noProof="0" dirty="0">
                <a:solidFill>
                  <a:schemeClr val="tx1"/>
                </a:solidFill>
                <a:latin typeface="IBM Plex Sans Light"/>
                <a:cs typeface="IBM Plex Sans Light" panose="020B0604020202020204" pitchFamily="34" charset="0"/>
              </a:rPr>
              <a:t> </a:t>
            </a:r>
            <a:endParaRPr kumimoji="0" lang="en-US" sz="4400" b="0" i="0" u="none" strike="noStrike" cap="none" normalizeH="0" baseline="0" noProof="0" dirty="0">
              <a:ln>
                <a:noFill/>
              </a:ln>
              <a:solidFill>
                <a:schemeClr val="tx1"/>
              </a:solidFill>
              <a:effectLst/>
              <a:latin typeface="IBM Plex Sans Light"/>
            </a:endParaRPr>
          </a:p>
        </p:txBody>
      </p:sp>
      <p:sp>
        <p:nvSpPr>
          <p:cNvPr id="6" name="Title 9">
            <a:extLst>
              <a:ext uri="{FF2B5EF4-FFF2-40B4-BE49-F238E27FC236}">
                <a16:creationId xmlns:a16="http://schemas.microsoft.com/office/drawing/2014/main" id="{FB989714-7C20-9367-EE19-A9E6EBC63D4F}"/>
              </a:ext>
            </a:extLst>
          </p:cNvPr>
          <p:cNvSpPr>
            <a:spLocks noGrp="1"/>
          </p:cNvSpPr>
          <p:nvPr>
            <p:ph type="title"/>
          </p:nvPr>
        </p:nvSpPr>
        <p:spPr>
          <a:xfrm>
            <a:off x="576000" y="665018"/>
            <a:ext cx="4740279" cy="10267832"/>
          </a:xfrm>
        </p:spPr>
        <p:txBody>
          <a:bodyPr>
            <a:normAutofit/>
          </a:bodyPr>
          <a:lstStyle/>
          <a:p>
            <a:r>
              <a:rPr lang="en-US" sz="4200" noProof="0" dirty="0"/>
              <a:t>Key questions</a:t>
            </a:r>
            <a:endParaRPr lang="en-US" sz="4200" noProof="0" dirty="0">
              <a:latin typeface="IBM Plex Sans Light"/>
            </a:endParaRPr>
          </a:p>
        </p:txBody>
      </p:sp>
      <p:sp>
        <p:nvSpPr>
          <p:cNvPr id="12" name="TextBox 11">
            <a:extLst>
              <a:ext uri="{FF2B5EF4-FFF2-40B4-BE49-F238E27FC236}">
                <a16:creationId xmlns:a16="http://schemas.microsoft.com/office/drawing/2014/main" id="{1A2AB46B-B5E2-D4E9-BBD0-5524F7E07FD5}"/>
              </a:ext>
            </a:extLst>
          </p:cNvPr>
          <p:cNvSpPr txBox="1"/>
          <p:nvPr/>
        </p:nvSpPr>
        <p:spPr>
          <a:xfrm>
            <a:off x="576000" y="12143851"/>
            <a:ext cx="4250000" cy="1377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7912">
              <a:spcBef>
                <a:spcPts val="2900"/>
              </a:spcBef>
              <a:buSzPct val="100000"/>
            </a:pPr>
            <a:r>
              <a:rPr lang="en-US" sz="3200" kern="0" noProof="0" dirty="0">
                <a:solidFill>
                  <a:schemeClr val="accent1"/>
                </a:solidFill>
                <a:ea typeface="IBM Plex Sans Light"/>
                <a:cs typeface="IBM Plex Sans Light"/>
                <a:sym typeface="IBM Plex Sans Light"/>
                <a:hlinkClick r:id="rId3"/>
              </a:rPr>
              <a:t>From the prospecting virtual academy</a:t>
            </a:r>
            <a:r>
              <a:rPr lang="en-US" sz="3200" kern="0" noProof="0" dirty="0">
                <a:solidFill>
                  <a:schemeClr val="accent1"/>
                </a:solidFill>
                <a:ea typeface="IBM Plex Sans Light"/>
                <a:cs typeface="IBM Plex Sans Light"/>
                <a:sym typeface="IBM Plex Sans Light"/>
              </a:rPr>
              <a:t> </a:t>
            </a:r>
            <a:r>
              <a:rPr lang="en-US" sz="3200" noProof="0" dirty="0">
                <a:solidFill>
                  <a:schemeClr val="accent1"/>
                </a:solidFill>
              </a:rPr>
              <a:t>→</a:t>
            </a:r>
            <a:endParaRPr lang="en-US" sz="3200" kern="0" noProof="0" dirty="0">
              <a:solidFill>
                <a:schemeClr val="accent1"/>
              </a:solidFill>
              <a:ea typeface="IBM Plex Sans Light"/>
              <a:cs typeface="IBM Plex Sans Light"/>
              <a:sym typeface="IBM Plex Sans Light"/>
            </a:endParaRPr>
          </a:p>
        </p:txBody>
      </p:sp>
      <p:sp>
        <p:nvSpPr>
          <p:cNvPr id="4" name="TextBox 3">
            <a:extLst>
              <a:ext uri="{FF2B5EF4-FFF2-40B4-BE49-F238E27FC236}">
                <a16:creationId xmlns:a16="http://schemas.microsoft.com/office/drawing/2014/main" id="{B791C01E-F1ED-FFA3-65BE-125F8E62BBD7}"/>
              </a:ext>
            </a:extLst>
          </p:cNvPr>
          <p:cNvSpPr txBox="1"/>
          <p:nvPr/>
        </p:nvSpPr>
        <p:spPr>
          <a:xfrm>
            <a:off x="7649921" y="4382813"/>
            <a:ext cx="13609879" cy="6550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571500" indent="-571500" algn="l" defTabSz="2438400">
              <a:spcBef>
                <a:spcPts val="2900"/>
              </a:spcBef>
              <a:buSzPct val="100000"/>
              <a:buFont typeface="IBM Plex Sans Light" panose="020B0604020202020204" pitchFamily="34" charset="0"/>
              <a:buChar char="•"/>
            </a:pPr>
            <a:r>
              <a:rPr lang="en-US" sz="3200" b="0" i="0" u="none" strike="noStrike" noProof="0" dirty="0">
                <a:solidFill>
                  <a:srgbClr val="000000"/>
                </a:solidFill>
                <a:effectLst/>
              </a:rPr>
              <a:t>How are you currently addressing labor shortages or skills gaps in </a:t>
            </a:r>
            <a:br>
              <a:rPr lang="en-US" sz="3200" b="0" i="0" u="none" strike="noStrike" noProof="0" dirty="0">
                <a:solidFill>
                  <a:srgbClr val="000000"/>
                </a:solidFill>
                <a:effectLst/>
              </a:rPr>
            </a:br>
            <a:r>
              <a:rPr lang="en-US" sz="3200" b="0" i="0" u="none" strike="noStrike" noProof="0" dirty="0">
                <a:solidFill>
                  <a:srgbClr val="000000"/>
                </a:solidFill>
                <a:effectLst/>
              </a:rPr>
              <a:t>your organization?</a:t>
            </a:r>
          </a:p>
          <a:p>
            <a:pPr marL="571500" indent="-571500" algn="l" defTabSz="2438400">
              <a:spcBef>
                <a:spcPts val="2900"/>
              </a:spcBef>
              <a:buSzPct val="100000"/>
              <a:buFont typeface="IBM Plex Sans Light" panose="020B0604020202020204" pitchFamily="34" charset="0"/>
              <a:buChar char="•"/>
            </a:pPr>
            <a:r>
              <a:rPr lang="en-US" sz="3200" b="0" i="0" u="none" strike="noStrike" noProof="0" dirty="0">
                <a:solidFill>
                  <a:srgbClr val="000000"/>
                </a:solidFill>
                <a:effectLst/>
              </a:rPr>
              <a:t>Are your employees facing difficulties managing or integrating multiple applications to access critical data and perform tasks effectively? </a:t>
            </a:r>
            <a:endParaRPr lang="en-US" sz="3200" noProof="0" dirty="0">
              <a:solidFill>
                <a:srgbClr val="000000"/>
              </a:solidFill>
            </a:endParaRPr>
          </a:p>
          <a:p>
            <a:pPr marL="571500" indent="-571500" algn="l" defTabSz="2438400">
              <a:spcBef>
                <a:spcPts val="2900"/>
              </a:spcBef>
              <a:buSzPct val="100000"/>
              <a:buFont typeface="IBM Plex Sans Light" panose="020B0604020202020204" pitchFamily="34" charset="0"/>
              <a:buChar char="•"/>
            </a:pPr>
            <a:r>
              <a:rPr lang="en-US" sz="3200" b="0" i="0" u="none" strike="noStrike" noProof="0" dirty="0">
                <a:solidFill>
                  <a:srgbClr val="000000"/>
                </a:solidFill>
                <a:effectLst/>
              </a:rPr>
              <a:t>Do you implement </a:t>
            </a:r>
            <a:r>
              <a:rPr lang="en-US" sz="3200" dirty="0">
                <a:solidFill>
                  <a:srgbClr val="000000"/>
                </a:solidFill>
              </a:rPr>
              <a:t>generative AI,</a:t>
            </a:r>
            <a:r>
              <a:rPr lang="en-US" sz="3200" b="0" i="0" u="none" strike="noStrike" noProof="0" dirty="0">
                <a:solidFill>
                  <a:srgbClr val="000000"/>
                </a:solidFill>
                <a:effectLst/>
              </a:rPr>
              <a:t> or traditional AI &amp; machine learning use cases at your company today? </a:t>
            </a:r>
          </a:p>
          <a:p>
            <a:pPr marL="571500" indent="-571500" algn="l" defTabSz="2438400">
              <a:spcBef>
                <a:spcPts val="2900"/>
              </a:spcBef>
              <a:buSzPct val="100000"/>
              <a:buFont typeface="IBM Plex Sans Light" panose="020B0604020202020204" pitchFamily="34" charset="0"/>
              <a:buChar char="•"/>
            </a:pPr>
            <a:r>
              <a:rPr lang="en-US" sz="3200" b="0" i="0" u="none" strike="noStrike" noProof="0" dirty="0">
                <a:solidFill>
                  <a:srgbClr val="000000"/>
                </a:solidFill>
                <a:effectLst/>
              </a:rPr>
              <a:t>Do you have any concerns about deploying AI solutions? (trust, security) </a:t>
            </a:r>
          </a:p>
          <a:p>
            <a:pPr marL="571500" indent="-571500" algn="l" defTabSz="2438400">
              <a:spcBef>
                <a:spcPts val="2900"/>
              </a:spcBef>
              <a:buSzPct val="100000"/>
              <a:buFont typeface="IBM Plex Sans Light" panose="020B0604020202020204" pitchFamily="34" charset="0"/>
              <a:buChar char="•"/>
            </a:pPr>
            <a:r>
              <a:rPr lang="en-US" sz="3200" b="0" i="0" u="none" strike="noStrike" noProof="0" dirty="0">
                <a:solidFill>
                  <a:srgbClr val="000000"/>
                </a:solidFill>
                <a:effectLst/>
              </a:rPr>
              <a:t>How are you evaluating technologies that can streamline repetitive tasks and enhance end-to-end processes?</a:t>
            </a:r>
            <a:endParaRPr lang="en-US" sz="3200" kern="0" noProof="0" dirty="0">
              <a:solidFill>
                <a:srgbClr val="000000"/>
              </a:solidFill>
              <a:ea typeface="IBM Plex Sans Light"/>
              <a:cs typeface="IBM Plex Sans Light"/>
              <a:sym typeface="IBM Plex Sans Light"/>
            </a:endParaRPr>
          </a:p>
        </p:txBody>
      </p:sp>
      <p:pic>
        <p:nvPicPr>
          <p:cNvPr id="11" name="Picture 10">
            <a:extLst>
              <a:ext uri="{FF2B5EF4-FFF2-40B4-BE49-F238E27FC236}">
                <a16:creationId xmlns:a16="http://schemas.microsoft.com/office/drawing/2014/main" id="{108FE4C2-FC55-5500-0DBF-96AD9C5284E9}"/>
              </a:ext>
            </a:extLst>
          </p:cNvPr>
          <p:cNvPicPr>
            <a:picLocks noChangeAspect="1"/>
          </p:cNvPicPr>
          <p:nvPr/>
        </p:nvPicPr>
        <p:blipFill>
          <a:blip r:embed="rId4">
            <a:clrChange>
              <a:clrFrom>
                <a:srgbClr val="F6F2FF"/>
              </a:clrFrom>
              <a:clrTo>
                <a:srgbClr val="F6F2FF">
                  <a:alpha val="0"/>
                </a:srgbClr>
              </a:clrTo>
            </a:clrChange>
          </a:blip>
          <a:stretch>
            <a:fillRect/>
          </a:stretch>
        </p:blipFill>
        <p:spPr>
          <a:xfrm>
            <a:off x="576000" y="2417133"/>
            <a:ext cx="4494708" cy="8888976"/>
          </a:xfrm>
          <a:prstGeom prst="rect">
            <a:avLst/>
          </a:prstGeom>
        </p:spPr>
      </p:pic>
      <p:sp>
        <p:nvSpPr>
          <p:cNvPr id="13" name="TextBox 12">
            <a:extLst>
              <a:ext uri="{FF2B5EF4-FFF2-40B4-BE49-F238E27FC236}">
                <a16:creationId xmlns:a16="http://schemas.microsoft.com/office/drawing/2014/main" id="{7E4DA97F-A2F6-7BBE-54A4-84195FFDC6D3}"/>
              </a:ext>
            </a:extLst>
          </p:cNvPr>
          <p:cNvSpPr txBox="1"/>
          <p:nvPr/>
        </p:nvSpPr>
        <p:spPr>
          <a:xfrm>
            <a:off x="15502269" y="2095055"/>
            <a:ext cx="4853870" cy="920637"/>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a:lnSpc>
                <a:spcPct val="110000"/>
              </a:lnSpc>
            </a:pPr>
            <a:r>
              <a:rPr lang="en-US" sz="2800" noProof="0" dirty="0">
                <a:solidFill>
                  <a:schemeClr val="tx1"/>
                </a:solidFill>
              </a:rPr>
              <a:t>IBM and Business Partner </a:t>
            </a:r>
            <a:br>
              <a:rPr lang="en-US" sz="2800" noProof="0" dirty="0">
                <a:solidFill>
                  <a:schemeClr val="tx1"/>
                </a:solidFill>
              </a:rPr>
            </a:br>
            <a:r>
              <a:rPr lang="en-US" sz="2800" noProof="0" dirty="0">
                <a:solidFill>
                  <a:schemeClr val="accent6"/>
                </a:solidFill>
              </a:rPr>
              <a:t>Internal Use Only</a:t>
            </a:r>
          </a:p>
        </p:txBody>
      </p:sp>
      <p:pic>
        <p:nvPicPr>
          <p:cNvPr id="14" name="Picture 13">
            <a:extLst>
              <a:ext uri="{FF2B5EF4-FFF2-40B4-BE49-F238E27FC236}">
                <a16:creationId xmlns:a16="http://schemas.microsoft.com/office/drawing/2014/main" id="{83148B93-71D9-E3B5-C740-1554333AC2F2}"/>
              </a:ext>
            </a:extLst>
          </p:cNvPr>
          <p:cNvPicPr>
            <a:picLocks noChangeAspect="1"/>
          </p:cNvPicPr>
          <p:nvPr/>
        </p:nvPicPr>
        <p:blipFill>
          <a:blip r:embed="rId5"/>
          <a:stretch>
            <a:fillRect/>
          </a:stretch>
        </p:blipFill>
        <p:spPr>
          <a:xfrm>
            <a:off x="7649922" y="1747685"/>
            <a:ext cx="6659312" cy="1615378"/>
          </a:xfrm>
          <a:prstGeom prst="rect">
            <a:avLst/>
          </a:prstGeom>
        </p:spPr>
      </p:pic>
      <p:sp>
        <p:nvSpPr>
          <p:cNvPr id="15" name="Rectangle 14">
            <a:extLst>
              <a:ext uri="{FF2B5EF4-FFF2-40B4-BE49-F238E27FC236}">
                <a16:creationId xmlns:a16="http://schemas.microsoft.com/office/drawing/2014/main" id="{6CCCBE2B-54A9-440C-4889-7D53B7A9FF46}"/>
              </a:ext>
            </a:extLst>
          </p:cNvPr>
          <p:cNvSpPr/>
          <p:nvPr/>
        </p:nvSpPr>
        <p:spPr bwMode="auto">
          <a:xfrm>
            <a:off x="15061103" y="1747685"/>
            <a:ext cx="6659312" cy="161537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2800" b="0" i="0" u="none" strike="noStrike" cap="none" normalizeH="0" baseline="0" dirty="0" err="1">
              <a:ln>
                <a:noFill/>
              </a:ln>
              <a:solidFill>
                <a:schemeClr val="bg1"/>
              </a:solidFill>
              <a:effectLst/>
              <a:latin typeface="IBM Plex Sans Light"/>
            </a:endParaRPr>
          </a:p>
        </p:txBody>
      </p:sp>
    </p:spTree>
    <p:extLst>
      <p:ext uri="{BB962C8B-B14F-4D97-AF65-F5344CB8AC3E}">
        <p14:creationId xmlns:p14="http://schemas.microsoft.com/office/powerpoint/2010/main" val="10332224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D1952-006D-F91C-8885-FFB451B19F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05E0E-3F12-E7F3-A65C-0B3D2ED8F936}"/>
              </a:ext>
            </a:extLst>
          </p:cNvPr>
          <p:cNvSpPr>
            <a:spLocks noGrp="1"/>
          </p:cNvSpPr>
          <p:nvPr>
            <p:ph type="title"/>
          </p:nvPr>
        </p:nvSpPr>
        <p:spPr>
          <a:xfrm>
            <a:off x="632900" y="940394"/>
            <a:ext cx="21958520" cy="1234358"/>
          </a:xfrm>
        </p:spPr>
        <p:txBody>
          <a:bodyPr/>
          <a:lstStyle/>
          <a:p>
            <a:r>
              <a:rPr lang="en-US" sz="4200" dirty="0">
                <a:uFill>
                  <a:solidFill>
                    <a:schemeClr val="accent1"/>
                  </a:solidFill>
                </a:uFill>
                <a:latin typeface="IBM Plex Sans Light"/>
              </a:rPr>
              <a:t>Accelerate the business impact of AI sales play</a:t>
            </a:r>
            <a:endParaRPr lang="en-US" sz="4200" noProof="0" dirty="0">
              <a:solidFill>
                <a:schemeClr val="tx1"/>
              </a:solidFill>
              <a:latin typeface="IBM Plex Sans Light"/>
            </a:endParaRPr>
          </a:p>
        </p:txBody>
      </p:sp>
      <p:sp>
        <p:nvSpPr>
          <p:cNvPr id="4" name="Rectangle 3">
            <a:extLst>
              <a:ext uri="{FF2B5EF4-FFF2-40B4-BE49-F238E27FC236}">
                <a16:creationId xmlns:a16="http://schemas.microsoft.com/office/drawing/2014/main" id="{9B4E7610-FAC3-F126-6034-31E328EF63A0}"/>
              </a:ext>
            </a:extLst>
          </p:cNvPr>
          <p:cNvSpPr/>
          <p:nvPr/>
        </p:nvSpPr>
        <p:spPr bwMode="auto">
          <a:xfrm>
            <a:off x="9774620" y="4019615"/>
            <a:ext cx="13317555" cy="857862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30" tIns="91430" rIns="91430" bIns="91430" numCol="1" rtlCol="0" anchor="t" anchorCtr="0" compatLnSpc="1">
            <a:prstTxWarp prst="textNoShape">
              <a:avLst/>
            </a:prstTxWarp>
          </a:bodyPr>
          <a:lstStyle/>
          <a:p>
            <a:pPr defTabSz="914332" fontAlgn="base">
              <a:spcBef>
                <a:spcPct val="0"/>
              </a:spcBef>
              <a:spcAft>
                <a:spcPct val="0"/>
              </a:spcAft>
            </a:pPr>
            <a:endParaRPr lang="en-US" sz="1400" noProof="0" dirty="0">
              <a:solidFill>
                <a:schemeClr val="bg1"/>
              </a:solidFill>
            </a:endParaRPr>
          </a:p>
        </p:txBody>
      </p:sp>
      <p:pic>
        <p:nvPicPr>
          <p:cNvPr id="6" name="Picture 5">
            <a:extLst>
              <a:ext uri="{FF2B5EF4-FFF2-40B4-BE49-F238E27FC236}">
                <a16:creationId xmlns:a16="http://schemas.microsoft.com/office/drawing/2014/main" id="{18DB155D-3183-27FD-5FF6-0E23F79C857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407"/>
          <a:stretch/>
        </p:blipFill>
        <p:spPr>
          <a:xfrm>
            <a:off x="2444923" y="4584119"/>
            <a:ext cx="5130585" cy="4563633"/>
          </a:xfrm>
          <a:prstGeom prst="rect">
            <a:avLst/>
          </a:prstGeom>
        </p:spPr>
      </p:pic>
      <p:sp>
        <p:nvSpPr>
          <p:cNvPr id="7" name="TextBox 6">
            <a:extLst>
              <a:ext uri="{FF2B5EF4-FFF2-40B4-BE49-F238E27FC236}">
                <a16:creationId xmlns:a16="http://schemas.microsoft.com/office/drawing/2014/main" id="{2AC1A385-BEC6-AA25-6FF8-DD28E1C4EE67}"/>
              </a:ext>
            </a:extLst>
          </p:cNvPr>
          <p:cNvSpPr txBox="1"/>
          <p:nvPr/>
        </p:nvSpPr>
        <p:spPr>
          <a:xfrm>
            <a:off x="1878540" y="9780629"/>
            <a:ext cx="6573577" cy="120032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a:buNone/>
              <a:defRPr i="0" u="none" strike="noStrike">
                <a:solidFill>
                  <a:srgbClr val="000000"/>
                </a:solidFill>
                <a:effectLst/>
              </a:defRPr>
            </a:lvl1pPr>
          </a:lstStyle>
          <a:p>
            <a:r>
              <a:rPr lang="en-US" dirty="0"/>
              <a:t>Accelerate the Business Impact of AI </a:t>
            </a:r>
            <a:r>
              <a:rPr lang="en-US" dirty="0">
                <a:solidFill>
                  <a:schemeClr val="accent1"/>
                </a:solidFill>
                <a:hlinkClick r:id="rId4">
                  <a:extLst>
                    <a:ext uri="{A12FA001-AC4F-418D-AE19-62706E023703}">
                      <ahyp:hlinkClr xmlns:ahyp="http://schemas.microsoft.com/office/drawing/2018/hyperlinkcolor" val="tx"/>
                    </a:ext>
                  </a:extLst>
                </a:hlinkClick>
              </a:rPr>
              <a:t>sales play</a:t>
            </a:r>
            <a:r>
              <a:rPr lang="en-US" dirty="0"/>
              <a:t> </a:t>
            </a:r>
            <a:r>
              <a:rPr lang="en-US" dirty="0">
                <a:solidFill>
                  <a:schemeClr val="accent1"/>
                </a:solidFill>
              </a:rPr>
              <a:t>→</a:t>
            </a:r>
          </a:p>
        </p:txBody>
      </p:sp>
      <p:sp>
        <p:nvSpPr>
          <p:cNvPr id="11" name="Rectangle 10">
            <a:extLst>
              <a:ext uri="{FF2B5EF4-FFF2-40B4-BE49-F238E27FC236}">
                <a16:creationId xmlns:a16="http://schemas.microsoft.com/office/drawing/2014/main" id="{593864BE-F6C8-147D-EF85-2D43DF3A4EAC}"/>
              </a:ext>
            </a:extLst>
          </p:cNvPr>
          <p:cNvSpPr/>
          <p:nvPr/>
        </p:nvSpPr>
        <p:spPr bwMode="auto">
          <a:xfrm>
            <a:off x="1295001" y="4064028"/>
            <a:ext cx="7502158" cy="857862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2800" b="0" i="0" u="none" strike="noStrike" cap="none" normalizeH="0" baseline="0" dirty="0" err="1">
              <a:ln>
                <a:noFill/>
              </a:ln>
              <a:solidFill>
                <a:schemeClr val="bg1"/>
              </a:solidFill>
              <a:effectLst/>
            </a:endParaRPr>
          </a:p>
        </p:txBody>
      </p:sp>
      <p:pic>
        <p:nvPicPr>
          <p:cNvPr id="12" name="Picture 11">
            <a:extLst>
              <a:ext uri="{FF2B5EF4-FFF2-40B4-BE49-F238E27FC236}">
                <a16:creationId xmlns:a16="http://schemas.microsoft.com/office/drawing/2014/main" id="{DC19922E-AE5B-AEB7-39A8-994F2F21527A}"/>
              </a:ext>
            </a:extLst>
          </p:cNvPr>
          <p:cNvPicPr>
            <a:picLocks noChangeAspect="1"/>
          </p:cNvPicPr>
          <p:nvPr/>
        </p:nvPicPr>
        <p:blipFill>
          <a:blip r:embed="rId5">
            <a:clrChange>
              <a:clrFrom>
                <a:srgbClr val="F3F4F6"/>
              </a:clrFrom>
              <a:clrTo>
                <a:srgbClr val="F3F4F6">
                  <a:alpha val="0"/>
                </a:srgbClr>
              </a:clrTo>
            </a:clrChange>
          </a:blip>
          <a:stretch>
            <a:fillRect/>
          </a:stretch>
        </p:blipFill>
        <p:spPr>
          <a:xfrm>
            <a:off x="10314477" y="4627531"/>
            <a:ext cx="12434598" cy="7451616"/>
          </a:xfrm>
          <a:prstGeom prst="rect">
            <a:avLst/>
          </a:prstGeom>
        </p:spPr>
      </p:pic>
      <p:sp>
        <p:nvSpPr>
          <p:cNvPr id="14" name="TextBox 13">
            <a:extLst>
              <a:ext uri="{FF2B5EF4-FFF2-40B4-BE49-F238E27FC236}">
                <a16:creationId xmlns:a16="http://schemas.microsoft.com/office/drawing/2014/main" id="{64C77E42-3A54-2010-93D9-2657810E39ED}"/>
              </a:ext>
            </a:extLst>
          </p:cNvPr>
          <p:cNvSpPr txBox="1"/>
          <p:nvPr/>
        </p:nvSpPr>
        <p:spPr>
          <a:xfrm>
            <a:off x="1878540" y="11387504"/>
            <a:ext cx="7896080"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buNone/>
            </a:pPr>
            <a:r>
              <a:rPr lang="en-US" sz="3600" i="0" u="none" strike="noStrike" dirty="0">
                <a:solidFill>
                  <a:srgbClr val="000000"/>
                </a:solidFill>
                <a:effectLst/>
              </a:rPr>
              <a:t>Slac</a:t>
            </a:r>
            <a:r>
              <a:rPr lang="en-US" dirty="0">
                <a:solidFill>
                  <a:srgbClr val="000000"/>
                </a:solidFill>
              </a:rPr>
              <a:t>k</a:t>
            </a:r>
            <a:r>
              <a:rPr lang="en-US" sz="3600" b="0" i="0" u="none" strike="noStrike" dirty="0">
                <a:solidFill>
                  <a:srgbClr val="000000"/>
                </a:solidFill>
                <a:effectLst/>
              </a:rPr>
              <a:t>:</a:t>
            </a:r>
            <a:r>
              <a:rPr lang="en-US" dirty="0">
                <a:solidFill>
                  <a:srgbClr val="293F4D"/>
                </a:solidFill>
              </a:rPr>
              <a:t> </a:t>
            </a:r>
            <a:r>
              <a:rPr lang="en-US" sz="3600" b="0" i="0" u="sng" strike="noStrike" dirty="0">
                <a:solidFill>
                  <a:srgbClr val="0076A8"/>
                </a:solidFill>
                <a:effectLst/>
                <a:hlinkClick r:id="rId6"/>
              </a:rPr>
              <a:t>#ama-sales-play</a:t>
            </a:r>
            <a:r>
              <a:rPr lang="en-US" sz="3600" b="0" i="0" u="sng" strike="noStrike" dirty="0">
                <a:solidFill>
                  <a:srgbClr val="0076A8"/>
                </a:solidFill>
                <a:effectLst/>
              </a:rPr>
              <a:t> </a:t>
            </a:r>
            <a:r>
              <a:rPr lang="en-US" dirty="0">
                <a:solidFill>
                  <a:schemeClr val="accent1"/>
                </a:solidFill>
              </a:rPr>
              <a:t>→</a:t>
            </a:r>
            <a:endParaRPr lang="en-US" b="0" i="0" u="none" strike="noStrike" dirty="0">
              <a:solidFill>
                <a:srgbClr val="293F4D"/>
              </a:solidFill>
              <a:effectLst/>
            </a:endParaRPr>
          </a:p>
        </p:txBody>
      </p:sp>
      <p:sp>
        <p:nvSpPr>
          <p:cNvPr id="18" name="TextBox 17">
            <a:extLst>
              <a:ext uri="{FF2B5EF4-FFF2-40B4-BE49-F238E27FC236}">
                <a16:creationId xmlns:a16="http://schemas.microsoft.com/office/drawing/2014/main" id="{3DA2AA3C-F1F2-ADD7-4FE1-8B04ADA2A142}"/>
              </a:ext>
            </a:extLst>
          </p:cNvPr>
          <p:cNvSpPr txBox="1"/>
          <p:nvPr/>
        </p:nvSpPr>
        <p:spPr>
          <a:xfrm>
            <a:off x="19415942" y="438083"/>
            <a:ext cx="4971233" cy="920637"/>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a:lnSpc>
                <a:spcPct val="110000"/>
              </a:lnSpc>
            </a:pPr>
            <a:r>
              <a:rPr lang="en-US" sz="2800" noProof="0" dirty="0">
                <a:solidFill>
                  <a:schemeClr val="tx1"/>
                </a:solidFill>
              </a:rPr>
              <a:t>IBM and Business Partner </a:t>
            </a:r>
            <a:br>
              <a:rPr lang="en-US" sz="2800" noProof="0" dirty="0">
                <a:solidFill>
                  <a:schemeClr val="tx1"/>
                </a:solidFill>
              </a:rPr>
            </a:br>
            <a:r>
              <a:rPr lang="en-US" sz="2800" noProof="0" dirty="0">
                <a:solidFill>
                  <a:schemeClr val="accent6"/>
                </a:solidFill>
              </a:rPr>
              <a:t>Internal Use Only</a:t>
            </a:r>
          </a:p>
        </p:txBody>
      </p:sp>
    </p:spTree>
    <p:extLst>
      <p:ext uri="{BB962C8B-B14F-4D97-AF65-F5344CB8AC3E}">
        <p14:creationId xmlns:p14="http://schemas.microsoft.com/office/powerpoint/2010/main" val="335113487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42F37-B0C8-F8A5-7294-763771370AAE}"/>
            </a:ext>
          </a:extLst>
        </p:cNvPr>
        <p:cNvGrpSpPr/>
        <p:nvPr/>
      </p:nvGrpSpPr>
      <p:grpSpPr>
        <a:xfrm>
          <a:off x="0" y="0"/>
          <a:ext cx="0" cy="0"/>
          <a:chOff x="0" y="0"/>
          <a:chExt cx="0" cy="0"/>
        </a:xfrm>
      </p:grpSpPr>
      <p:pic>
        <p:nvPicPr>
          <p:cNvPr id="23" name="Picture 22" descr="A diagram of a company&#10;&#10;AI-generated content may be incorrect.">
            <a:extLst>
              <a:ext uri="{FF2B5EF4-FFF2-40B4-BE49-F238E27FC236}">
                <a16:creationId xmlns:a16="http://schemas.microsoft.com/office/drawing/2014/main" id="{4AFA9A78-51FF-ECBB-A039-A836CB6C8BD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951676" y="2928977"/>
            <a:ext cx="12483821" cy="5998009"/>
          </a:xfrm>
          <a:prstGeom prst="rect">
            <a:avLst/>
          </a:prstGeom>
        </p:spPr>
      </p:pic>
      <p:sp>
        <p:nvSpPr>
          <p:cNvPr id="5" name="TextBox 4">
            <a:extLst>
              <a:ext uri="{FF2B5EF4-FFF2-40B4-BE49-F238E27FC236}">
                <a16:creationId xmlns:a16="http://schemas.microsoft.com/office/drawing/2014/main" id="{2F424B76-DD64-4515-63EA-A98839D1A17B}"/>
              </a:ext>
            </a:extLst>
          </p:cNvPr>
          <p:cNvSpPr txBox="1"/>
          <p:nvPr/>
        </p:nvSpPr>
        <p:spPr>
          <a:xfrm>
            <a:off x="820881" y="543297"/>
            <a:ext cx="19181618" cy="73866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sz="4200" noProof="0" dirty="0"/>
              <a:t>Breaking the productivity ceiling with AI agents</a:t>
            </a:r>
          </a:p>
        </p:txBody>
      </p:sp>
      <p:sp>
        <p:nvSpPr>
          <p:cNvPr id="12" name="TextBox 11">
            <a:extLst>
              <a:ext uri="{FF2B5EF4-FFF2-40B4-BE49-F238E27FC236}">
                <a16:creationId xmlns:a16="http://schemas.microsoft.com/office/drawing/2014/main" id="{B0D4221F-F372-FBCA-58D0-5C39FBE4D2B1}"/>
              </a:ext>
            </a:extLst>
          </p:cNvPr>
          <p:cNvSpPr txBox="1"/>
          <p:nvPr/>
        </p:nvSpPr>
        <p:spPr>
          <a:xfrm>
            <a:off x="820880" y="1292641"/>
            <a:ext cx="16958656" cy="584775"/>
          </a:xfrm>
          <a:prstGeom prst="rect">
            <a:avLst/>
          </a:prstGeom>
          <a:noFill/>
        </p:spPr>
        <p:txBody>
          <a:bodyPr wrap="square">
            <a:spAutoFit/>
          </a:bodyPr>
          <a:lstStyle/>
          <a:p>
            <a:pPr>
              <a:defRPr sz="1600" b="1"/>
            </a:pPr>
            <a:r>
              <a:rPr lang="en-US" sz="3200" noProof="0" dirty="0">
                <a:solidFill>
                  <a:schemeClr val="accent1"/>
                </a:solidFill>
              </a:rPr>
              <a:t>How can enterprises securely access, monitor, and coordinate agents—at scale?</a:t>
            </a:r>
          </a:p>
        </p:txBody>
      </p:sp>
      <p:sp>
        <p:nvSpPr>
          <p:cNvPr id="15" name="Text Placeholder 24">
            <a:extLst>
              <a:ext uri="{FF2B5EF4-FFF2-40B4-BE49-F238E27FC236}">
                <a16:creationId xmlns:a16="http://schemas.microsoft.com/office/drawing/2014/main" id="{44BC4B71-E10D-04FC-153F-AE1228F0A0B6}"/>
              </a:ext>
            </a:extLst>
          </p:cNvPr>
          <p:cNvSpPr txBox="1">
            <a:spLocks/>
          </p:cNvSpPr>
          <p:nvPr/>
        </p:nvSpPr>
        <p:spPr>
          <a:xfrm>
            <a:off x="1297511" y="9584117"/>
            <a:ext cx="4953000" cy="1143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76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8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64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r>
              <a:rPr lang="en-US" sz="3200" kern="0" noProof="0" dirty="0">
                <a:solidFill>
                  <a:schemeClr val="accent1"/>
                </a:solidFill>
                <a:latin typeface="+mn-lt"/>
              </a:rPr>
              <a:t>Security</a:t>
            </a:r>
          </a:p>
        </p:txBody>
      </p:sp>
      <p:sp>
        <p:nvSpPr>
          <p:cNvPr id="16" name="Text Placeholder 7">
            <a:extLst>
              <a:ext uri="{FF2B5EF4-FFF2-40B4-BE49-F238E27FC236}">
                <a16:creationId xmlns:a16="http://schemas.microsoft.com/office/drawing/2014/main" id="{AFC465FE-7B93-0855-658A-73284FF2AC0C}"/>
              </a:ext>
            </a:extLst>
          </p:cNvPr>
          <p:cNvSpPr txBox="1">
            <a:spLocks/>
          </p:cNvSpPr>
          <p:nvPr/>
        </p:nvSpPr>
        <p:spPr>
          <a:xfrm>
            <a:off x="6983311" y="9575651"/>
            <a:ext cx="4949826" cy="1143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76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8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64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r>
              <a:rPr lang="en-US" sz="3200" kern="0" noProof="0" dirty="0">
                <a:solidFill>
                  <a:schemeClr val="accent1"/>
                </a:solidFill>
                <a:latin typeface="+mn-lt"/>
              </a:rPr>
              <a:t>Observability</a:t>
            </a:r>
          </a:p>
        </p:txBody>
      </p:sp>
      <p:sp>
        <p:nvSpPr>
          <p:cNvPr id="18" name="Text Placeholder 3">
            <a:extLst>
              <a:ext uri="{FF2B5EF4-FFF2-40B4-BE49-F238E27FC236}">
                <a16:creationId xmlns:a16="http://schemas.microsoft.com/office/drawing/2014/main" id="{949FD25C-3BAD-CF2D-195D-D39BEA860CB1}"/>
              </a:ext>
            </a:extLst>
          </p:cNvPr>
          <p:cNvSpPr txBox="1">
            <a:spLocks/>
          </p:cNvSpPr>
          <p:nvPr/>
        </p:nvSpPr>
        <p:spPr>
          <a:xfrm>
            <a:off x="12826536" y="9528613"/>
            <a:ext cx="4953000" cy="1143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76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8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64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r>
              <a:rPr lang="en-US" sz="3200" kern="0" noProof="0" dirty="0">
                <a:solidFill>
                  <a:schemeClr val="accent1"/>
                </a:solidFill>
                <a:latin typeface="+mn-lt"/>
              </a:rPr>
              <a:t>Governance</a:t>
            </a:r>
          </a:p>
        </p:txBody>
      </p:sp>
      <p:sp>
        <p:nvSpPr>
          <p:cNvPr id="19" name="Text Placeholder 4">
            <a:extLst>
              <a:ext uri="{FF2B5EF4-FFF2-40B4-BE49-F238E27FC236}">
                <a16:creationId xmlns:a16="http://schemas.microsoft.com/office/drawing/2014/main" id="{ECEB882A-BC52-9374-837D-C0C1DCC0A56C}"/>
              </a:ext>
            </a:extLst>
          </p:cNvPr>
          <p:cNvSpPr txBox="1">
            <a:spLocks/>
          </p:cNvSpPr>
          <p:nvPr/>
        </p:nvSpPr>
        <p:spPr>
          <a:xfrm>
            <a:off x="18725877" y="9575651"/>
            <a:ext cx="4959350" cy="1143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76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8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64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r>
              <a:rPr lang="en-US" sz="3200" kern="0" noProof="0" dirty="0">
                <a:solidFill>
                  <a:schemeClr val="accent1"/>
                </a:solidFill>
                <a:latin typeface="+mn-lt"/>
              </a:rPr>
              <a:t>Agent ecosystem management</a:t>
            </a:r>
          </a:p>
        </p:txBody>
      </p:sp>
      <p:sp>
        <p:nvSpPr>
          <p:cNvPr id="25" name="Text Placeholder 7">
            <a:extLst>
              <a:ext uri="{FF2B5EF4-FFF2-40B4-BE49-F238E27FC236}">
                <a16:creationId xmlns:a16="http://schemas.microsoft.com/office/drawing/2014/main" id="{962D0A1D-56A7-9473-5CFF-3F6FF419DBFC}"/>
              </a:ext>
            </a:extLst>
          </p:cNvPr>
          <p:cNvSpPr txBox="1">
            <a:spLocks/>
          </p:cNvSpPr>
          <p:nvPr/>
        </p:nvSpPr>
        <p:spPr>
          <a:xfrm>
            <a:off x="6987156" y="10956447"/>
            <a:ext cx="4950768" cy="3116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20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342900" indent="-342900">
              <a:buFont typeface="IBM Plex Sans Light" panose="020B0604020202020204" pitchFamily="34" charset="0"/>
              <a:buChar char="•"/>
            </a:pPr>
            <a:r>
              <a:rPr lang="en-US" sz="2400" kern="0" noProof="0" dirty="0">
                <a:latin typeface="+mn-lt"/>
              </a:rPr>
              <a:t>Telemetry </a:t>
            </a:r>
            <a:br>
              <a:rPr lang="en-US" sz="2400" kern="0" noProof="0" dirty="0">
                <a:latin typeface="+mn-lt"/>
              </a:rPr>
            </a:br>
            <a:r>
              <a:rPr lang="en-US" sz="2400" kern="0" noProof="0" dirty="0">
                <a:latin typeface="+mn-lt"/>
              </a:rPr>
              <a:t>(</a:t>
            </a:r>
            <a:r>
              <a:rPr lang="en-US" sz="2400" kern="0" noProof="0" dirty="0" err="1">
                <a:latin typeface="+mn-lt"/>
              </a:rPr>
              <a:t>Langfuse</a:t>
            </a:r>
            <a:r>
              <a:rPr lang="en-US" sz="2400" kern="0" noProof="0" dirty="0">
                <a:latin typeface="+mn-lt"/>
              </a:rPr>
              <a:t>, OTEL)</a:t>
            </a:r>
          </a:p>
          <a:p>
            <a:pPr marL="342900" indent="-342900">
              <a:buFont typeface="IBM Plex Sans Light" panose="020B0604020202020204" pitchFamily="34" charset="0"/>
              <a:buChar char="•"/>
            </a:pPr>
            <a:r>
              <a:rPr lang="en-US" sz="2400" kern="0" noProof="0" dirty="0">
                <a:latin typeface="+mn-lt"/>
              </a:rPr>
              <a:t>Performance dashboards</a:t>
            </a:r>
          </a:p>
          <a:p>
            <a:endParaRPr lang="en-US" sz="2400" kern="0" noProof="0" dirty="0">
              <a:latin typeface="+mn-lt"/>
            </a:endParaRPr>
          </a:p>
        </p:txBody>
      </p:sp>
      <p:sp>
        <p:nvSpPr>
          <p:cNvPr id="38" name="Text Placeholder 7">
            <a:extLst>
              <a:ext uri="{FF2B5EF4-FFF2-40B4-BE49-F238E27FC236}">
                <a16:creationId xmlns:a16="http://schemas.microsoft.com/office/drawing/2014/main" id="{8E8BBFBE-7CED-26AF-F7FA-4B73642B32D2}"/>
              </a:ext>
            </a:extLst>
          </p:cNvPr>
          <p:cNvSpPr txBox="1">
            <a:spLocks/>
          </p:cNvSpPr>
          <p:nvPr/>
        </p:nvSpPr>
        <p:spPr>
          <a:xfrm>
            <a:off x="1304887" y="10956447"/>
            <a:ext cx="4372856" cy="3116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20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342900" indent="-342900">
              <a:buFont typeface="IBM Plex Sans Light" panose="020B0604020202020204" pitchFamily="34" charset="0"/>
              <a:buChar char="•"/>
            </a:pPr>
            <a:r>
              <a:rPr lang="en-US" sz="2400" kern="0" noProof="0" dirty="0">
                <a:latin typeface="+mn-lt"/>
              </a:rPr>
              <a:t>Role-based access</a:t>
            </a:r>
          </a:p>
          <a:p>
            <a:pPr marL="342900" indent="-342900">
              <a:buFont typeface="IBM Plex Sans Light" panose="020B0604020202020204" pitchFamily="34" charset="0"/>
              <a:buChar char="•"/>
            </a:pPr>
            <a:r>
              <a:rPr lang="en-US" sz="2400" kern="0" noProof="0" dirty="0">
                <a:latin typeface="+mn-lt"/>
              </a:rPr>
              <a:t>SSO integration</a:t>
            </a:r>
          </a:p>
          <a:p>
            <a:pPr marL="342900" indent="-342900">
              <a:buFont typeface="IBM Plex Sans Light" panose="020B0604020202020204" pitchFamily="34" charset="0"/>
              <a:buChar char="•"/>
            </a:pPr>
            <a:r>
              <a:rPr lang="en-US" sz="2400" kern="0" noProof="0" dirty="0">
                <a:latin typeface="+mn-lt"/>
              </a:rPr>
              <a:t>Connection management</a:t>
            </a:r>
          </a:p>
          <a:p>
            <a:endParaRPr lang="en-US" sz="2400" kern="0" noProof="0" dirty="0">
              <a:latin typeface="+mn-lt"/>
            </a:endParaRPr>
          </a:p>
        </p:txBody>
      </p:sp>
      <p:sp>
        <p:nvSpPr>
          <p:cNvPr id="39" name="Text Placeholder 7">
            <a:extLst>
              <a:ext uri="{FF2B5EF4-FFF2-40B4-BE49-F238E27FC236}">
                <a16:creationId xmlns:a16="http://schemas.microsoft.com/office/drawing/2014/main" id="{84F2CFBB-98B3-D94B-1EEF-25FAEBF1ACB7}"/>
              </a:ext>
            </a:extLst>
          </p:cNvPr>
          <p:cNvSpPr txBox="1">
            <a:spLocks/>
          </p:cNvSpPr>
          <p:nvPr/>
        </p:nvSpPr>
        <p:spPr>
          <a:xfrm>
            <a:off x="12828768" y="10956447"/>
            <a:ext cx="4950768" cy="3116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20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342900" indent="-342900">
              <a:buFont typeface="IBM Plex Sans Light" panose="020B0604020202020204" pitchFamily="34" charset="0"/>
              <a:buChar char="•"/>
            </a:pPr>
            <a:r>
              <a:rPr lang="en-US" sz="2400" kern="0" noProof="0" dirty="0">
                <a:latin typeface="+mn-lt"/>
              </a:rPr>
              <a:t>Action traceability</a:t>
            </a:r>
          </a:p>
          <a:p>
            <a:pPr marL="342900" indent="-342900">
              <a:buFont typeface="IBM Plex Sans Light" panose="020B0604020202020204" pitchFamily="34" charset="0"/>
              <a:buChar char="•"/>
            </a:pPr>
            <a:r>
              <a:rPr lang="en-US" sz="2400" kern="0" noProof="0" dirty="0">
                <a:latin typeface="+mn-lt"/>
              </a:rPr>
              <a:t>Evaluation, auditability, </a:t>
            </a:r>
            <a:br>
              <a:rPr lang="en-US" sz="2400" kern="0" noProof="0" dirty="0">
                <a:latin typeface="+mn-lt"/>
              </a:rPr>
            </a:br>
            <a:r>
              <a:rPr lang="en-US" sz="2400" kern="0" noProof="0" dirty="0">
                <a:latin typeface="+mn-lt"/>
              </a:rPr>
              <a:t>and compliance</a:t>
            </a:r>
          </a:p>
          <a:p>
            <a:endParaRPr lang="en-US" sz="2400" kern="0" noProof="0" dirty="0">
              <a:latin typeface="+mn-lt"/>
            </a:endParaRPr>
          </a:p>
        </p:txBody>
      </p:sp>
      <p:sp>
        <p:nvSpPr>
          <p:cNvPr id="40" name="Text Placeholder 7">
            <a:extLst>
              <a:ext uri="{FF2B5EF4-FFF2-40B4-BE49-F238E27FC236}">
                <a16:creationId xmlns:a16="http://schemas.microsoft.com/office/drawing/2014/main" id="{CB38F6DE-3F25-E07D-5F4F-7D7570D40CF4}"/>
              </a:ext>
            </a:extLst>
          </p:cNvPr>
          <p:cNvSpPr txBox="1">
            <a:spLocks/>
          </p:cNvSpPr>
          <p:nvPr/>
        </p:nvSpPr>
        <p:spPr>
          <a:xfrm>
            <a:off x="18725877" y="10956447"/>
            <a:ext cx="4950768" cy="3116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2000" b="0" i="0" u="none" strike="noStrike" cap="none" spc="0" baseline="0">
                <a:solidFill>
                  <a:schemeClr val="tx1"/>
                </a:solidFill>
                <a:uFillTx/>
                <a:latin typeface="IBM Plex Sans Light" panose="020B0503050203000203" pitchFamily="34" charset="0"/>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marL="342900" indent="-342900">
              <a:buFont typeface="IBM Plex Sans Light" panose="020B0604020202020204" pitchFamily="34" charset="0"/>
              <a:buChar char="•"/>
            </a:pPr>
            <a:r>
              <a:rPr lang="en-US" sz="2400" kern="0" noProof="0" dirty="0">
                <a:latin typeface="+mn-lt"/>
              </a:rPr>
              <a:t>Pre-built agents</a:t>
            </a:r>
          </a:p>
          <a:p>
            <a:pPr marL="342900" indent="-342900">
              <a:buFont typeface="IBM Plex Sans Light" panose="020B0604020202020204" pitchFamily="34" charset="0"/>
              <a:buChar char="•"/>
            </a:pPr>
            <a:r>
              <a:rPr lang="en-US" sz="2400" kern="0" noProof="0" dirty="0">
                <a:latin typeface="+mn-lt"/>
              </a:rPr>
              <a:t>3</a:t>
            </a:r>
            <a:r>
              <a:rPr lang="en-US" sz="2400" kern="0" baseline="30000" noProof="0" dirty="0">
                <a:latin typeface="+mn-lt"/>
              </a:rPr>
              <a:t>rd</a:t>
            </a:r>
            <a:r>
              <a:rPr lang="en-US" sz="2400" kern="0" noProof="0" dirty="0">
                <a:latin typeface="+mn-lt"/>
              </a:rPr>
              <a:t> party agents</a:t>
            </a:r>
          </a:p>
          <a:p>
            <a:pPr marL="342900" indent="-342900">
              <a:buFont typeface="IBM Plex Sans Light" panose="020B0604020202020204" pitchFamily="34" charset="0"/>
              <a:buChar char="•"/>
            </a:pPr>
            <a:r>
              <a:rPr lang="en-US" sz="2400" kern="0" noProof="0" dirty="0">
                <a:latin typeface="+mn-lt"/>
              </a:rPr>
              <a:t>Custom agents</a:t>
            </a:r>
          </a:p>
          <a:p>
            <a:endParaRPr lang="en-US" sz="2400" kern="0" noProof="0" dirty="0">
              <a:latin typeface="+mn-lt"/>
            </a:endParaRPr>
          </a:p>
        </p:txBody>
      </p:sp>
      <p:sp>
        <p:nvSpPr>
          <p:cNvPr id="4" name="TextBox 3">
            <a:extLst>
              <a:ext uri="{FF2B5EF4-FFF2-40B4-BE49-F238E27FC236}">
                <a16:creationId xmlns:a16="http://schemas.microsoft.com/office/drawing/2014/main" id="{990384AC-2AE5-87AC-78BF-6D105AFF9A0B}"/>
              </a:ext>
            </a:extLst>
          </p:cNvPr>
          <p:cNvSpPr txBox="1"/>
          <p:nvPr/>
        </p:nvSpPr>
        <p:spPr>
          <a:xfrm>
            <a:off x="568268" y="12664672"/>
            <a:ext cx="7664971" cy="628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2438400">
              <a:spcBef>
                <a:spcPts val="2900"/>
              </a:spcBef>
              <a:buSzPct val="100000"/>
            </a:pPr>
            <a:r>
              <a:rPr lang="en-US" sz="3200" kern="0" dirty="0">
                <a:solidFill>
                  <a:schemeClr val="accent1"/>
                </a:solidFill>
                <a:ea typeface="IBM Plex Sans Light"/>
                <a:cs typeface="IBM Plex Sans Light"/>
                <a:sym typeface="IBM Plex Sans Light"/>
                <a:hlinkClick r:id="rId4">
                  <a:extLst>
                    <a:ext uri="{A12FA001-AC4F-418D-AE19-62706E023703}">
                      <ahyp:hlinkClr xmlns:ahyp="http://schemas.microsoft.com/office/drawing/2018/hyperlinkcolor" val="tx"/>
                    </a:ext>
                  </a:extLst>
                </a:hlinkClick>
              </a:rPr>
              <a:t>Watch the 2025 THINK Keynote</a:t>
            </a:r>
            <a:r>
              <a:rPr lang="en-US" sz="3200" kern="0" dirty="0">
                <a:solidFill>
                  <a:schemeClr val="accent1"/>
                </a:solidFill>
                <a:ea typeface="IBM Plex Sans Light"/>
                <a:cs typeface="IBM Plex Sans Light"/>
                <a:sym typeface="IBM Plex Sans Light"/>
              </a:rPr>
              <a:t> </a:t>
            </a:r>
            <a:r>
              <a:rPr lang="en-US" sz="3200" dirty="0">
                <a:solidFill>
                  <a:schemeClr val="accent1"/>
                </a:solidFill>
              </a:rPr>
              <a:t>→</a:t>
            </a:r>
            <a:endParaRPr lang="en-US" sz="3200" kern="0" dirty="0">
              <a:solidFill>
                <a:schemeClr val="accent1"/>
              </a:solidFill>
              <a:ea typeface="IBM Plex Sans Light"/>
              <a:cs typeface="IBM Plex Sans Light"/>
              <a:sym typeface="IBM Plex Sans Light"/>
            </a:endParaRPr>
          </a:p>
        </p:txBody>
      </p:sp>
    </p:spTree>
    <p:extLst>
      <p:ext uri="{BB962C8B-B14F-4D97-AF65-F5344CB8AC3E}">
        <p14:creationId xmlns:p14="http://schemas.microsoft.com/office/powerpoint/2010/main" val="1143731465"/>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3B092-B661-B0BF-1533-6DC8AA6726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8B8CD-5C46-114D-E26F-02BA8B3D7438}"/>
              </a:ext>
            </a:extLst>
          </p:cNvPr>
          <p:cNvSpPr txBox="1">
            <a:spLocks/>
          </p:cNvSpPr>
          <p:nvPr/>
        </p:nvSpPr>
        <p:spPr>
          <a:xfrm>
            <a:off x="925436" y="520456"/>
            <a:ext cx="15413448" cy="168823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IBM Plex Sans Light"/>
                <a:ea typeface="IBM Plex Sans Light"/>
                <a:cs typeface="IBM Plex Sans Light"/>
              </a:defRPr>
            </a:lvl1pPr>
          </a:lstStyle>
          <a:p>
            <a:pPr>
              <a:buClr>
                <a:srgbClr val="000000"/>
              </a:buClr>
              <a:defRPr/>
            </a:pPr>
            <a:r>
              <a:rPr lang="en-US" sz="4200" kern="0" dirty="0">
                <a:solidFill>
                  <a:srgbClr val="000000"/>
                </a:solidFill>
                <a:latin typeface="IBM Plex Sans Light"/>
                <a:ea typeface="IBM Plex Sans Light"/>
                <a:cs typeface="IBM Plex Sans Light"/>
                <a:sym typeface="IBM Plex Sans Light"/>
              </a:rPr>
              <a:t>w</a:t>
            </a:r>
            <a:r>
              <a:rPr lang="en-US" sz="4200" kern="0" noProof="0" dirty="0">
                <a:solidFill>
                  <a:srgbClr val="000000"/>
                </a:solidFill>
                <a:latin typeface="IBM Plex Sans Light"/>
                <a:ea typeface="IBM Plex Sans Light"/>
                <a:cs typeface="IBM Plex Sans Light"/>
                <a:sym typeface="IBM Plex Sans Light"/>
              </a:rPr>
              <a:t>atsonx Orchestrate: </a:t>
            </a:r>
            <a:r>
              <a:rPr lang="en-US" sz="4200" kern="0" noProof="0" dirty="0">
                <a:solidFill>
                  <a:schemeClr val="accent1"/>
                </a:solidFill>
                <a:latin typeface="IBM Plex Sans Light"/>
                <a:ea typeface="IBM Plex Sans Light"/>
                <a:cs typeface="IBM Plex Sans Light"/>
                <a:sym typeface="IBM Plex Sans Light"/>
              </a:rPr>
              <a:t>Classic</a:t>
            </a:r>
            <a:r>
              <a:rPr lang="en-US" sz="4200" kern="0" noProof="0" dirty="0">
                <a:solidFill>
                  <a:srgbClr val="000000"/>
                </a:solidFill>
                <a:latin typeface="IBM Plex Sans Light"/>
                <a:ea typeface="IBM Plex Sans Light"/>
                <a:cs typeface="IBM Plex Sans Light"/>
                <a:sym typeface="IBM Plex Sans Light"/>
              </a:rPr>
              <a:t> &amp; </a:t>
            </a:r>
            <a:r>
              <a:rPr lang="en-US" sz="4200" kern="0" noProof="0" dirty="0">
                <a:solidFill>
                  <a:schemeClr val="accent1"/>
                </a:solidFill>
                <a:latin typeface="IBM Plex Sans Light"/>
                <a:ea typeface="IBM Plex Sans Light"/>
                <a:cs typeface="IBM Plex Sans Light"/>
                <a:sym typeface="IBM Plex Sans Light"/>
              </a:rPr>
              <a:t>Agentic </a:t>
            </a:r>
            <a:r>
              <a:rPr lang="en-US" sz="4200" kern="0" noProof="0" dirty="0">
                <a:latin typeface="IBM Plex Sans Light"/>
                <a:ea typeface="IBM Plex Sans Light"/>
                <a:cs typeface="IBM Plex Sans Light"/>
                <a:sym typeface="IBM Plex Sans Light"/>
              </a:rPr>
              <a:t>release guidance</a:t>
            </a:r>
            <a:endParaRPr lang="en-US" sz="4200" kern="0" noProof="0" dirty="0">
              <a:latin typeface="IBM Plex Sans Light"/>
              <a:ea typeface="IBM Plex Sans Light"/>
              <a:cs typeface="IBM Plex Sans Light"/>
            </a:endParaRPr>
          </a:p>
        </p:txBody>
      </p:sp>
      <p:sp>
        <p:nvSpPr>
          <p:cNvPr id="3" name="TextBox 2">
            <a:extLst>
              <a:ext uri="{FF2B5EF4-FFF2-40B4-BE49-F238E27FC236}">
                <a16:creationId xmlns:a16="http://schemas.microsoft.com/office/drawing/2014/main" id="{7BD0346A-0AA5-BA02-778F-400A093C1E9A}"/>
              </a:ext>
            </a:extLst>
          </p:cNvPr>
          <p:cNvSpPr txBox="1"/>
          <p:nvPr/>
        </p:nvSpPr>
        <p:spPr>
          <a:xfrm>
            <a:off x="19415942" y="438083"/>
            <a:ext cx="4971233" cy="920637"/>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a:lnSpc>
                <a:spcPct val="110000"/>
              </a:lnSpc>
            </a:pPr>
            <a:r>
              <a:rPr lang="en-US" sz="2800" noProof="0" dirty="0">
                <a:solidFill>
                  <a:schemeClr val="tx1"/>
                </a:solidFill>
              </a:rPr>
              <a:t>IBM and Business Partner </a:t>
            </a:r>
            <a:br>
              <a:rPr lang="en-US" sz="2800" noProof="0" dirty="0">
                <a:solidFill>
                  <a:schemeClr val="tx1"/>
                </a:solidFill>
              </a:rPr>
            </a:br>
            <a:r>
              <a:rPr lang="en-US" sz="2800" noProof="0" dirty="0">
                <a:solidFill>
                  <a:schemeClr val="accent6"/>
                </a:solidFill>
              </a:rPr>
              <a:t>Internal Use Only</a:t>
            </a:r>
          </a:p>
        </p:txBody>
      </p:sp>
      <p:sp>
        <p:nvSpPr>
          <p:cNvPr id="34" name="Text Placeholder 3">
            <a:extLst>
              <a:ext uri="{FF2B5EF4-FFF2-40B4-BE49-F238E27FC236}">
                <a16:creationId xmlns:a16="http://schemas.microsoft.com/office/drawing/2014/main" id="{AA009274-73F9-AFC1-75E4-AD8B4CC90BD8}"/>
              </a:ext>
            </a:extLst>
          </p:cNvPr>
          <p:cNvSpPr txBox="1">
            <a:spLocks/>
          </p:cNvSpPr>
          <p:nvPr/>
        </p:nvSpPr>
        <p:spPr>
          <a:xfrm>
            <a:off x="1310445" y="6564037"/>
            <a:ext cx="5989393" cy="5140820"/>
          </a:xfrm>
          <a:prstGeom prst="rect">
            <a:avLst/>
          </a:prstGeom>
        </p:spPr>
        <p:txBody>
          <a:bodyPr>
            <a:no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76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8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64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r>
              <a:rPr lang="en-US" sz="2800" kern="0" dirty="0">
                <a:latin typeface="IBM Plex Sans Light"/>
              </a:rPr>
              <a:t>Position the new Agentic version of watsonx Orchestrate, relying on the new sales materials: </a:t>
            </a:r>
          </a:p>
          <a:p>
            <a:endParaRPr lang="en-US" sz="2800" u="sng" kern="0" dirty="0">
              <a:solidFill>
                <a:schemeClr val="accent1"/>
              </a:solidFill>
              <a:latin typeface="IBM Plex Sans Light"/>
              <a:hlinkClick r:id="rId3">
                <a:extLst>
                  <a:ext uri="{A12FA001-AC4F-418D-AE19-62706E023703}">
                    <ahyp:hlinkClr xmlns:ahyp="http://schemas.microsoft.com/office/drawing/2018/hyperlinkcolor" val="tx"/>
                  </a:ext>
                </a:extLst>
              </a:hlinkClick>
            </a:endParaRPr>
          </a:p>
          <a:p>
            <a:pPr marL="457200" indent="-457200">
              <a:buFont typeface="IBM Plex Sans Light" panose="020B0604020202020204" pitchFamily="34" charset="0"/>
              <a:buChar char="•"/>
            </a:pPr>
            <a:r>
              <a:rPr lang="en-US" sz="2800" u="sng" kern="0" dirty="0">
                <a:solidFill>
                  <a:schemeClr val="accent1"/>
                </a:solidFill>
                <a:latin typeface="IBM Plex Sans Light"/>
                <a:hlinkClick r:id="rId3">
                  <a:extLst>
                    <a:ext uri="{A12FA001-AC4F-418D-AE19-62706E023703}">
                      <ahyp:hlinkClr xmlns:ahyp="http://schemas.microsoft.com/office/drawing/2018/hyperlinkcolor" val="tx"/>
                    </a:ext>
                  </a:extLst>
                </a:hlinkClick>
              </a:rPr>
              <a:t>Seismic</a:t>
            </a:r>
            <a:r>
              <a:rPr lang="en-US" sz="2800" dirty="0"/>
              <a:t> </a:t>
            </a:r>
            <a:r>
              <a:rPr lang="en-US" sz="2800" dirty="0">
                <a:solidFill>
                  <a:schemeClr val="accent1"/>
                </a:solidFill>
              </a:rPr>
              <a:t>→</a:t>
            </a:r>
            <a:r>
              <a:rPr lang="en-US" sz="2800" kern="0" dirty="0">
                <a:latin typeface="IBM Plex Sans Light"/>
              </a:rPr>
              <a:t> </a:t>
            </a:r>
          </a:p>
          <a:p>
            <a:pPr marL="457200" indent="-457200">
              <a:buFont typeface="IBM Plex Sans Light" panose="020B0604020202020204" pitchFamily="34" charset="0"/>
              <a:buChar char="•"/>
            </a:pPr>
            <a:r>
              <a:rPr lang="en-US" sz="2800" u="sng" kern="0" dirty="0">
                <a:solidFill>
                  <a:schemeClr val="accent1"/>
                </a:solidFill>
                <a:latin typeface="IBM Plex Sans Light"/>
                <a:hlinkClick r:id="rId4">
                  <a:extLst>
                    <a:ext uri="{A12FA001-AC4F-418D-AE19-62706E023703}">
                      <ahyp:hlinkClr xmlns:ahyp="http://schemas.microsoft.com/office/drawing/2018/hyperlinkcolor" val="tx"/>
                    </a:ext>
                  </a:extLst>
                </a:hlinkClick>
              </a:rPr>
              <a:t>Winning Sales campaigns</a:t>
            </a:r>
            <a:r>
              <a:rPr lang="en-US" sz="2800" dirty="0"/>
              <a:t> </a:t>
            </a:r>
            <a:r>
              <a:rPr lang="en-US" sz="2800" dirty="0">
                <a:solidFill>
                  <a:schemeClr val="accent1"/>
                </a:solidFill>
              </a:rPr>
              <a:t>→</a:t>
            </a:r>
            <a:endParaRPr lang="en-US" sz="2800" kern="0" dirty="0">
              <a:latin typeface="IBM Plex Sans Light"/>
            </a:endParaRPr>
          </a:p>
          <a:p>
            <a:endParaRPr lang="en-US" sz="2800" kern="0" dirty="0">
              <a:latin typeface="IBM Plex Sans Light"/>
            </a:endParaRPr>
          </a:p>
          <a:p>
            <a:endParaRPr lang="en-US" sz="2800" kern="0" dirty="0">
              <a:latin typeface="IBM Plex Sans Light"/>
            </a:endParaRPr>
          </a:p>
          <a:p>
            <a:endParaRPr lang="en-US" sz="2800" kern="0" dirty="0">
              <a:latin typeface="IBM Plex Sans Light"/>
            </a:endParaRPr>
          </a:p>
          <a:p>
            <a:endParaRPr lang="en-US" sz="2800" kern="0" dirty="0">
              <a:latin typeface="IBM Plex Sans Light"/>
            </a:endParaRPr>
          </a:p>
        </p:txBody>
      </p:sp>
      <p:sp>
        <p:nvSpPr>
          <p:cNvPr id="35" name="Text Placeholder 4">
            <a:extLst>
              <a:ext uri="{FF2B5EF4-FFF2-40B4-BE49-F238E27FC236}">
                <a16:creationId xmlns:a16="http://schemas.microsoft.com/office/drawing/2014/main" id="{396E1BA3-996F-E429-2E8D-7D4463CE9764}"/>
              </a:ext>
            </a:extLst>
          </p:cNvPr>
          <p:cNvSpPr txBox="1">
            <a:spLocks/>
          </p:cNvSpPr>
          <p:nvPr/>
        </p:nvSpPr>
        <p:spPr>
          <a:xfrm>
            <a:off x="9166776" y="6564037"/>
            <a:ext cx="6187524" cy="5885050"/>
          </a:xfrm>
          <a:prstGeom prst="rect">
            <a:avLst/>
          </a:prstGeom>
        </p:spPr>
        <p:txBody>
          <a:bodyPr>
            <a:noAutofit/>
          </a:bodyPr>
          <a:lstStyle>
            <a:defPPr>
              <a:defRPr lang="en-US"/>
            </a:defPPr>
            <a:lvl1pPr marR="0" indent="0" defTabSz="2438400">
              <a:lnSpc>
                <a:spcPct val="110000"/>
              </a:lnSpc>
              <a:spcBef>
                <a:spcPts val="0"/>
              </a:spcBef>
              <a:spcAft>
                <a:spcPts val="0"/>
              </a:spcAft>
              <a:buClrTx/>
              <a:buSzTx/>
              <a:buFontTx/>
              <a:buNone/>
              <a:tabLst/>
              <a:defRPr sz="2800" b="0" i="0" u="none" strike="noStrike" kern="0" cap="none" spc="0" baseline="0">
                <a:uFillTx/>
                <a:ea typeface="IBM Plex Sans Light"/>
                <a:cs typeface="IBM Plex Sans Light"/>
              </a:defRPr>
            </a:lvl1pPr>
            <a:lvl2pPr marL="327600" marR="0" indent="-327600" defTabSz="2438400">
              <a:lnSpc>
                <a:spcPct val="100000"/>
              </a:lnSpc>
              <a:spcBef>
                <a:spcPts val="0"/>
              </a:spcBef>
              <a:spcAft>
                <a:spcPts val="0"/>
              </a:spcAft>
              <a:buClrTx/>
              <a:buSzPct val="100000"/>
              <a:buFont typeface="IBM Plex Sans Light" panose="020B0604020202020204" pitchFamily="34" charset="0"/>
              <a:buChar char="•"/>
              <a:tabLst/>
              <a:defRPr b="0" i="0" u="none" strike="noStrike" cap="none" spc="0" baseline="0">
                <a:uFillTx/>
                <a:latin typeface="IBM Plex Sans Light"/>
                <a:ea typeface="IBM Plex Sans Light"/>
                <a:cs typeface="IBM Plex Sans Light"/>
              </a:defRPr>
            </a:lvl2pPr>
            <a:lvl3pPr marL="658800" marR="0" indent="-327600" defTabSz="2438400">
              <a:lnSpc>
                <a:spcPct val="100000"/>
              </a:lnSpc>
              <a:spcBef>
                <a:spcPts val="0"/>
              </a:spcBef>
              <a:spcAft>
                <a:spcPts val="0"/>
              </a:spcAft>
              <a:buClrTx/>
              <a:buSzPct val="100000"/>
              <a:buFont typeface="IBM Plex Sans Light" panose="020B0604020202020204" pitchFamily="34" charset="0"/>
              <a:buChar char="•"/>
              <a:tabLst/>
              <a:defRPr b="0" i="0" u="none" strike="noStrike" cap="none" spc="0" baseline="0">
                <a:uFillTx/>
                <a:latin typeface="IBM Plex Sans Light"/>
                <a:ea typeface="IBM Plex Sans Light"/>
                <a:cs typeface="IBM Plex Sans Light"/>
              </a:defRPr>
            </a:lvl3pPr>
            <a:lvl4pPr marL="986400" marR="0" indent="-327600" defTabSz="2438400">
              <a:lnSpc>
                <a:spcPct val="100000"/>
              </a:lnSpc>
              <a:spcBef>
                <a:spcPts val="0"/>
              </a:spcBef>
              <a:spcAft>
                <a:spcPts val="0"/>
              </a:spcAft>
              <a:buClrTx/>
              <a:buSzPct val="100000"/>
              <a:buFont typeface="IBM Plex Sans Light" panose="020B0604020202020204" pitchFamily="34" charset="0"/>
              <a:buChar char="•"/>
              <a:tabLst/>
              <a:defRPr b="0" i="0" u="none" strike="noStrike" cap="none" spc="0" baseline="0">
                <a:uFillTx/>
                <a:latin typeface="IBM Plex Sans Light"/>
                <a:ea typeface="IBM Plex Sans Light"/>
                <a:cs typeface="IBM Plex Sans Light"/>
              </a:defRPr>
            </a:lvl4pPr>
            <a:lvl5pPr marL="1143000" marR="0" indent="-457200" defTabSz="2438400">
              <a:lnSpc>
                <a:spcPct val="110000"/>
              </a:lnSpc>
              <a:spcBef>
                <a:spcPts val="2900"/>
              </a:spcBef>
              <a:spcAft>
                <a:spcPts val="0"/>
              </a:spcAft>
              <a:buClrTx/>
              <a:buSzPct val="100000"/>
              <a:buFont typeface="IBM Plex Sans Light" panose="020B0604020202020204" pitchFamily="34" charset="0"/>
              <a:buChar char="•"/>
              <a:tabLst/>
              <a:defRPr b="0" i="0" u="none" strike="noStrike" cap="none" spc="0" baseline="0">
                <a:solidFill>
                  <a:srgbClr val="000000"/>
                </a:solidFill>
                <a:uFillTx/>
                <a:latin typeface="IBM Plex Sans Light"/>
                <a:ea typeface="IBM Plex Sans Light"/>
                <a:cs typeface="IBM Plex Sans Light"/>
              </a:defRPr>
            </a:lvl5pPr>
            <a:lvl6pPr marL="184306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6pPr>
            <a:lvl7pPr marL="2205631"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7pPr>
            <a:lvl8pPr marL="256820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8pPr>
            <a:lvl9pPr marL="2930769"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9pPr>
          </a:lstStyle>
          <a:p>
            <a:r>
              <a:rPr lang="en-US" dirty="0"/>
              <a:t>Introduce clients to the new agentic version. </a:t>
            </a:r>
            <a:br>
              <a:rPr lang="en-US" dirty="0"/>
            </a:br>
            <a:endParaRPr lang="en-US" dirty="0"/>
          </a:p>
          <a:p>
            <a:r>
              <a:rPr lang="en-US" dirty="0"/>
              <a:t>For correct PoX solutioning, review the </a:t>
            </a:r>
            <a:r>
              <a:rPr lang="en-US" dirty="0">
                <a:solidFill>
                  <a:schemeClr val="accent1"/>
                </a:solidFill>
                <a:hlinkClick r:id="rId5">
                  <a:extLst>
                    <a:ext uri="{A12FA001-AC4F-418D-AE19-62706E023703}">
                      <ahyp:hlinkClr xmlns:ahyp="http://schemas.microsoft.com/office/drawing/2018/hyperlinkcolor" val="tx"/>
                    </a:ext>
                  </a:extLst>
                </a:hlinkClick>
              </a:rPr>
              <a:t>roadmap &amp; transition guidance</a:t>
            </a:r>
            <a:r>
              <a:rPr lang="en-US" dirty="0">
                <a:solidFill>
                  <a:schemeClr val="accent1"/>
                </a:solidFill>
              </a:rPr>
              <a:t> →</a:t>
            </a:r>
            <a:r>
              <a:rPr lang="en-US" dirty="0"/>
              <a:t> </a:t>
            </a:r>
          </a:p>
          <a:p>
            <a:endParaRPr lang="en-US" dirty="0"/>
          </a:p>
          <a:p>
            <a:r>
              <a:rPr lang="en-US" dirty="0"/>
              <a:t>If a PoX is Skill Studio and Automation-centric, consider the agentic version. Only if there are blockers, proceed with the </a:t>
            </a:r>
            <a:br>
              <a:rPr lang="en-US" dirty="0"/>
            </a:br>
            <a:r>
              <a:rPr lang="en-US" dirty="0"/>
              <a:t>Classic version.</a:t>
            </a:r>
          </a:p>
        </p:txBody>
      </p:sp>
      <p:sp>
        <p:nvSpPr>
          <p:cNvPr id="45" name="TextBox 44">
            <a:extLst>
              <a:ext uri="{FF2B5EF4-FFF2-40B4-BE49-F238E27FC236}">
                <a16:creationId xmlns:a16="http://schemas.microsoft.com/office/drawing/2014/main" id="{771C5BFA-0BA4-89BE-835D-BAA8466DBECE}"/>
              </a:ext>
            </a:extLst>
          </p:cNvPr>
          <p:cNvSpPr txBox="1"/>
          <p:nvPr/>
        </p:nvSpPr>
        <p:spPr>
          <a:xfrm>
            <a:off x="1430759" y="4872710"/>
            <a:ext cx="5507579" cy="9140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2437180">
              <a:spcBef>
                <a:spcPts val="2900"/>
              </a:spcBef>
              <a:buSzPct val="100000"/>
            </a:pPr>
            <a:r>
              <a:rPr lang="en-US" kern="0" dirty="0">
                <a:solidFill>
                  <a:srgbClr val="000000"/>
                </a:solidFill>
                <a:sym typeface="IBM Plex Sans Light"/>
              </a:rPr>
              <a:t>New opportunities</a:t>
            </a:r>
          </a:p>
        </p:txBody>
      </p:sp>
      <p:sp>
        <p:nvSpPr>
          <p:cNvPr id="49" name="TextBox 48">
            <a:extLst>
              <a:ext uri="{FF2B5EF4-FFF2-40B4-BE49-F238E27FC236}">
                <a16:creationId xmlns:a16="http://schemas.microsoft.com/office/drawing/2014/main" id="{F811E546-10F3-2D3D-7FBC-43E1A3E2233A}"/>
              </a:ext>
            </a:extLst>
          </p:cNvPr>
          <p:cNvSpPr txBox="1"/>
          <p:nvPr/>
        </p:nvSpPr>
        <p:spPr>
          <a:xfrm>
            <a:off x="1159783" y="2678441"/>
            <a:ext cx="21315205" cy="647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IBM Plex Sans Light"/>
                <a:cs typeface="IBM Plex Sans Light"/>
                <a:sym typeface="IBM Plex Sans Light"/>
              </a:rPr>
              <a:t>The watsonx Orchestrate Agentic update was announced on May 30, 2025. </a:t>
            </a:r>
          </a:p>
        </p:txBody>
      </p:sp>
      <p:sp>
        <p:nvSpPr>
          <p:cNvPr id="50" name="Rectangle 49">
            <a:extLst>
              <a:ext uri="{FF2B5EF4-FFF2-40B4-BE49-F238E27FC236}">
                <a16:creationId xmlns:a16="http://schemas.microsoft.com/office/drawing/2014/main" id="{1AD274F6-0D8B-31AE-8EBC-E0E837F0F42E}"/>
              </a:ext>
            </a:extLst>
          </p:cNvPr>
          <p:cNvSpPr/>
          <p:nvPr/>
        </p:nvSpPr>
        <p:spPr bwMode="auto">
          <a:xfrm>
            <a:off x="925436" y="4398360"/>
            <a:ext cx="6738772" cy="805072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2800" b="0" i="0" u="none" strike="noStrike" cap="none" normalizeH="0" baseline="0" dirty="0" err="1">
              <a:ln>
                <a:noFill/>
              </a:ln>
              <a:solidFill>
                <a:schemeClr val="bg1"/>
              </a:solidFill>
              <a:effectLst/>
            </a:endParaRPr>
          </a:p>
        </p:txBody>
      </p:sp>
      <p:sp>
        <p:nvSpPr>
          <p:cNvPr id="51" name="Google Shape;1569;p10">
            <a:extLst>
              <a:ext uri="{FF2B5EF4-FFF2-40B4-BE49-F238E27FC236}">
                <a16:creationId xmlns:a16="http://schemas.microsoft.com/office/drawing/2014/main" id="{9D23C25D-4887-51DF-1B42-8FF1D64E859F}"/>
              </a:ext>
            </a:extLst>
          </p:cNvPr>
          <p:cNvSpPr/>
          <p:nvPr/>
        </p:nvSpPr>
        <p:spPr>
          <a:xfrm>
            <a:off x="925436" y="2403251"/>
            <a:ext cx="16276412" cy="1155914"/>
          </a:xfrm>
          <a:prstGeom prst="rect">
            <a:avLst/>
          </a:prstGeom>
          <a:solidFill>
            <a:srgbClr val="33B1FF">
              <a:alpha val="9638"/>
            </a:srgbClr>
          </a:solidFill>
          <a:ln w="19050" cap="flat" cmpd="sng">
            <a:noFill/>
            <a:prstDash val="solid"/>
            <a:round/>
            <a:headEnd type="none" w="sm" len="sm"/>
            <a:tailEnd type="none" w="sm" len="sm"/>
          </a:ln>
        </p:spPr>
        <p:txBody>
          <a:bodyPr spcFirstLastPara="1" wrap="square" lIns="71970" tIns="71970" rIns="71970" bIns="71970" anchor="t" anchorCtr="0">
            <a:noAutofit/>
          </a:bodyPr>
          <a:lstStyle/>
          <a:p>
            <a:pPr defTabSz="1827702">
              <a:lnSpc>
                <a:spcPct val="90000"/>
              </a:lnSpc>
              <a:buClr>
                <a:srgbClr val="FFFFFF"/>
              </a:buClr>
              <a:buSzPts val="1400"/>
            </a:pPr>
            <a:endParaRPr lang="en-US" sz="2800" kern="0" noProof="0" dirty="0">
              <a:solidFill>
                <a:srgbClr val="FFFFFF"/>
              </a:solidFill>
              <a:sym typeface="IBM Plex Sans Light"/>
            </a:endParaRPr>
          </a:p>
          <a:p>
            <a:pPr algn="ctr" defTabSz="1827702">
              <a:lnSpc>
                <a:spcPct val="90000"/>
              </a:lnSpc>
              <a:buClr>
                <a:srgbClr val="FFFFFF"/>
              </a:buClr>
              <a:buSzPts val="1400"/>
            </a:pPr>
            <a:r>
              <a:rPr lang="en-US" sz="2800" kern="0" noProof="0" dirty="0">
                <a:sym typeface="IBM Plex Sans Light"/>
              </a:rPr>
              <a:t> </a:t>
            </a:r>
          </a:p>
        </p:txBody>
      </p:sp>
      <p:sp>
        <p:nvSpPr>
          <p:cNvPr id="53" name="Rectangle 52">
            <a:extLst>
              <a:ext uri="{FF2B5EF4-FFF2-40B4-BE49-F238E27FC236}">
                <a16:creationId xmlns:a16="http://schemas.microsoft.com/office/drawing/2014/main" id="{3881812B-DCDF-BE45-C372-07485DB010F1}"/>
              </a:ext>
            </a:extLst>
          </p:cNvPr>
          <p:cNvSpPr/>
          <p:nvPr/>
        </p:nvSpPr>
        <p:spPr bwMode="auto">
          <a:xfrm>
            <a:off x="8626658" y="4398360"/>
            <a:ext cx="6926421" cy="805072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2800" b="0" i="0" u="none" strike="noStrike" cap="none" normalizeH="0" baseline="0" dirty="0" err="1">
              <a:ln>
                <a:noFill/>
              </a:ln>
              <a:solidFill>
                <a:schemeClr val="bg1"/>
              </a:solidFill>
              <a:effectLst/>
            </a:endParaRPr>
          </a:p>
        </p:txBody>
      </p:sp>
      <p:sp>
        <p:nvSpPr>
          <p:cNvPr id="54" name="TextBox 53">
            <a:extLst>
              <a:ext uri="{FF2B5EF4-FFF2-40B4-BE49-F238E27FC236}">
                <a16:creationId xmlns:a16="http://schemas.microsoft.com/office/drawing/2014/main" id="{F92E11DF-B36A-63AB-0E33-9D9CC8FB574C}"/>
              </a:ext>
            </a:extLst>
          </p:cNvPr>
          <p:cNvSpPr txBox="1"/>
          <p:nvPr/>
        </p:nvSpPr>
        <p:spPr>
          <a:xfrm>
            <a:off x="9166776" y="4928105"/>
            <a:ext cx="5507579" cy="9140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2437180">
              <a:spcBef>
                <a:spcPts val="2900"/>
              </a:spcBef>
              <a:buSzPct val="100000"/>
            </a:pPr>
            <a:r>
              <a:rPr lang="en-US" kern="0" dirty="0">
                <a:solidFill>
                  <a:srgbClr val="000000"/>
                </a:solidFill>
                <a:sym typeface="IBM Plex Sans Light"/>
              </a:rPr>
              <a:t>Progressing opportunities</a:t>
            </a:r>
          </a:p>
        </p:txBody>
      </p:sp>
      <p:sp>
        <p:nvSpPr>
          <p:cNvPr id="55" name="Rectangle 54">
            <a:extLst>
              <a:ext uri="{FF2B5EF4-FFF2-40B4-BE49-F238E27FC236}">
                <a16:creationId xmlns:a16="http://schemas.microsoft.com/office/drawing/2014/main" id="{1675036B-25D7-BD70-8EFD-57B3E3839D3C}"/>
              </a:ext>
            </a:extLst>
          </p:cNvPr>
          <p:cNvSpPr/>
          <p:nvPr/>
        </p:nvSpPr>
        <p:spPr bwMode="auto">
          <a:xfrm>
            <a:off x="16515529" y="4398360"/>
            <a:ext cx="6926421" cy="805072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2800" b="0" i="0" u="none" strike="noStrike" cap="none" normalizeH="0" baseline="0" dirty="0" err="1">
              <a:ln>
                <a:noFill/>
              </a:ln>
              <a:solidFill>
                <a:schemeClr val="bg1"/>
              </a:solidFill>
              <a:effectLst/>
            </a:endParaRPr>
          </a:p>
        </p:txBody>
      </p:sp>
      <p:sp>
        <p:nvSpPr>
          <p:cNvPr id="56" name="Text Placeholder 4">
            <a:extLst>
              <a:ext uri="{FF2B5EF4-FFF2-40B4-BE49-F238E27FC236}">
                <a16:creationId xmlns:a16="http://schemas.microsoft.com/office/drawing/2014/main" id="{60172EA3-3CB7-7558-55D9-7F643F7F2935}"/>
              </a:ext>
            </a:extLst>
          </p:cNvPr>
          <p:cNvSpPr txBox="1">
            <a:spLocks/>
          </p:cNvSpPr>
          <p:nvPr/>
        </p:nvSpPr>
        <p:spPr>
          <a:xfrm>
            <a:off x="17079710" y="6508642"/>
            <a:ext cx="5900768" cy="6414795"/>
          </a:xfrm>
          <a:prstGeom prst="rect">
            <a:avLst/>
          </a:prstGeom>
        </p:spPr>
        <p:txBody>
          <a:bodyPr>
            <a:noAutofit/>
          </a:bodyPr>
          <a:lstStyle>
            <a:defPPr>
              <a:defRPr lang="en-US"/>
            </a:defPPr>
            <a:lvl1pPr marR="0" indent="0" defTabSz="2438400">
              <a:lnSpc>
                <a:spcPct val="110000"/>
              </a:lnSpc>
              <a:spcBef>
                <a:spcPts val="0"/>
              </a:spcBef>
              <a:spcAft>
                <a:spcPts val="0"/>
              </a:spcAft>
              <a:buClrTx/>
              <a:buSzTx/>
              <a:buFontTx/>
              <a:buNone/>
              <a:tabLst/>
              <a:defRPr sz="2800" b="0" i="0" u="none" strike="noStrike" kern="0" cap="none" spc="0" baseline="0">
                <a:uFillTx/>
                <a:ea typeface="IBM Plex Sans Light"/>
                <a:cs typeface="IBM Plex Sans Light"/>
              </a:defRPr>
            </a:lvl1pPr>
            <a:lvl2pPr marL="327600" marR="0" indent="-327600" defTabSz="2438400">
              <a:lnSpc>
                <a:spcPct val="100000"/>
              </a:lnSpc>
              <a:spcBef>
                <a:spcPts val="0"/>
              </a:spcBef>
              <a:spcAft>
                <a:spcPts val="0"/>
              </a:spcAft>
              <a:buClrTx/>
              <a:buSzPct val="100000"/>
              <a:buFont typeface="IBM Plex Sans Light" panose="020B0604020202020204" pitchFamily="34" charset="0"/>
              <a:buChar char="•"/>
              <a:tabLst/>
              <a:defRPr b="0" i="0" u="none" strike="noStrike" cap="none" spc="0" baseline="0">
                <a:uFillTx/>
                <a:latin typeface="IBM Plex Sans Light"/>
                <a:ea typeface="IBM Plex Sans Light"/>
                <a:cs typeface="IBM Plex Sans Light"/>
              </a:defRPr>
            </a:lvl2pPr>
            <a:lvl3pPr marL="658800" marR="0" indent="-327600" defTabSz="2438400">
              <a:lnSpc>
                <a:spcPct val="100000"/>
              </a:lnSpc>
              <a:spcBef>
                <a:spcPts val="0"/>
              </a:spcBef>
              <a:spcAft>
                <a:spcPts val="0"/>
              </a:spcAft>
              <a:buClrTx/>
              <a:buSzPct val="100000"/>
              <a:buFont typeface="IBM Plex Sans Light" panose="020B0604020202020204" pitchFamily="34" charset="0"/>
              <a:buChar char="•"/>
              <a:tabLst/>
              <a:defRPr b="0" i="0" u="none" strike="noStrike" cap="none" spc="0" baseline="0">
                <a:uFillTx/>
                <a:latin typeface="IBM Plex Sans Light"/>
                <a:ea typeface="IBM Plex Sans Light"/>
                <a:cs typeface="IBM Plex Sans Light"/>
              </a:defRPr>
            </a:lvl3pPr>
            <a:lvl4pPr marL="986400" marR="0" indent="-327600" defTabSz="2438400">
              <a:lnSpc>
                <a:spcPct val="100000"/>
              </a:lnSpc>
              <a:spcBef>
                <a:spcPts val="0"/>
              </a:spcBef>
              <a:spcAft>
                <a:spcPts val="0"/>
              </a:spcAft>
              <a:buClrTx/>
              <a:buSzPct val="100000"/>
              <a:buFont typeface="IBM Plex Sans Light" panose="020B0604020202020204" pitchFamily="34" charset="0"/>
              <a:buChar char="•"/>
              <a:tabLst/>
              <a:defRPr b="0" i="0" u="none" strike="noStrike" cap="none" spc="0" baseline="0">
                <a:uFillTx/>
                <a:latin typeface="IBM Plex Sans Light"/>
                <a:ea typeface="IBM Plex Sans Light"/>
                <a:cs typeface="IBM Plex Sans Light"/>
              </a:defRPr>
            </a:lvl4pPr>
            <a:lvl5pPr marL="1143000" marR="0" indent="-457200" defTabSz="2438400">
              <a:lnSpc>
                <a:spcPct val="110000"/>
              </a:lnSpc>
              <a:spcBef>
                <a:spcPts val="2900"/>
              </a:spcBef>
              <a:spcAft>
                <a:spcPts val="0"/>
              </a:spcAft>
              <a:buClrTx/>
              <a:buSzPct val="100000"/>
              <a:buFont typeface="IBM Plex Sans Light" panose="020B0604020202020204" pitchFamily="34" charset="0"/>
              <a:buChar char="•"/>
              <a:tabLst/>
              <a:defRPr b="0" i="0" u="none" strike="noStrike" cap="none" spc="0" baseline="0">
                <a:solidFill>
                  <a:srgbClr val="000000"/>
                </a:solidFill>
                <a:uFillTx/>
                <a:latin typeface="IBM Plex Sans Light"/>
                <a:ea typeface="IBM Plex Sans Light"/>
                <a:cs typeface="IBM Plex Sans Light"/>
              </a:defRPr>
            </a:lvl5pPr>
            <a:lvl6pPr marL="184306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6pPr>
            <a:lvl7pPr marL="2205631"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7pPr>
            <a:lvl8pPr marL="256820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8pPr>
            <a:lvl9pPr marL="2930769"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IBM Plex Sans Light"/>
                <a:ea typeface="IBM Plex Sans Light"/>
                <a:cs typeface="IBM Plex Sans Light"/>
              </a:defRPr>
            </a:lvl9pPr>
          </a:lstStyle>
          <a:p>
            <a:pPr marL="457200" indent="-457200">
              <a:buFont typeface="IBM Plex Sans Light" panose="020B0604020202020204" pitchFamily="34" charset="0"/>
              <a:buChar char="•"/>
            </a:pPr>
            <a:r>
              <a:rPr lang="en-US" dirty="0"/>
              <a:t>Evaluate the use case, timeline &amp; requirements</a:t>
            </a:r>
          </a:p>
          <a:p>
            <a:pPr marL="457200" indent="-457200">
              <a:buFont typeface="IBM Plex Sans Light" panose="020B0604020202020204" pitchFamily="34" charset="0"/>
              <a:buChar char="•"/>
            </a:pPr>
            <a:endParaRPr lang="en-US" dirty="0"/>
          </a:p>
          <a:p>
            <a:pPr marL="457200" indent="-457200">
              <a:buFont typeface="IBM Plex Sans Light" panose="020B0604020202020204" pitchFamily="34" charset="0"/>
              <a:buChar char="•"/>
            </a:pPr>
            <a:r>
              <a:rPr lang="en-US" dirty="0"/>
              <a:t>If they are mostly agentic or assistant-centric, onboard client to the new Agentic version</a:t>
            </a:r>
          </a:p>
          <a:p>
            <a:pPr marL="457200" indent="-457200">
              <a:buFont typeface="IBM Plex Sans Light" panose="020B0604020202020204" pitchFamily="34" charset="0"/>
              <a:buChar char="•"/>
            </a:pPr>
            <a:endParaRPr lang="en-US" dirty="0"/>
          </a:p>
          <a:p>
            <a:pPr marL="457200" indent="-457200">
              <a:buFont typeface="IBM Plex Sans Light" panose="020B0604020202020204" pitchFamily="34" charset="0"/>
              <a:buChar char="•"/>
            </a:pPr>
            <a:r>
              <a:rPr lang="en-US" dirty="0"/>
              <a:t>If use case is Skill Studio and automation-centric, evaluate if the Tool flow builder can fulfill the use case requirement. If not, continue with Classic. </a:t>
            </a:r>
          </a:p>
          <a:p>
            <a:endParaRPr lang="en-US" dirty="0"/>
          </a:p>
        </p:txBody>
      </p:sp>
      <p:sp>
        <p:nvSpPr>
          <p:cNvPr id="57" name="TextBox 56">
            <a:extLst>
              <a:ext uri="{FF2B5EF4-FFF2-40B4-BE49-F238E27FC236}">
                <a16:creationId xmlns:a16="http://schemas.microsoft.com/office/drawing/2014/main" id="{1B7C65CE-D0C2-DF9B-BAB8-16A55A67C945}"/>
              </a:ext>
            </a:extLst>
          </p:cNvPr>
          <p:cNvSpPr txBox="1"/>
          <p:nvPr/>
        </p:nvSpPr>
        <p:spPr>
          <a:xfrm>
            <a:off x="17234986" y="4872710"/>
            <a:ext cx="5625178" cy="9140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2437180">
              <a:spcBef>
                <a:spcPts val="2900"/>
              </a:spcBef>
              <a:buSzPct val="100000"/>
            </a:pPr>
            <a:r>
              <a:rPr lang="en-US" kern="0" dirty="0">
                <a:solidFill>
                  <a:srgbClr val="000000"/>
                </a:solidFill>
                <a:sym typeface="IBM Plex Sans Light"/>
              </a:rPr>
              <a:t>Recently closed </a:t>
            </a:r>
            <a:br>
              <a:rPr lang="en-US" kern="0" dirty="0">
                <a:solidFill>
                  <a:srgbClr val="000000"/>
                </a:solidFill>
                <a:sym typeface="IBM Plex Sans Light"/>
              </a:rPr>
            </a:br>
            <a:r>
              <a:rPr lang="en-US" kern="0" dirty="0">
                <a:solidFill>
                  <a:srgbClr val="000000"/>
                </a:solidFill>
                <a:sym typeface="IBM Plex Sans Light"/>
              </a:rPr>
              <a:t>opportunities</a:t>
            </a:r>
          </a:p>
        </p:txBody>
      </p:sp>
    </p:spTree>
    <p:extLst>
      <p:ext uri="{BB962C8B-B14F-4D97-AF65-F5344CB8AC3E}">
        <p14:creationId xmlns:p14="http://schemas.microsoft.com/office/powerpoint/2010/main" val="3908804515"/>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74055-EF18-DBAF-0E8B-7044033AF609}"/>
            </a:ext>
          </a:extLst>
        </p:cNvPr>
        <p:cNvGrpSpPr/>
        <p:nvPr/>
      </p:nvGrpSpPr>
      <p:grpSpPr>
        <a:xfrm>
          <a:off x="0" y="0"/>
          <a:ext cx="0" cy="0"/>
          <a:chOff x="0" y="0"/>
          <a:chExt cx="0" cy="0"/>
        </a:xfrm>
      </p:grpSpPr>
      <p:sp>
        <p:nvSpPr>
          <p:cNvPr id="23" name="Google Shape;1569;p10">
            <a:extLst>
              <a:ext uri="{FF2B5EF4-FFF2-40B4-BE49-F238E27FC236}">
                <a16:creationId xmlns:a16="http://schemas.microsoft.com/office/drawing/2014/main" id="{929DD6F1-A0BF-4FC0-2AC2-79F87F82B623}"/>
              </a:ext>
            </a:extLst>
          </p:cNvPr>
          <p:cNvSpPr/>
          <p:nvPr/>
        </p:nvSpPr>
        <p:spPr>
          <a:xfrm>
            <a:off x="353514" y="7376148"/>
            <a:ext cx="12192000" cy="5644510"/>
          </a:xfrm>
          <a:prstGeom prst="rect">
            <a:avLst/>
          </a:prstGeom>
          <a:solidFill>
            <a:srgbClr val="33B1FF">
              <a:alpha val="9638"/>
            </a:srgbClr>
          </a:solidFill>
          <a:ln w="19050" cap="flat" cmpd="sng">
            <a:noFill/>
            <a:prstDash val="solid"/>
            <a:round/>
            <a:headEnd type="none" w="sm" len="sm"/>
            <a:tailEnd type="none" w="sm" len="sm"/>
          </a:ln>
        </p:spPr>
        <p:txBody>
          <a:bodyPr spcFirstLastPara="1" wrap="square" lIns="71970" tIns="71970" rIns="71970" bIns="71970" anchor="t" anchorCtr="0">
            <a:noAutofit/>
          </a:bodyPr>
          <a:lstStyle/>
          <a:p>
            <a:pPr defTabSz="1827702">
              <a:lnSpc>
                <a:spcPct val="90000"/>
              </a:lnSpc>
              <a:buClr>
                <a:srgbClr val="FFFFFF"/>
              </a:buClr>
              <a:buSzPts val="1400"/>
            </a:pPr>
            <a:endParaRPr lang="en-US" sz="2800" kern="0" noProof="0" dirty="0">
              <a:solidFill>
                <a:srgbClr val="FFFFFF"/>
              </a:solidFill>
              <a:sym typeface="IBM Plex Sans Light"/>
            </a:endParaRPr>
          </a:p>
          <a:p>
            <a:pPr algn="ctr" defTabSz="1827702">
              <a:lnSpc>
                <a:spcPct val="90000"/>
              </a:lnSpc>
              <a:buClr>
                <a:srgbClr val="FFFFFF"/>
              </a:buClr>
              <a:buSzPts val="1400"/>
            </a:pPr>
            <a:r>
              <a:rPr lang="en-US" sz="2800" kern="0" noProof="0" dirty="0">
                <a:sym typeface="IBM Plex Sans Light"/>
              </a:rPr>
              <a:t> </a:t>
            </a:r>
          </a:p>
        </p:txBody>
      </p:sp>
      <p:sp>
        <p:nvSpPr>
          <p:cNvPr id="25" name="Google Shape;1569;p10">
            <a:extLst>
              <a:ext uri="{FF2B5EF4-FFF2-40B4-BE49-F238E27FC236}">
                <a16:creationId xmlns:a16="http://schemas.microsoft.com/office/drawing/2014/main" id="{A885E91F-2D9C-1987-0E95-71B78711AE13}"/>
              </a:ext>
            </a:extLst>
          </p:cNvPr>
          <p:cNvSpPr/>
          <p:nvPr/>
        </p:nvSpPr>
        <p:spPr>
          <a:xfrm>
            <a:off x="353514" y="2373098"/>
            <a:ext cx="12192000" cy="4484902"/>
          </a:xfrm>
          <a:prstGeom prst="rect">
            <a:avLst/>
          </a:prstGeom>
          <a:solidFill>
            <a:srgbClr val="D4BBFF">
              <a:alpha val="9638"/>
            </a:srgbClr>
          </a:solidFill>
          <a:ln w="19050" cap="flat" cmpd="sng">
            <a:noFill/>
            <a:prstDash val="solid"/>
            <a:round/>
            <a:headEnd type="none" w="sm" len="sm"/>
            <a:tailEnd type="none" w="sm" len="sm"/>
          </a:ln>
        </p:spPr>
        <p:txBody>
          <a:bodyPr spcFirstLastPara="1" wrap="square" lIns="71970" tIns="71970" rIns="71970" bIns="71970" anchor="t" anchorCtr="0">
            <a:noAutofit/>
          </a:bodyPr>
          <a:lstStyle/>
          <a:p>
            <a:pPr defTabSz="1827702">
              <a:lnSpc>
                <a:spcPct val="90000"/>
              </a:lnSpc>
              <a:buClr>
                <a:srgbClr val="FFFFFF"/>
              </a:buClr>
              <a:buSzPts val="1400"/>
            </a:pPr>
            <a:endParaRPr lang="en-US" sz="2800" kern="0" noProof="0" dirty="0">
              <a:solidFill>
                <a:srgbClr val="FFFFFF"/>
              </a:solidFill>
              <a:sym typeface="IBM Plex Sans Light"/>
            </a:endParaRPr>
          </a:p>
          <a:p>
            <a:pPr algn="ctr" defTabSz="1827702">
              <a:lnSpc>
                <a:spcPct val="90000"/>
              </a:lnSpc>
              <a:buClr>
                <a:srgbClr val="FFFFFF"/>
              </a:buClr>
              <a:buSzPts val="1400"/>
            </a:pPr>
            <a:r>
              <a:rPr lang="en-US" sz="2800" kern="0" noProof="0" dirty="0">
                <a:sym typeface="IBM Plex Sans Light"/>
              </a:rPr>
              <a:t> </a:t>
            </a:r>
          </a:p>
        </p:txBody>
      </p:sp>
      <p:sp>
        <p:nvSpPr>
          <p:cNvPr id="14" name="TextBox 13">
            <a:extLst>
              <a:ext uri="{FF2B5EF4-FFF2-40B4-BE49-F238E27FC236}">
                <a16:creationId xmlns:a16="http://schemas.microsoft.com/office/drawing/2014/main" id="{CAC61AEE-39E1-52D1-9A04-3333E6F3DD87}"/>
              </a:ext>
            </a:extLst>
          </p:cNvPr>
          <p:cNvSpPr txBox="1">
            <a:spLocks/>
          </p:cNvSpPr>
          <p:nvPr/>
        </p:nvSpPr>
        <p:spPr>
          <a:xfrm>
            <a:off x="0" y="2830774"/>
            <a:ext cx="12191998" cy="888770"/>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IBM Plex Sans Light" panose="020B0502040204020203" pitchFamily="34" charset="0"/>
              <a:buChar char="​"/>
              <a:defRPr lang="en-US" sz="1600" dirty="0"/>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IBM Plex Sans Light"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IBM Plex Sans Light"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IBM Plex Sans Light" panose="020B0604020202020204" pitchFamily="34" charset="0"/>
              <a:buChar char="̶"/>
              <a:defRPr lang="en-US" sz="1600" dirty="0"/>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algn="ctr">
              <a:spcBef>
                <a:spcPts val="0"/>
              </a:spcBef>
              <a:spcAft>
                <a:spcPts val="0"/>
              </a:spcAft>
            </a:pPr>
            <a:r>
              <a:rPr lang="en-US" sz="3600" b="1" noProof="0" dirty="0">
                <a:solidFill>
                  <a:srgbClr val="7030A0"/>
                </a:solidFill>
                <a:cs typeface="IBM Plex Sans Light"/>
              </a:rPr>
              <a:t>New opportunities</a:t>
            </a:r>
          </a:p>
        </p:txBody>
      </p:sp>
      <p:sp>
        <p:nvSpPr>
          <p:cNvPr id="15" name="TextBox 14">
            <a:extLst>
              <a:ext uri="{FF2B5EF4-FFF2-40B4-BE49-F238E27FC236}">
                <a16:creationId xmlns:a16="http://schemas.microsoft.com/office/drawing/2014/main" id="{ABDD6279-5B1D-4B90-07AE-6DDC8B52DCD7}"/>
              </a:ext>
            </a:extLst>
          </p:cNvPr>
          <p:cNvSpPr txBox="1">
            <a:spLocks/>
          </p:cNvSpPr>
          <p:nvPr/>
        </p:nvSpPr>
        <p:spPr>
          <a:xfrm>
            <a:off x="13884441" y="3216655"/>
            <a:ext cx="9552979" cy="1187773"/>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IBM Plex Sans Light" panose="020B0502040204020203" pitchFamily="34" charset="0"/>
              <a:buChar char="​"/>
              <a:defRPr lang="en-US" sz="1600" dirty="0"/>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IBM Plex Sans Light"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IBM Plex Sans Light"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IBM Plex Sans Light" panose="020B0604020202020204" pitchFamily="34" charset="0"/>
              <a:buChar char="̶"/>
              <a:defRPr lang="en-US" sz="1600" dirty="0"/>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a:spcBef>
                <a:spcPts val="0"/>
              </a:spcBef>
              <a:spcAft>
                <a:spcPts val="0"/>
              </a:spcAft>
            </a:pPr>
            <a:r>
              <a:rPr lang="en-US" sz="3600" noProof="0" dirty="0">
                <a:cs typeface="IBM Plex Sans Light"/>
              </a:rPr>
              <a:t>Existing </a:t>
            </a:r>
            <a:r>
              <a:rPr lang="en-US" sz="3600" b="1" noProof="0" dirty="0">
                <a:cs typeface="IBM Plex Sans Light"/>
              </a:rPr>
              <a:t>watson</a:t>
            </a:r>
            <a:r>
              <a:rPr lang="en-US" sz="3600" b="1" noProof="0" dirty="0">
                <a:solidFill>
                  <a:schemeClr val="accent1"/>
                </a:solidFill>
                <a:cs typeface="IBM Plex Sans Light"/>
              </a:rPr>
              <a:t>x</a:t>
            </a:r>
            <a:r>
              <a:rPr lang="en-US" sz="3600" b="1" noProof="0" dirty="0">
                <a:cs typeface="IBM Plex Sans Light"/>
              </a:rPr>
              <a:t> Assistant </a:t>
            </a:r>
            <a:r>
              <a:rPr lang="en-US" sz="3600" noProof="0" dirty="0">
                <a:cs typeface="IBM Plex Sans Light"/>
              </a:rPr>
              <a:t>clients </a:t>
            </a:r>
            <a:r>
              <a:rPr lang="en-US" sz="3600" dirty="0">
                <a:cs typeface="IBM Plex Sans Light"/>
              </a:rPr>
              <a:t>should understand the value of </a:t>
            </a:r>
            <a:r>
              <a:rPr lang="en-US" sz="3600" b="1" dirty="0">
                <a:cs typeface="IBM Plex Sans Light"/>
              </a:rPr>
              <a:t>watson</a:t>
            </a:r>
            <a:r>
              <a:rPr lang="en-US" sz="3600" b="1" dirty="0">
                <a:solidFill>
                  <a:schemeClr val="accent1"/>
                </a:solidFill>
                <a:cs typeface="IBM Plex Sans Light"/>
              </a:rPr>
              <a:t>x</a:t>
            </a:r>
            <a:r>
              <a:rPr lang="en-US" sz="3600" b="1" dirty="0">
                <a:cs typeface="IBM Plex Sans Light"/>
              </a:rPr>
              <a:t> Orchestrate</a:t>
            </a:r>
          </a:p>
          <a:p>
            <a:pPr>
              <a:spcBef>
                <a:spcPts val="0"/>
              </a:spcBef>
              <a:spcAft>
                <a:spcPts val="0"/>
              </a:spcAft>
            </a:pPr>
            <a:r>
              <a:rPr lang="en-US" sz="3600" noProof="0" dirty="0">
                <a:cs typeface="IBM Plex Sans Light"/>
              </a:rPr>
              <a:t> </a:t>
            </a:r>
          </a:p>
        </p:txBody>
      </p:sp>
      <p:sp>
        <p:nvSpPr>
          <p:cNvPr id="17" name="Text Placeholder 3">
            <a:extLst>
              <a:ext uri="{FF2B5EF4-FFF2-40B4-BE49-F238E27FC236}">
                <a16:creationId xmlns:a16="http://schemas.microsoft.com/office/drawing/2014/main" id="{F43BF72B-4F8B-FA7C-71B7-85776FBA8597}"/>
              </a:ext>
            </a:extLst>
          </p:cNvPr>
          <p:cNvSpPr txBox="1">
            <a:spLocks/>
          </p:cNvSpPr>
          <p:nvPr/>
        </p:nvSpPr>
        <p:spPr>
          <a:xfrm>
            <a:off x="1313591" y="4513372"/>
            <a:ext cx="2919267" cy="730606"/>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algn="ctr"/>
            <a:r>
              <a:rPr lang="en-US" sz="3200" kern="0" noProof="0" dirty="0">
                <a:latin typeface="IBM Plex Sans Light"/>
              </a:rPr>
              <a:t>watsonx Assistant</a:t>
            </a:r>
          </a:p>
          <a:p>
            <a:pPr algn="ctr"/>
            <a:endParaRPr lang="en-US" sz="2400" kern="0" noProof="0" dirty="0">
              <a:latin typeface="IBM Plex Sans Light"/>
            </a:endParaRPr>
          </a:p>
        </p:txBody>
      </p:sp>
      <p:sp>
        <p:nvSpPr>
          <p:cNvPr id="20" name="TextBox 19">
            <a:extLst>
              <a:ext uri="{FF2B5EF4-FFF2-40B4-BE49-F238E27FC236}">
                <a16:creationId xmlns:a16="http://schemas.microsoft.com/office/drawing/2014/main" id="{674BE31F-54F8-E92B-842B-E3CD1E4EB206}"/>
              </a:ext>
            </a:extLst>
          </p:cNvPr>
          <p:cNvSpPr txBox="1">
            <a:spLocks/>
          </p:cNvSpPr>
          <p:nvPr/>
        </p:nvSpPr>
        <p:spPr>
          <a:xfrm>
            <a:off x="6688563" y="4513372"/>
            <a:ext cx="4293364" cy="2294627"/>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IBM Plex Sans Light" panose="020B0502040204020203" pitchFamily="34" charset="0"/>
              <a:buChar char="​"/>
              <a:defRPr lang="en-US" sz="1600" dirty="0"/>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IBM Plex Sans Light"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IBM Plex Sans Light"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IBM Plex Sans Light" panose="020B0604020202020204" pitchFamily="34" charset="0"/>
              <a:buChar char="̶"/>
              <a:defRPr lang="en-US" sz="1600" dirty="0"/>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algn="ctr">
              <a:spcBef>
                <a:spcPts val="0"/>
              </a:spcBef>
              <a:spcAft>
                <a:spcPts val="0"/>
              </a:spcAft>
            </a:pPr>
            <a:r>
              <a:rPr lang="en-US" sz="3200" noProof="0" dirty="0">
                <a:cs typeface="IBM Plex Sans Light"/>
              </a:rPr>
              <a:t>watsonx Orchestrate is the “lead-</a:t>
            </a:r>
            <a:r>
              <a:rPr lang="en-US" sz="3200" noProof="0" dirty="0" err="1">
                <a:cs typeface="IBM Plex Sans Light"/>
              </a:rPr>
              <a:t>with”product</a:t>
            </a:r>
            <a:r>
              <a:rPr lang="en-US" sz="3200" noProof="0" dirty="0">
                <a:cs typeface="IBM Plex Sans Light"/>
              </a:rPr>
              <a:t> </a:t>
            </a:r>
          </a:p>
          <a:p>
            <a:pPr algn="ctr">
              <a:spcBef>
                <a:spcPts val="0"/>
              </a:spcBef>
              <a:spcAft>
                <a:spcPts val="0"/>
              </a:spcAft>
            </a:pPr>
            <a:endParaRPr lang="en-US" sz="3200" noProof="0" dirty="0">
              <a:cs typeface="IBM Plex Sans Light"/>
            </a:endParaRPr>
          </a:p>
        </p:txBody>
      </p:sp>
      <p:sp>
        <p:nvSpPr>
          <p:cNvPr id="27" name="TextBox 26">
            <a:extLst>
              <a:ext uri="{FF2B5EF4-FFF2-40B4-BE49-F238E27FC236}">
                <a16:creationId xmlns:a16="http://schemas.microsoft.com/office/drawing/2014/main" id="{C48AD4FC-CBED-E545-3646-D9597732B4F8}"/>
              </a:ext>
            </a:extLst>
          </p:cNvPr>
          <p:cNvSpPr txBox="1">
            <a:spLocks/>
          </p:cNvSpPr>
          <p:nvPr/>
        </p:nvSpPr>
        <p:spPr>
          <a:xfrm>
            <a:off x="13908504" y="4830549"/>
            <a:ext cx="9189144" cy="761219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IBM Plex Sans Light" panose="020B0502040204020203" pitchFamily="34" charset="0"/>
              <a:buChar char="​"/>
              <a:defRPr lang="en-US" sz="1600" dirty="0"/>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IBM Plex Sans Light"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IBM Plex Sans Light"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IBM Plex Sans Light" panose="020B0604020202020204" pitchFamily="34" charset="0"/>
              <a:buChar char="̶"/>
              <a:defRPr lang="en-US" sz="1600" dirty="0"/>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a:spcBef>
                <a:spcPts val="0"/>
              </a:spcBef>
              <a:spcAft>
                <a:spcPts val="0"/>
              </a:spcAft>
            </a:pPr>
            <a:endParaRPr lang="en-US" sz="3200" noProof="0" dirty="0">
              <a:cs typeface="IBM Plex Sans Light"/>
            </a:endParaRPr>
          </a:p>
          <a:p>
            <a:pPr marL="571500" indent="-571500">
              <a:spcBef>
                <a:spcPts val="0"/>
              </a:spcBef>
              <a:spcAft>
                <a:spcPts val="0"/>
              </a:spcAft>
              <a:buFont typeface="IBM Plex Sans Light" panose="020B0604020202020204" pitchFamily="34" charset="0"/>
              <a:buChar char="•"/>
            </a:pPr>
            <a:r>
              <a:rPr lang="en-US" sz="3200" noProof="0" dirty="0">
                <a:cs typeface="IBM Plex Sans Light"/>
              </a:rPr>
              <a:t>AI agents &amp; assistants will be top of mind in many conversation with clients</a:t>
            </a:r>
          </a:p>
          <a:p>
            <a:pPr marL="571500" indent="-571500">
              <a:spcBef>
                <a:spcPts val="0"/>
              </a:spcBef>
              <a:spcAft>
                <a:spcPts val="0"/>
              </a:spcAft>
              <a:buFont typeface="IBM Plex Sans Light" panose="020B0604020202020204" pitchFamily="34" charset="0"/>
              <a:buChar char="•"/>
            </a:pPr>
            <a:endParaRPr lang="en-US" sz="3200" noProof="0" dirty="0">
              <a:cs typeface="IBM Plex Sans Light"/>
            </a:endParaRPr>
          </a:p>
          <a:p>
            <a:pPr marL="571500" indent="-571500">
              <a:spcBef>
                <a:spcPts val="0"/>
              </a:spcBef>
              <a:spcAft>
                <a:spcPts val="0"/>
              </a:spcAft>
              <a:buFont typeface="IBM Plex Sans Light" panose="020B0604020202020204" pitchFamily="34" charset="0"/>
              <a:buChar char="•"/>
            </a:pPr>
            <a:r>
              <a:rPr lang="en-US" sz="3200" noProof="0" dirty="0">
                <a:cs typeface="IBM Plex Sans Light"/>
              </a:rPr>
              <a:t>Know your buyer &amp; look for use cases for a PoX</a:t>
            </a:r>
          </a:p>
          <a:p>
            <a:pPr marL="571500" indent="-571500">
              <a:spcBef>
                <a:spcPts val="0"/>
              </a:spcBef>
              <a:spcAft>
                <a:spcPts val="0"/>
              </a:spcAft>
              <a:buFont typeface="IBM Plex Sans Light" panose="020B0604020202020204" pitchFamily="34" charset="0"/>
              <a:buChar char="•"/>
            </a:pPr>
            <a:endParaRPr lang="en-US" sz="3200" noProof="0" dirty="0">
              <a:cs typeface="IBM Plex Sans Light"/>
            </a:endParaRPr>
          </a:p>
          <a:p>
            <a:pPr marL="571500" indent="-571500">
              <a:spcBef>
                <a:spcPts val="0"/>
              </a:spcBef>
              <a:spcAft>
                <a:spcPts val="0"/>
              </a:spcAft>
              <a:buFont typeface="IBM Plex Sans Light" panose="020B0604020202020204" pitchFamily="34" charset="0"/>
              <a:buChar char="•"/>
            </a:pPr>
            <a:r>
              <a:rPr lang="en-US" sz="3200" noProof="0" dirty="0">
                <a:cs typeface="IBM Plex Sans Light"/>
              </a:rPr>
              <a:t>There are multiple paths to migrate watsonx Assistant customers to watsonx Orchestrate while modernizing &amp; expanding</a:t>
            </a:r>
          </a:p>
          <a:p>
            <a:pPr marL="571500" indent="-571500">
              <a:spcBef>
                <a:spcPts val="0"/>
              </a:spcBef>
              <a:spcAft>
                <a:spcPts val="0"/>
              </a:spcAft>
              <a:buFont typeface="IBM Plex Sans Light" panose="020B0604020202020204" pitchFamily="34" charset="0"/>
              <a:buChar char="•"/>
            </a:pPr>
            <a:endParaRPr lang="en-US" sz="3200" noProof="0" dirty="0">
              <a:cs typeface="IBM Plex Sans Light"/>
            </a:endParaRPr>
          </a:p>
          <a:p>
            <a:pPr marL="571500" indent="-571500">
              <a:spcBef>
                <a:spcPts val="0"/>
              </a:spcBef>
              <a:spcAft>
                <a:spcPts val="0"/>
              </a:spcAft>
              <a:buFont typeface="IBM Plex Sans Light" panose="020B0604020202020204" pitchFamily="34" charset="0"/>
              <a:buChar char="•"/>
            </a:pPr>
            <a:r>
              <a:rPr lang="en-US" sz="3200" noProof="0" dirty="0">
                <a:cs typeface="IBM Plex Sans Light"/>
              </a:rPr>
              <a:t>On-prem has trade up and perpetual parts available to ease the pricing transition</a:t>
            </a:r>
            <a:endParaRPr lang="en-US" sz="3200" strike="sngStrike" noProof="0" dirty="0">
              <a:cs typeface="IBM Plex Sans Light"/>
            </a:endParaRPr>
          </a:p>
          <a:p>
            <a:pPr marL="571500" indent="-571500">
              <a:spcBef>
                <a:spcPts val="0"/>
              </a:spcBef>
              <a:spcAft>
                <a:spcPts val="0"/>
              </a:spcAft>
              <a:buFont typeface="IBM Plex Sans Light" panose="020B0604020202020204" pitchFamily="34" charset="0"/>
              <a:buChar char="•"/>
            </a:pPr>
            <a:endParaRPr lang="en-US" sz="3200" noProof="0" dirty="0">
              <a:cs typeface="IBM Plex Sans Light"/>
            </a:endParaRPr>
          </a:p>
          <a:p>
            <a:pPr marL="571500" indent="-571500">
              <a:spcBef>
                <a:spcPts val="0"/>
              </a:spcBef>
              <a:spcAft>
                <a:spcPts val="0"/>
              </a:spcAft>
              <a:buFont typeface="IBM Plex Sans Light" panose="020B0604020202020204" pitchFamily="34" charset="0"/>
              <a:buChar char="•"/>
            </a:pPr>
            <a:endParaRPr lang="en-US" sz="2800" noProof="0" dirty="0">
              <a:solidFill>
                <a:schemeClr val="tx1">
                  <a:lumMod val="50000"/>
                  <a:lumOff val="50000"/>
                </a:schemeClr>
              </a:solidFill>
              <a:cs typeface="IBM Plex Sans Light"/>
            </a:endParaRPr>
          </a:p>
          <a:p>
            <a:pPr marL="571500" indent="-571500">
              <a:spcBef>
                <a:spcPts val="0"/>
              </a:spcBef>
              <a:spcAft>
                <a:spcPts val="0"/>
              </a:spcAft>
              <a:buFont typeface="IBM Plex Sans Light" panose="020B0604020202020204" pitchFamily="34" charset="0"/>
              <a:buChar char="•"/>
            </a:pPr>
            <a:endParaRPr lang="en-US" sz="2800" noProof="0" dirty="0">
              <a:solidFill>
                <a:schemeClr val="tx1">
                  <a:lumMod val="50000"/>
                  <a:lumOff val="50000"/>
                </a:schemeClr>
              </a:solidFill>
              <a:cs typeface="IBM Plex Sans Light"/>
            </a:endParaRPr>
          </a:p>
        </p:txBody>
      </p:sp>
      <p:sp>
        <p:nvSpPr>
          <p:cNvPr id="2" name="Title 1">
            <a:extLst>
              <a:ext uri="{FF2B5EF4-FFF2-40B4-BE49-F238E27FC236}">
                <a16:creationId xmlns:a16="http://schemas.microsoft.com/office/drawing/2014/main" id="{B91D274C-BB4C-46FD-DED5-305DA8716848}"/>
              </a:ext>
            </a:extLst>
          </p:cNvPr>
          <p:cNvSpPr txBox="1">
            <a:spLocks/>
          </p:cNvSpPr>
          <p:nvPr/>
        </p:nvSpPr>
        <p:spPr>
          <a:xfrm>
            <a:off x="728326" y="279826"/>
            <a:ext cx="9383515" cy="168823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IBM Plex Sans Light"/>
                <a:ea typeface="IBM Plex Sans Light"/>
                <a:cs typeface="IBM Plex Sans Light"/>
              </a:defRPr>
            </a:lvl1pPr>
          </a:lstStyle>
          <a:p>
            <a:pPr>
              <a:buClr>
                <a:srgbClr val="000000"/>
              </a:buClr>
              <a:defRPr/>
            </a:pPr>
            <a:r>
              <a:rPr lang="en-US" sz="4200" kern="0" noProof="0" dirty="0">
                <a:solidFill>
                  <a:srgbClr val="000000"/>
                </a:solidFill>
                <a:latin typeface="IBM Plex Sans Light"/>
                <a:ea typeface="IBM Plex Sans Light"/>
                <a:cs typeface="IBM Plex Sans Light"/>
                <a:sym typeface="IBM Plex Sans Light"/>
              </a:rPr>
              <a:t>What about watson</a:t>
            </a:r>
            <a:r>
              <a:rPr lang="en-US" sz="4200" kern="0" noProof="0" dirty="0">
                <a:solidFill>
                  <a:srgbClr val="357CD8"/>
                </a:solidFill>
                <a:latin typeface="IBM Plex Sans Light"/>
                <a:ea typeface="IBM Plex Sans Light"/>
                <a:cs typeface="IBM Plex Sans Light"/>
                <a:sym typeface="IBM Plex Sans Light"/>
              </a:rPr>
              <a:t>x</a:t>
            </a:r>
            <a:r>
              <a:rPr lang="en-US" sz="4200" kern="0" noProof="0" dirty="0">
                <a:solidFill>
                  <a:srgbClr val="000000"/>
                </a:solidFill>
                <a:latin typeface="IBM Plex Sans Light"/>
                <a:ea typeface="IBM Plex Sans Light"/>
                <a:cs typeface="IBM Plex Sans Light"/>
                <a:sym typeface="IBM Plex Sans Light"/>
              </a:rPr>
              <a:t> Assistant clients?</a:t>
            </a:r>
            <a:endParaRPr lang="en-US" sz="4200" kern="0" noProof="0" dirty="0">
              <a:solidFill>
                <a:srgbClr val="000000"/>
              </a:solidFill>
              <a:latin typeface="IBM Plex Sans Light"/>
              <a:ea typeface="IBM Plex Sans Light"/>
              <a:cs typeface="IBM Plex Sans Light"/>
            </a:endParaRPr>
          </a:p>
        </p:txBody>
      </p:sp>
      <p:cxnSp>
        <p:nvCxnSpPr>
          <p:cNvPr id="5" name="Straight Arrow Connector 4">
            <a:extLst>
              <a:ext uri="{FF2B5EF4-FFF2-40B4-BE49-F238E27FC236}">
                <a16:creationId xmlns:a16="http://schemas.microsoft.com/office/drawing/2014/main" id="{BE8EC3AD-29DE-4025-3AD4-49720CCAA79B}"/>
              </a:ext>
            </a:extLst>
          </p:cNvPr>
          <p:cNvCxnSpPr>
            <a:cxnSpLocks/>
          </p:cNvCxnSpPr>
          <p:nvPr/>
        </p:nvCxnSpPr>
        <p:spPr>
          <a:xfrm>
            <a:off x="3907433" y="5035290"/>
            <a:ext cx="2708941" cy="0"/>
          </a:xfrm>
          <a:prstGeom prst="straightConnector1">
            <a:avLst/>
          </a:prstGeom>
          <a:ln w="4445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B524783-0EB4-7A11-4A7F-23FC0B17BB32}"/>
              </a:ext>
            </a:extLst>
          </p:cNvPr>
          <p:cNvSpPr txBox="1"/>
          <p:nvPr/>
        </p:nvSpPr>
        <p:spPr>
          <a:xfrm>
            <a:off x="19415942" y="438083"/>
            <a:ext cx="4971233" cy="920637"/>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a:lnSpc>
                <a:spcPct val="110000"/>
              </a:lnSpc>
            </a:pPr>
            <a:r>
              <a:rPr lang="en-US" sz="2800" noProof="0" dirty="0">
                <a:solidFill>
                  <a:schemeClr val="tx1"/>
                </a:solidFill>
              </a:rPr>
              <a:t>IBM and Business Partner </a:t>
            </a:r>
            <a:br>
              <a:rPr lang="en-US" sz="2800" noProof="0" dirty="0">
                <a:solidFill>
                  <a:schemeClr val="tx1"/>
                </a:solidFill>
              </a:rPr>
            </a:br>
            <a:r>
              <a:rPr lang="en-US" sz="2800" noProof="0" dirty="0">
                <a:solidFill>
                  <a:schemeClr val="accent6"/>
                </a:solidFill>
              </a:rPr>
              <a:t>Internal Use Only</a:t>
            </a:r>
          </a:p>
        </p:txBody>
      </p:sp>
      <p:sp>
        <p:nvSpPr>
          <p:cNvPr id="6" name="TextBox 5">
            <a:extLst>
              <a:ext uri="{FF2B5EF4-FFF2-40B4-BE49-F238E27FC236}">
                <a16:creationId xmlns:a16="http://schemas.microsoft.com/office/drawing/2014/main" id="{36FD7B10-CDFC-0700-CB85-F56C64184B05}"/>
              </a:ext>
            </a:extLst>
          </p:cNvPr>
          <p:cNvSpPr txBox="1">
            <a:spLocks/>
          </p:cNvSpPr>
          <p:nvPr/>
        </p:nvSpPr>
        <p:spPr>
          <a:xfrm>
            <a:off x="345246" y="7842471"/>
            <a:ext cx="12191998" cy="888770"/>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IBM Plex Sans Light" panose="020B0502040204020203" pitchFamily="34" charset="0"/>
              <a:buChar char="​"/>
              <a:defRPr lang="en-US" sz="1600" dirty="0"/>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IBM Plex Sans Light"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IBM Plex Sans Light"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IBM Plex Sans Light" panose="020B0604020202020204" pitchFamily="34" charset="0"/>
              <a:buChar char="̶"/>
              <a:defRPr lang="en-US" sz="1600" dirty="0"/>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algn="ctr">
              <a:spcBef>
                <a:spcPts val="0"/>
              </a:spcBef>
              <a:spcAft>
                <a:spcPts val="0"/>
              </a:spcAft>
            </a:pPr>
            <a:r>
              <a:rPr lang="en-US" sz="3600" b="1" noProof="0" dirty="0">
                <a:solidFill>
                  <a:schemeClr val="accent1"/>
                </a:solidFill>
                <a:cs typeface="IBM Plex Sans Light"/>
              </a:rPr>
              <a:t>Existing clients</a:t>
            </a:r>
          </a:p>
        </p:txBody>
      </p:sp>
      <p:sp>
        <p:nvSpPr>
          <p:cNvPr id="11" name="Content Placeholder 2">
            <a:extLst>
              <a:ext uri="{FF2B5EF4-FFF2-40B4-BE49-F238E27FC236}">
                <a16:creationId xmlns:a16="http://schemas.microsoft.com/office/drawing/2014/main" id="{62371A77-C15B-E924-0937-70B60BB9E46F}"/>
              </a:ext>
            </a:extLst>
          </p:cNvPr>
          <p:cNvSpPr txBox="1">
            <a:spLocks/>
          </p:cNvSpPr>
          <p:nvPr/>
        </p:nvSpPr>
        <p:spPr>
          <a:xfrm>
            <a:off x="4886193" y="9183366"/>
            <a:ext cx="7002312" cy="888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76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8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6400" marR="0" indent="-327600" algn="l" defTabSz="2438400" rtl="0" eaLnBrk="1" latinLnBrk="0" hangingPunct="1">
              <a:lnSpc>
                <a:spcPct val="10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r>
              <a:rPr lang="en-US" sz="2934" kern="0" dirty="0">
                <a:latin typeface="IBM Plex Sans Light"/>
              </a:rPr>
              <a:t>Clients </a:t>
            </a:r>
            <a:r>
              <a:rPr lang="en-US" sz="2934" kern="0" dirty="0">
                <a:solidFill>
                  <a:schemeClr val="accent1"/>
                </a:solidFill>
                <a:latin typeface="IBM Plex Sans Light"/>
              </a:rPr>
              <a:t>lift &amp; shift </a:t>
            </a:r>
            <a:r>
              <a:rPr lang="en-US" sz="2934" kern="0" dirty="0">
                <a:latin typeface="IBM Plex Sans Light"/>
              </a:rPr>
              <a:t>their AI assistants built “as is” into watsonx Orchestrate</a:t>
            </a:r>
          </a:p>
        </p:txBody>
      </p:sp>
      <p:sp>
        <p:nvSpPr>
          <p:cNvPr id="12" name="Pentagon 11">
            <a:extLst>
              <a:ext uri="{FF2B5EF4-FFF2-40B4-BE49-F238E27FC236}">
                <a16:creationId xmlns:a16="http://schemas.microsoft.com/office/drawing/2014/main" id="{0C1002E7-3242-522E-8E35-4FD7FBCB09DD}"/>
              </a:ext>
            </a:extLst>
          </p:cNvPr>
          <p:cNvSpPr/>
          <p:nvPr/>
        </p:nvSpPr>
        <p:spPr bwMode="auto">
          <a:xfrm>
            <a:off x="917512" y="8898090"/>
            <a:ext cx="3348964" cy="1496298"/>
          </a:xfrm>
          <a:prstGeom prst="homePlat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ctr" anchorCtr="0" compatLnSpc="1">
            <a:prstTxWarp prst="textNoShape">
              <a:avLst/>
            </a:prstTxWarp>
          </a:bodyPr>
          <a:lstStyle/>
          <a:p>
            <a:pPr algn="ctr" defTabSz="2438340" fontAlgn="base">
              <a:spcBef>
                <a:spcPct val="0"/>
              </a:spcBef>
              <a:spcAft>
                <a:spcPct val="0"/>
              </a:spcAft>
            </a:pPr>
            <a:r>
              <a:rPr lang="en-US" sz="2800" b="1" noProof="0" dirty="0">
                <a:solidFill>
                  <a:schemeClr val="bg1"/>
                </a:solidFill>
              </a:rPr>
              <a:t>Migration</a:t>
            </a:r>
          </a:p>
        </p:txBody>
      </p:sp>
      <p:sp>
        <p:nvSpPr>
          <p:cNvPr id="13" name="Pentagon 12">
            <a:extLst>
              <a:ext uri="{FF2B5EF4-FFF2-40B4-BE49-F238E27FC236}">
                <a16:creationId xmlns:a16="http://schemas.microsoft.com/office/drawing/2014/main" id="{BFCEE9F6-5E91-370B-968C-08A5E55188AE}"/>
              </a:ext>
            </a:extLst>
          </p:cNvPr>
          <p:cNvSpPr/>
          <p:nvPr/>
        </p:nvSpPr>
        <p:spPr bwMode="auto">
          <a:xfrm>
            <a:off x="917513" y="11177658"/>
            <a:ext cx="3348966" cy="1496298"/>
          </a:xfrm>
          <a:prstGeom prst="homePlat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ctr" anchorCtr="0" compatLnSpc="1">
            <a:prstTxWarp prst="textNoShape">
              <a:avLst/>
            </a:prstTxWarp>
          </a:bodyPr>
          <a:lstStyle/>
          <a:p>
            <a:pPr algn="ctr" defTabSz="2438340" fontAlgn="base">
              <a:spcBef>
                <a:spcPct val="0"/>
              </a:spcBef>
              <a:spcAft>
                <a:spcPct val="0"/>
              </a:spcAft>
            </a:pPr>
            <a:r>
              <a:rPr lang="en-US" sz="2800" b="1" noProof="0" dirty="0">
                <a:solidFill>
                  <a:schemeClr val="bg1"/>
                </a:solidFill>
              </a:rPr>
              <a:t>Modernization</a:t>
            </a:r>
          </a:p>
        </p:txBody>
      </p:sp>
      <p:sp>
        <p:nvSpPr>
          <p:cNvPr id="16" name="Content Placeholder 2">
            <a:extLst>
              <a:ext uri="{FF2B5EF4-FFF2-40B4-BE49-F238E27FC236}">
                <a16:creationId xmlns:a16="http://schemas.microsoft.com/office/drawing/2014/main" id="{15995875-F171-530C-BD2F-B8B647C9D56A}"/>
              </a:ext>
            </a:extLst>
          </p:cNvPr>
          <p:cNvSpPr txBox="1">
            <a:spLocks/>
          </p:cNvSpPr>
          <p:nvPr/>
        </p:nvSpPr>
        <p:spPr>
          <a:xfrm>
            <a:off x="4886193" y="11177380"/>
            <a:ext cx="7211470" cy="1496298"/>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2438340"/>
            <a:r>
              <a:rPr lang="en-US" sz="2934" noProof="0" dirty="0">
                <a:latin typeface="IBM Plex Sans Light"/>
              </a:rPr>
              <a:t>Clients </a:t>
            </a:r>
            <a:r>
              <a:rPr lang="en-US" sz="2934" noProof="0" dirty="0">
                <a:solidFill>
                  <a:schemeClr val="accent1"/>
                </a:solidFill>
                <a:latin typeface="IBM Plex Sans Light"/>
              </a:rPr>
              <a:t>modernize</a:t>
            </a:r>
            <a:r>
              <a:rPr lang="en-US" sz="2934" noProof="0" dirty="0">
                <a:latin typeface="IBM Plex Sans Light"/>
              </a:rPr>
              <a:t> their AI assistant from a deterministic, fixed flow paradigm into an AI agent with watsonx Orchestrate</a:t>
            </a:r>
            <a:endParaRPr lang="en-US" sz="2934" kern="0" noProof="0" dirty="0">
              <a:latin typeface="IBM Plex Sans Light"/>
            </a:endParaRPr>
          </a:p>
        </p:txBody>
      </p:sp>
      <p:sp>
        <p:nvSpPr>
          <p:cNvPr id="29" name="TextBox 28">
            <a:extLst>
              <a:ext uri="{FF2B5EF4-FFF2-40B4-BE49-F238E27FC236}">
                <a16:creationId xmlns:a16="http://schemas.microsoft.com/office/drawing/2014/main" id="{A092393F-89DF-1264-4F23-8DE5FFC91760}"/>
              </a:ext>
            </a:extLst>
          </p:cNvPr>
          <p:cNvSpPr txBox="1">
            <a:spLocks/>
          </p:cNvSpPr>
          <p:nvPr/>
        </p:nvSpPr>
        <p:spPr>
          <a:xfrm>
            <a:off x="917512" y="10286058"/>
            <a:ext cx="2740088" cy="1008718"/>
          </a:xfrm>
          <a:prstGeom prst="rect">
            <a:avLst/>
          </a:prstGeom>
        </p:spPr>
        <p:txBody>
          <a:bodyPr vert="horz" wrap="square" lIns="0" tIns="0" rIns="0" bIns="0" rtlCol="0" anchor="ctr">
            <a:noAutofit/>
          </a:bodyPr>
          <a:lstStyle>
            <a:lvl1pPr lvl="0" indent="0">
              <a:lnSpc>
                <a:spcPct val="100000"/>
              </a:lnSpc>
              <a:spcBef>
                <a:spcPts val="300"/>
              </a:spcBef>
              <a:spcAft>
                <a:spcPts val="300"/>
              </a:spcAft>
              <a:buClr>
                <a:schemeClr val="tx1"/>
              </a:buClr>
              <a:buSzPct val="100000"/>
              <a:buFont typeface="IBM Plex Sans Light" panose="020B0502040204020203" pitchFamily="34" charset="0"/>
              <a:buChar char="​"/>
              <a:defRPr lang="en-US" sz="1600" dirty="0"/>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IBM Plex Sans Light"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IBM Plex Sans Light"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IBM Plex Sans Light" panose="020B0604020202020204" pitchFamily="34" charset="0"/>
              <a:buChar char="̶"/>
              <a:defRPr lang="en-US" sz="1600" dirty="0"/>
            </a:lvl5pPr>
            <a:lvl6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6pPr>
            <a:lvl7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7pPr>
            <a:lvl8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8pPr>
            <a:lvl9pPr marL="1085850" indent="-171450">
              <a:lnSpc>
                <a:spcPct val="100000"/>
              </a:lnSpc>
              <a:spcBef>
                <a:spcPts val="0"/>
              </a:spcBef>
              <a:spcAft>
                <a:spcPts val="300"/>
              </a:spcAft>
              <a:buSzPct val="100000"/>
              <a:buFont typeface="IBM Plex Sans Light" panose="020B0604020202020204" pitchFamily="34" charset="0"/>
              <a:buChar char="▫"/>
              <a:defRPr sz="1600">
                <a:cs typeface="IBM Plex Sans Light" panose="020B0604020202020204" pitchFamily="34" charset="0"/>
              </a:defRPr>
            </a:lvl9pPr>
          </a:lstStyle>
          <a:p>
            <a:pPr algn="ctr">
              <a:spcBef>
                <a:spcPts val="0"/>
              </a:spcBef>
              <a:spcAft>
                <a:spcPts val="0"/>
              </a:spcAft>
              <a:buNone/>
            </a:pPr>
            <a:r>
              <a:rPr lang="en-US" sz="3600" b="1" dirty="0">
                <a:solidFill>
                  <a:schemeClr val="accent1"/>
                </a:solidFill>
                <a:cs typeface="IBM Plex Sans Light"/>
              </a:rPr>
              <a:t>---  OR  ---</a:t>
            </a:r>
            <a:endParaRPr lang="en-US" sz="3600" b="1" noProof="0" dirty="0">
              <a:solidFill>
                <a:schemeClr val="accent1"/>
              </a:solidFill>
              <a:cs typeface="IBM Plex Sans Light"/>
            </a:endParaRPr>
          </a:p>
        </p:txBody>
      </p:sp>
      <p:sp>
        <p:nvSpPr>
          <p:cNvPr id="30" name="Rectangle 29">
            <a:extLst>
              <a:ext uri="{FF2B5EF4-FFF2-40B4-BE49-F238E27FC236}">
                <a16:creationId xmlns:a16="http://schemas.microsoft.com/office/drawing/2014/main" id="{35AA4FA7-3338-7C75-C351-7659EBF5FFE9}"/>
              </a:ext>
            </a:extLst>
          </p:cNvPr>
          <p:cNvSpPr/>
          <p:nvPr/>
        </p:nvSpPr>
        <p:spPr bwMode="auto">
          <a:xfrm>
            <a:off x="13234737" y="2373098"/>
            <a:ext cx="10587789" cy="1064756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2800" b="0" i="0" u="none" strike="noStrike" cap="none" normalizeH="0" baseline="0" dirty="0" err="1">
              <a:ln>
                <a:noFill/>
              </a:ln>
              <a:solidFill>
                <a:schemeClr val="bg1"/>
              </a:solidFill>
              <a:effectLst/>
              <a:latin typeface="IBM Plex Sans Light"/>
            </a:endParaRPr>
          </a:p>
        </p:txBody>
      </p:sp>
      <p:sp>
        <p:nvSpPr>
          <p:cNvPr id="33" name="TextBox 32">
            <a:extLst>
              <a:ext uri="{FF2B5EF4-FFF2-40B4-BE49-F238E27FC236}">
                <a16:creationId xmlns:a16="http://schemas.microsoft.com/office/drawing/2014/main" id="{583B9C05-6079-79F3-A414-3119D9D7AE23}"/>
              </a:ext>
            </a:extLst>
          </p:cNvPr>
          <p:cNvSpPr txBox="1"/>
          <p:nvPr/>
        </p:nvSpPr>
        <p:spPr>
          <a:xfrm>
            <a:off x="13884441" y="11777884"/>
            <a:ext cx="9342510" cy="58477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a:buNone/>
              <a:defRPr i="0" u="none" strike="noStrike">
                <a:solidFill>
                  <a:srgbClr val="000000"/>
                </a:solidFill>
                <a:effectLst/>
              </a:defRPr>
            </a:lvl1pPr>
          </a:lstStyle>
          <a:p>
            <a:r>
              <a:rPr lang="en-US" sz="3200" dirty="0">
                <a:hlinkClick r:id="rId3"/>
              </a:rPr>
              <a:t>Moving clients to watsonx Orchestrate</a:t>
            </a:r>
            <a:r>
              <a:rPr lang="en-US" sz="3200" dirty="0"/>
              <a:t> </a:t>
            </a:r>
            <a:r>
              <a:rPr lang="en-US" sz="3200" dirty="0">
                <a:solidFill>
                  <a:schemeClr val="accent1"/>
                </a:solidFill>
              </a:rPr>
              <a:t>→</a:t>
            </a:r>
          </a:p>
        </p:txBody>
      </p:sp>
    </p:spTree>
    <p:extLst>
      <p:ext uri="{BB962C8B-B14F-4D97-AF65-F5344CB8AC3E}">
        <p14:creationId xmlns:p14="http://schemas.microsoft.com/office/powerpoint/2010/main" val="96592657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E5F6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7E72D-2E58-5FA9-35AF-EA3BF67E2249}"/>
              </a:ext>
            </a:extLst>
          </p:cNvPr>
          <p:cNvSpPr>
            <a:spLocks noGrp="1"/>
          </p:cNvSpPr>
          <p:nvPr>
            <p:ph type="title"/>
          </p:nvPr>
        </p:nvSpPr>
        <p:spPr>
          <a:xfrm>
            <a:off x="576001" y="576000"/>
            <a:ext cx="12433418" cy="8832850"/>
          </a:xfrm>
        </p:spPr>
        <p:txBody>
          <a:bodyPr/>
          <a:lstStyle/>
          <a:p>
            <a:pPr>
              <a:lnSpc>
                <a:spcPct val="110000"/>
              </a:lnSpc>
            </a:pPr>
            <a:r>
              <a:rPr lang="en-US" sz="6800" b="1" noProof="0" dirty="0">
                <a:latin typeface="IBM Plex Sans Light"/>
              </a:rPr>
              <a:t>watson</a:t>
            </a:r>
            <a:r>
              <a:rPr lang="en-US" sz="6800" b="1" noProof="0" dirty="0">
                <a:solidFill>
                  <a:schemeClr val="accent1"/>
                </a:solidFill>
                <a:latin typeface="IBM Plex Sans Light"/>
              </a:rPr>
              <a:t>x</a:t>
            </a:r>
            <a:r>
              <a:rPr lang="en-US" sz="6800" b="1" noProof="0" dirty="0">
                <a:latin typeface="IBM Plex Sans Light"/>
              </a:rPr>
              <a:t> Orchestrate </a:t>
            </a:r>
            <a:r>
              <a:rPr lang="en-US" sz="6800" noProof="0" dirty="0">
                <a:latin typeface="IBM Plex Sans Light"/>
              </a:rPr>
              <a:t>competitive differentiation</a:t>
            </a:r>
          </a:p>
        </p:txBody>
      </p:sp>
      <p:sp>
        <p:nvSpPr>
          <p:cNvPr id="3" name="TextBox 5">
            <a:extLst>
              <a:ext uri="{FF2B5EF4-FFF2-40B4-BE49-F238E27FC236}">
                <a16:creationId xmlns:a16="http://schemas.microsoft.com/office/drawing/2014/main" id="{068885F0-70EB-FDDA-779A-39AD05B8F6C3}"/>
              </a:ext>
            </a:extLst>
          </p:cNvPr>
          <p:cNvSpPr txBox="1"/>
          <p:nvPr/>
        </p:nvSpPr>
        <p:spPr>
          <a:xfrm>
            <a:off x="575999" y="12216670"/>
            <a:ext cx="6177774"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3840" tIns="243840" rIns="243840" bIns="243840">
            <a:spAutoFit/>
          </a:bodyPr>
          <a:lstStyle/>
          <a:p>
            <a:pPr>
              <a:spcBef>
                <a:spcPts val="2900"/>
              </a:spcBef>
              <a:defRPr>
                <a:solidFill>
                  <a:schemeClr val="accent1"/>
                </a:solidFill>
              </a:defRPr>
            </a:pPr>
            <a:r>
              <a:rPr lang="en-US" sz="2800" u="sng" noProof="0" dirty="0">
                <a:solidFill>
                  <a:schemeClr val="accent1"/>
                </a:solidFill>
                <a:uFill>
                  <a:solidFill>
                    <a:schemeClr val="accent1"/>
                  </a:solidFill>
                </a:uFill>
                <a:hlinkClick r:id="rId3"/>
              </a:rPr>
              <a:t>Competitive deck in Seismic</a:t>
            </a:r>
            <a:r>
              <a:rPr lang="en-US" sz="2800" noProof="0" dirty="0">
                <a:solidFill>
                  <a:schemeClr val="accent1"/>
                </a:solidFill>
              </a:rPr>
              <a:t> →</a:t>
            </a:r>
          </a:p>
        </p:txBody>
      </p:sp>
    </p:spTree>
    <p:extLst>
      <p:ext uri="{BB962C8B-B14F-4D97-AF65-F5344CB8AC3E}">
        <p14:creationId xmlns:p14="http://schemas.microsoft.com/office/powerpoint/2010/main" val="3227911604"/>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46240-7534-F225-5B77-63DFB7231B40}"/>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8B29556B-5F2C-2646-9576-2579A702628C}"/>
              </a:ext>
            </a:extLst>
          </p:cNvPr>
          <p:cNvSpPr/>
          <p:nvPr/>
        </p:nvSpPr>
        <p:spPr bwMode="auto">
          <a:xfrm>
            <a:off x="2" y="2856842"/>
            <a:ext cx="24387173" cy="1762045"/>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r>
              <a:rPr lang="en-US" sz="4400" noProof="0" dirty="0">
                <a:solidFill>
                  <a:schemeClr val="tx1"/>
                </a:solidFill>
                <a:cs typeface="IBM Plex Sans Light" panose="020B0604020202020204" pitchFamily="34" charset="0"/>
              </a:rPr>
              <a:t> </a:t>
            </a:r>
            <a:endParaRPr kumimoji="0" lang="en-US" sz="4400" b="0" i="0" u="none" strike="noStrike" cap="none" normalizeH="0" baseline="0" noProof="0" dirty="0">
              <a:ln>
                <a:noFill/>
              </a:ln>
              <a:solidFill>
                <a:schemeClr val="tx1"/>
              </a:solidFill>
              <a:effectLst/>
            </a:endParaRPr>
          </a:p>
        </p:txBody>
      </p:sp>
      <p:pic>
        <p:nvPicPr>
          <p:cNvPr id="1036" name="Picture 12" descr="OneReach.ai Receives Highest Scores in Customer Service and Human Resources  Use Cases in the Inaugural 2022 Gartner® Critical Capabilities for  Enterprise Conversational AI Platforms Report | Business Wire">
            <a:extLst>
              <a:ext uri="{FF2B5EF4-FFF2-40B4-BE49-F238E27FC236}">
                <a16:creationId xmlns:a16="http://schemas.microsoft.com/office/drawing/2014/main" id="{5175AB17-D8F1-1C75-242A-46B04A0F27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02766" y="9731349"/>
            <a:ext cx="2255616" cy="11278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a:extLst>
              <a:ext uri="{FF2B5EF4-FFF2-40B4-BE49-F238E27FC236}">
                <a16:creationId xmlns:a16="http://schemas.microsoft.com/office/drawing/2014/main" id="{DC135843-C05C-6039-D2BB-2732D1D20B71}"/>
              </a:ext>
            </a:extLst>
          </p:cNvPr>
          <p:cNvSpPr>
            <a:spLocks noGrp="1"/>
          </p:cNvSpPr>
          <p:nvPr>
            <p:ph type="title"/>
          </p:nvPr>
        </p:nvSpPr>
        <p:spPr>
          <a:xfrm>
            <a:off x="575999" y="576072"/>
            <a:ext cx="6347809" cy="1525588"/>
          </a:xfrm>
        </p:spPr>
        <p:txBody>
          <a:bodyPr>
            <a:noAutofit/>
          </a:bodyPr>
          <a:lstStyle/>
          <a:p>
            <a:r>
              <a:rPr lang="en-US" sz="4200" noProof="0" dirty="0"/>
              <a:t>Four types of vendors in this space to be aware of</a:t>
            </a:r>
          </a:p>
        </p:txBody>
      </p:sp>
      <p:sp>
        <p:nvSpPr>
          <p:cNvPr id="8" name="Text Placeholder">
            <a:extLst>
              <a:ext uri="{FF2B5EF4-FFF2-40B4-BE49-F238E27FC236}">
                <a16:creationId xmlns:a16="http://schemas.microsoft.com/office/drawing/2014/main" id="{E9565E69-49AA-A83B-91A2-9226784555B1}"/>
              </a:ext>
            </a:extLst>
          </p:cNvPr>
          <p:cNvSpPr txBox="1">
            <a:spLocks/>
          </p:cNvSpPr>
          <p:nvPr/>
        </p:nvSpPr>
        <p:spPr>
          <a:xfrm>
            <a:off x="636054" y="3128269"/>
            <a:ext cx="5192336" cy="6840176"/>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algn="ctr" defTabSz="1829290">
              <a:spcBef>
                <a:spcPts val="2933"/>
              </a:spcBef>
              <a:defRPr/>
            </a:pPr>
            <a:r>
              <a:rPr lang="en-US" sz="3733" b="1" noProof="0" dirty="0">
                <a:solidFill>
                  <a:srgbClr val="0F62FE"/>
                </a:solidFill>
                <a:latin typeface="IBM Plex Sans Light"/>
              </a:rPr>
              <a:t>Conversational AI </a:t>
            </a:r>
            <a:br>
              <a:rPr lang="en-US" sz="3733" b="1" noProof="0" dirty="0">
                <a:solidFill>
                  <a:srgbClr val="0F62FE"/>
                </a:solidFill>
                <a:latin typeface="IBM Plex Sans Light"/>
              </a:rPr>
            </a:br>
            <a:r>
              <a:rPr lang="en-US" sz="3733" b="1" noProof="0" dirty="0">
                <a:solidFill>
                  <a:srgbClr val="0F62FE"/>
                </a:solidFill>
                <a:latin typeface="IBM Plex Sans Light"/>
              </a:rPr>
              <a:t>vendors </a:t>
            </a:r>
          </a:p>
          <a:p>
            <a:pPr defTabSz="1829290">
              <a:spcBef>
                <a:spcPts val="2933"/>
              </a:spcBef>
              <a:defRPr/>
            </a:pPr>
            <a:r>
              <a:rPr lang="en-US" sz="3200" noProof="0" dirty="0">
                <a:solidFill>
                  <a:srgbClr val="000000"/>
                </a:solidFill>
                <a:latin typeface="IBM Plex Sans Light"/>
              </a:rPr>
              <a:t>Historically focused on Customer Care, less so on enterprise productivity. Limited automation capabilities but strong connectivity to open source and 3</a:t>
            </a:r>
            <a:r>
              <a:rPr lang="en-US" sz="3200" baseline="30000" noProof="0" dirty="0">
                <a:solidFill>
                  <a:srgbClr val="000000"/>
                </a:solidFill>
                <a:latin typeface="IBM Plex Sans Light"/>
              </a:rPr>
              <a:t>rd</a:t>
            </a:r>
            <a:r>
              <a:rPr lang="en-US" sz="3200" noProof="0" dirty="0">
                <a:solidFill>
                  <a:srgbClr val="000000"/>
                </a:solidFill>
                <a:latin typeface="IBM Plex Sans Light"/>
              </a:rPr>
              <a:t> party LLMs (with strong focus on Open AI models).</a:t>
            </a:r>
            <a:endParaRPr lang="en-US" sz="2400" noProof="0" dirty="0">
              <a:solidFill>
                <a:srgbClr val="FFFFFF">
                  <a:lumMod val="75000"/>
                </a:srgbClr>
              </a:solidFill>
              <a:latin typeface="IBM Plex Sans Light"/>
            </a:endParaRPr>
          </a:p>
        </p:txBody>
      </p:sp>
      <p:sp>
        <p:nvSpPr>
          <p:cNvPr id="7" name="Text Placeholder">
            <a:extLst>
              <a:ext uri="{FF2B5EF4-FFF2-40B4-BE49-F238E27FC236}">
                <a16:creationId xmlns:a16="http://schemas.microsoft.com/office/drawing/2014/main" id="{F5DC43A2-16BE-C7EB-9C12-AAC07026550A}"/>
              </a:ext>
            </a:extLst>
          </p:cNvPr>
          <p:cNvSpPr txBox="1">
            <a:spLocks/>
          </p:cNvSpPr>
          <p:nvPr/>
        </p:nvSpPr>
        <p:spPr>
          <a:xfrm>
            <a:off x="6600277" y="3128269"/>
            <a:ext cx="4571405" cy="6840176"/>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algn="ctr" defTabSz="1829290">
              <a:spcBef>
                <a:spcPts val="2933"/>
              </a:spcBef>
              <a:defRPr/>
            </a:pPr>
            <a:r>
              <a:rPr lang="en-US" sz="3733" b="1" noProof="0" dirty="0">
                <a:solidFill>
                  <a:srgbClr val="0F62FE"/>
                </a:solidFill>
                <a:latin typeface="IBM Plex Sans Light"/>
              </a:rPr>
              <a:t>Automation </a:t>
            </a:r>
            <a:br>
              <a:rPr lang="en-US" sz="3733" b="1" noProof="0" dirty="0">
                <a:solidFill>
                  <a:srgbClr val="0F62FE"/>
                </a:solidFill>
                <a:latin typeface="IBM Plex Sans Light"/>
              </a:rPr>
            </a:br>
            <a:r>
              <a:rPr lang="en-US" sz="3733" b="1" noProof="0" dirty="0">
                <a:solidFill>
                  <a:srgbClr val="0F62FE"/>
                </a:solidFill>
                <a:latin typeface="IBM Plex Sans Light"/>
              </a:rPr>
              <a:t>vendors</a:t>
            </a:r>
          </a:p>
          <a:p>
            <a:pPr defTabSz="1829290">
              <a:spcBef>
                <a:spcPts val="2933"/>
              </a:spcBef>
              <a:defRPr/>
            </a:pPr>
            <a:r>
              <a:rPr lang="en-US" sz="3200" noProof="0" dirty="0">
                <a:solidFill>
                  <a:srgbClr val="000000"/>
                </a:solidFill>
                <a:latin typeface="IBM Plex Sans Light"/>
              </a:rPr>
              <a:t>Traditional RPA and task automation providers, expanding into the CAI and Gen AI space rapidly through partnerships. Infusing AI across the automation stack as well as the experience layer. </a:t>
            </a:r>
          </a:p>
        </p:txBody>
      </p:sp>
      <p:sp>
        <p:nvSpPr>
          <p:cNvPr id="10" name="Text Placeholder">
            <a:extLst>
              <a:ext uri="{FF2B5EF4-FFF2-40B4-BE49-F238E27FC236}">
                <a16:creationId xmlns:a16="http://schemas.microsoft.com/office/drawing/2014/main" id="{F850F11A-AC2E-EA08-2DC5-88775E961D54}"/>
              </a:ext>
            </a:extLst>
          </p:cNvPr>
          <p:cNvSpPr txBox="1">
            <a:spLocks/>
          </p:cNvSpPr>
          <p:nvPr/>
        </p:nvSpPr>
        <p:spPr>
          <a:xfrm>
            <a:off x="12285669" y="3121843"/>
            <a:ext cx="4571405" cy="6840176"/>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algn="ctr" defTabSz="1829290">
              <a:spcBef>
                <a:spcPts val="2933"/>
              </a:spcBef>
              <a:defRPr/>
            </a:pPr>
            <a:r>
              <a:rPr lang="en-US" sz="3733" b="1" noProof="0" dirty="0">
                <a:solidFill>
                  <a:srgbClr val="0F62FE"/>
                </a:solidFill>
                <a:latin typeface="IBM Plex Sans Light"/>
              </a:rPr>
              <a:t>Traditional</a:t>
            </a:r>
            <a:br>
              <a:rPr lang="en-US" sz="3733" b="1" noProof="0" dirty="0">
                <a:solidFill>
                  <a:srgbClr val="0F62FE"/>
                </a:solidFill>
                <a:latin typeface="IBM Plex Sans Light"/>
              </a:rPr>
            </a:br>
            <a:r>
              <a:rPr lang="en-US" sz="3733" b="1" noProof="0" dirty="0" err="1">
                <a:solidFill>
                  <a:srgbClr val="0F62FE"/>
                </a:solidFill>
                <a:latin typeface="IBM Plex Sans Light"/>
              </a:rPr>
              <a:t>hyperscalers</a:t>
            </a:r>
            <a:endParaRPr lang="en-US" sz="3733" b="1" noProof="0" dirty="0">
              <a:solidFill>
                <a:srgbClr val="0F62FE"/>
              </a:solidFill>
              <a:latin typeface="IBM Plex Sans Light"/>
            </a:endParaRPr>
          </a:p>
          <a:p>
            <a:pPr defTabSz="1829290">
              <a:spcBef>
                <a:spcPts val="2933"/>
              </a:spcBef>
              <a:defRPr/>
            </a:pPr>
            <a:r>
              <a:rPr lang="en-US" sz="3200" noProof="0" dirty="0">
                <a:solidFill>
                  <a:srgbClr val="000000"/>
                </a:solidFill>
                <a:latin typeface="IBM Plex Sans Light"/>
              </a:rPr>
              <a:t>Cloud computing companies with end-to-end Gen AI and CAI platform, tightly coupling it with their various productivity, knowledge and automation products. </a:t>
            </a:r>
          </a:p>
        </p:txBody>
      </p:sp>
      <p:pic>
        <p:nvPicPr>
          <p:cNvPr id="2" name="Image" descr="Image">
            <a:extLst>
              <a:ext uri="{FF2B5EF4-FFF2-40B4-BE49-F238E27FC236}">
                <a16:creationId xmlns:a16="http://schemas.microsoft.com/office/drawing/2014/main" id="{9AFCFA11-AF6F-BD3C-325B-614EC61C737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2995" y="10454802"/>
            <a:ext cx="1465861" cy="566909"/>
          </a:xfrm>
          <a:prstGeom prst="rect">
            <a:avLst/>
          </a:prstGeom>
          <a:ln w="12700">
            <a:miter lim="400000"/>
          </a:ln>
        </p:spPr>
      </p:pic>
      <p:pic>
        <p:nvPicPr>
          <p:cNvPr id="5" name="Picture 2" descr="Cognigy - BrightTALK">
            <a:extLst>
              <a:ext uri="{FF2B5EF4-FFF2-40B4-BE49-F238E27FC236}">
                <a16:creationId xmlns:a16="http://schemas.microsoft.com/office/drawing/2014/main" id="{82DEDC7B-6502-41D9-A87A-ACAA702DC99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63598" y="9097112"/>
            <a:ext cx="1707621" cy="170762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BCD165A1-BE13-2AB8-480A-0D1659BA2CDB}"/>
              </a:ext>
            </a:extLst>
          </p:cNvPr>
          <p:cNvGrpSpPr/>
          <p:nvPr/>
        </p:nvGrpSpPr>
        <p:grpSpPr>
          <a:xfrm>
            <a:off x="14835207" y="11030260"/>
            <a:ext cx="1041405" cy="537619"/>
            <a:chOff x="3603182" y="3561827"/>
            <a:chExt cx="712792" cy="378748"/>
          </a:xfrm>
        </p:grpSpPr>
        <p:pic>
          <p:nvPicPr>
            <p:cNvPr id="12" name="Picture 4" descr="Amazon Web Services - Wikipedia">
              <a:extLst>
                <a:ext uri="{FF2B5EF4-FFF2-40B4-BE49-F238E27FC236}">
                  <a16:creationId xmlns:a16="http://schemas.microsoft.com/office/drawing/2014/main" id="{F6D8A1A8-82BD-04A0-8C7F-9877746BBB79}"/>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3619207" y="3782743"/>
              <a:ext cx="696767" cy="1578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mazon Web Services - Wikipedia">
              <a:extLst>
                <a:ext uri="{FF2B5EF4-FFF2-40B4-BE49-F238E27FC236}">
                  <a16:creationId xmlns:a16="http://schemas.microsoft.com/office/drawing/2014/main" id="{725F6C36-44F9-8A23-0DE3-EB1CCE1753ED}"/>
                </a:ext>
              </a:extLst>
            </p:cNvPr>
            <p:cNvPicPr>
              <a:picLocks noChangeAspect="1" noChangeArrowheads="1"/>
            </p:cNvPicPr>
            <p:nvPr/>
          </p:nvPicPr>
          <p:blipFill rotWithShape="1">
            <a:blip r:embed="rId7" cstate="screen">
              <a:lum bright="70000" contrast="-70000"/>
              <a:extLst>
                <a:ext uri="{28A0092B-C50C-407E-A947-70E740481C1C}">
                  <a14:useLocalDpi xmlns:a14="http://schemas.microsoft.com/office/drawing/2010/main"/>
                </a:ext>
              </a:extLst>
            </a:blip>
            <a:srcRect/>
            <a:stretch/>
          </p:blipFill>
          <p:spPr bwMode="auto">
            <a:xfrm>
              <a:off x="3603182" y="3561827"/>
              <a:ext cx="696767" cy="271632"/>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microsoft_PNG4.png" descr="microsoft_PNG4.png">
            <a:extLst>
              <a:ext uri="{FF2B5EF4-FFF2-40B4-BE49-F238E27FC236}">
                <a16:creationId xmlns:a16="http://schemas.microsoft.com/office/drawing/2014/main" id="{4C2E10FB-F086-292A-8D3B-31B43E41AE6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402832" y="9179284"/>
            <a:ext cx="2287456" cy="844035"/>
          </a:xfrm>
          <a:prstGeom prst="rect">
            <a:avLst/>
          </a:prstGeom>
          <a:ln w="12700">
            <a:miter lim="400000"/>
          </a:ln>
        </p:spPr>
      </p:pic>
      <p:sp>
        <p:nvSpPr>
          <p:cNvPr id="18" name="Luis + Bot Framework">
            <a:extLst>
              <a:ext uri="{FF2B5EF4-FFF2-40B4-BE49-F238E27FC236}">
                <a16:creationId xmlns:a16="http://schemas.microsoft.com/office/drawing/2014/main" id="{B754B221-1637-D2F7-E6E7-CA225CB213AE}"/>
              </a:ext>
            </a:extLst>
          </p:cNvPr>
          <p:cNvSpPr txBox="1"/>
          <p:nvPr/>
        </p:nvSpPr>
        <p:spPr>
          <a:xfrm>
            <a:off x="14114936" y="9750245"/>
            <a:ext cx="1444280" cy="4267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587" tIns="101587" rIns="101587" bIns="101587" anchor="ctr">
            <a:spAutoFit/>
          </a:bodyPr>
          <a:lstStyle>
            <a:lvl1pPr algn="l">
              <a:lnSpc>
                <a:spcPct val="90000"/>
              </a:lnSpc>
              <a:spcBef>
                <a:spcPts val="4500"/>
              </a:spcBef>
              <a:defRPr>
                <a:solidFill>
                  <a:srgbClr val="919191"/>
                </a:solidFill>
                <a:latin typeface="IBM Plex Sans Light"/>
                <a:ea typeface="IBM Plex Sans Light"/>
                <a:cs typeface="IBM Plex Sans Light"/>
                <a:sym typeface="IBM Plex Sans Light"/>
              </a:defRPr>
            </a:lvl1pPr>
          </a:lstStyle>
          <a:p>
            <a:pPr defTabSz="4876800" hangingPunct="0">
              <a:spcBef>
                <a:spcPts val="9000"/>
              </a:spcBef>
              <a:defRPr/>
            </a:pPr>
            <a:r>
              <a:rPr lang="en-US" sz="1600" kern="0" noProof="0" dirty="0"/>
              <a:t>Co-pilot Studio</a:t>
            </a:r>
          </a:p>
        </p:txBody>
      </p:sp>
      <p:sp>
        <p:nvSpPr>
          <p:cNvPr id="9" name="Text Placeholder">
            <a:extLst>
              <a:ext uri="{FF2B5EF4-FFF2-40B4-BE49-F238E27FC236}">
                <a16:creationId xmlns:a16="http://schemas.microsoft.com/office/drawing/2014/main" id="{5E90B981-02A7-F427-F7B3-869866C77489}"/>
              </a:ext>
            </a:extLst>
          </p:cNvPr>
          <p:cNvSpPr txBox="1">
            <a:spLocks/>
          </p:cNvSpPr>
          <p:nvPr/>
        </p:nvSpPr>
        <p:spPr>
          <a:xfrm>
            <a:off x="18263645" y="3114072"/>
            <a:ext cx="4571405" cy="6840176"/>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algn="ctr" defTabSz="1829290">
              <a:spcBef>
                <a:spcPts val="2933"/>
              </a:spcBef>
              <a:defRPr/>
            </a:pPr>
            <a:r>
              <a:rPr lang="en-US" sz="3733" b="1" noProof="0" dirty="0">
                <a:solidFill>
                  <a:srgbClr val="0F62FE"/>
                </a:solidFill>
                <a:latin typeface="IBM Plex Sans Light"/>
              </a:rPr>
              <a:t>Incumbent </a:t>
            </a:r>
            <a:br>
              <a:rPr lang="en-US" sz="3733" b="1" dirty="0">
                <a:solidFill>
                  <a:srgbClr val="0F62FE"/>
                </a:solidFill>
                <a:latin typeface="IBM Plex Sans Light"/>
              </a:rPr>
            </a:br>
            <a:r>
              <a:rPr lang="en-US" sz="3733" b="1" noProof="0" dirty="0">
                <a:solidFill>
                  <a:srgbClr val="0F62FE"/>
                </a:solidFill>
                <a:latin typeface="IBM Plex Sans Light"/>
              </a:rPr>
              <a:t>domain ISVs</a:t>
            </a:r>
          </a:p>
          <a:p>
            <a:pPr defTabSz="1829290">
              <a:spcBef>
                <a:spcPts val="2933"/>
              </a:spcBef>
              <a:defRPr/>
            </a:pPr>
            <a:r>
              <a:rPr lang="en-US" sz="3200" noProof="0" dirty="0">
                <a:solidFill>
                  <a:srgbClr val="000000"/>
                </a:solidFill>
                <a:latin typeface="IBM Plex Sans Light"/>
              </a:rPr>
              <a:t>Software companies with specialized domain platforms rapidly infusing Generative AI and Agentic capabilities across their platforms. Strong focus on </a:t>
            </a:r>
          </a:p>
        </p:txBody>
      </p:sp>
      <p:pic>
        <p:nvPicPr>
          <p:cNvPr id="17" name="Picture 2" descr="Google logo - Wikipedia">
            <a:extLst>
              <a:ext uri="{FF2B5EF4-FFF2-40B4-BE49-F238E27FC236}">
                <a16:creationId xmlns:a16="http://schemas.microsoft.com/office/drawing/2014/main" id="{DAAFE346-D16B-E07B-A26A-DDAEE04B5E6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2451480" y="10342284"/>
            <a:ext cx="2030384" cy="6869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ServiceNow Logo and symbol, meaning, history, PNG">
            <a:extLst>
              <a:ext uri="{FF2B5EF4-FFF2-40B4-BE49-F238E27FC236}">
                <a16:creationId xmlns:a16="http://schemas.microsoft.com/office/drawing/2014/main" id="{AC16CB3D-010B-7B42-D0D8-7436C7E9FB9B}"/>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8249890" y="9050229"/>
            <a:ext cx="3053683" cy="19207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3BFC6EA9-FAD2-FA5E-A7EB-FED2C672A788}"/>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0704234" y="10505491"/>
            <a:ext cx="1371224" cy="9598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a:extLst>
              <a:ext uri="{FF2B5EF4-FFF2-40B4-BE49-F238E27FC236}">
                <a16:creationId xmlns:a16="http://schemas.microsoft.com/office/drawing/2014/main" id="{A0B29387-68AD-BA54-C342-DD595414C796}"/>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8032875" y="10593144"/>
            <a:ext cx="2409040" cy="93467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278CB025-A775-5521-8484-A54E1DB4D534}"/>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1629051" y="9570340"/>
            <a:ext cx="1465861" cy="7249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Automation Anywhere: Robotic Process Automation (RPA) for Everyone – Ather  Beg's Useful Thoughts">
            <a:extLst>
              <a:ext uri="{FF2B5EF4-FFF2-40B4-BE49-F238E27FC236}">
                <a16:creationId xmlns:a16="http://schemas.microsoft.com/office/drawing/2014/main" id="{D47D72CF-6CB6-C5D0-98C3-8C420253C394}"/>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9329844" y="9606947"/>
            <a:ext cx="2098296" cy="12167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The Modern Leader in Automation | Workato">
            <a:extLst>
              <a:ext uri="{FF2B5EF4-FFF2-40B4-BE49-F238E27FC236}">
                <a16:creationId xmlns:a16="http://schemas.microsoft.com/office/drawing/2014/main" id="{934C360E-C498-88EB-E098-EE2DC2FC8D0C}"/>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923809" y="10096947"/>
            <a:ext cx="2494293" cy="13095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UiPath - Wikipedia">
            <a:extLst>
              <a:ext uri="{FF2B5EF4-FFF2-40B4-BE49-F238E27FC236}">
                <a16:creationId xmlns:a16="http://schemas.microsoft.com/office/drawing/2014/main" id="{3AE06DB4-C807-307F-58DB-FAEFA209E6EB}"/>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9585454" y="10954305"/>
            <a:ext cx="1587072" cy="5629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53ACC059-BBCC-56C0-407C-956E00C213AF}"/>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6711222" y="11343331"/>
            <a:ext cx="2255909" cy="52256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Download Pegasystems Logo in SVG Vector or PNG File Format - Logo.wine">
            <a:extLst>
              <a:ext uri="{FF2B5EF4-FFF2-40B4-BE49-F238E27FC236}">
                <a16:creationId xmlns:a16="http://schemas.microsoft.com/office/drawing/2014/main" id="{4ECBC203-BA46-0DE1-0C09-015823DC0C3E}"/>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6225987" y="8997164"/>
            <a:ext cx="3026597" cy="201773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5">
            <a:extLst>
              <a:ext uri="{FF2B5EF4-FFF2-40B4-BE49-F238E27FC236}">
                <a16:creationId xmlns:a16="http://schemas.microsoft.com/office/drawing/2014/main" id="{7CC3E175-E58E-FAA0-406F-73DD67DA9F5F}"/>
              </a:ext>
            </a:extLst>
          </p:cNvPr>
          <p:cNvSpPr txBox="1"/>
          <p:nvPr/>
        </p:nvSpPr>
        <p:spPr>
          <a:xfrm>
            <a:off x="575999" y="12216670"/>
            <a:ext cx="6177774"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3840" tIns="243840" rIns="243840" bIns="243840">
            <a:spAutoFit/>
          </a:bodyPr>
          <a:lstStyle/>
          <a:p>
            <a:pPr>
              <a:spcBef>
                <a:spcPts val="2900"/>
              </a:spcBef>
              <a:defRPr>
                <a:solidFill>
                  <a:schemeClr val="accent1"/>
                </a:solidFill>
              </a:defRPr>
            </a:pPr>
            <a:r>
              <a:rPr lang="en-US" sz="2800" u="sng" noProof="0" dirty="0">
                <a:solidFill>
                  <a:schemeClr val="accent1"/>
                </a:solidFill>
                <a:uFill>
                  <a:solidFill>
                    <a:schemeClr val="accent1"/>
                  </a:solidFill>
                </a:uFill>
                <a:hlinkClick r:id="rId19">
                  <a:extLst>
                    <a:ext uri="{A12FA001-AC4F-418D-AE19-62706E023703}">
                      <ahyp:hlinkClr xmlns:ahyp="http://schemas.microsoft.com/office/drawing/2018/hyperlinkcolor" val="tx"/>
                    </a:ext>
                  </a:extLst>
                </a:hlinkClick>
              </a:rPr>
              <a:t>Competitive deck in Seismic</a:t>
            </a:r>
            <a:r>
              <a:rPr lang="en-US" sz="2800" noProof="0" dirty="0">
                <a:solidFill>
                  <a:schemeClr val="accent1"/>
                </a:solidFill>
              </a:rPr>
              <a:t> →</a:t>
            </a:r>
          </a:p>
        </p:txBody>
      </p:sp>
      <p:sp>
        <p:nvSpPr>
          <p:cNvPr id="26" name="TextBox 25">
            <a:extLst>
              <a:ext uri="{FF2B5EF4-FFF2-40B4-BE49-F238E27FC236}">
                <a16:creationId xmlns:a16="http://schemas.microsoft.com/office/drawing/2014/main" id="{EE980FFC-3671-0003-5437-705474C2934D}"/>
              </a:ext>
            </a:extLst>
          </p:cNvPr>
          <p:cNvSpPr txBox="1"/>
          <p:nvPr/>
        </p:nvSpPr>
        <p:spPr>
          <a:xfrm>
            <a:off x="19415942" y="438083"/>
            <a:ext cx="4971233" cy="920637"/>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a:lnSpc>
                <a:spcPct val="110000"/>
              </a:lnSpc>
            </a:pPr>
            <a:r>
              <a:rPr lang="en-US" sz="2800" noProof="0" dirty="0">
                <a:solidFill>
                  <a:schemeClr val="tx1"/>
                </a:solidFill>
              </a:rPr>
              <a:t>IBM and Business Partner </a:t>
            </a:r>
            <a:br>
              <a:rPr lang="en-US" sz="2800" noProof="0" dirty="0">
                <a:solidFill>
                  <a:schemeClr val="tx1"/>
                </a:solidFill>
              </a:rPr>
            </a:br>
            <a:r>
              <a:rPr lang="en-US" sz="2800" noProof="0" dirty="0">
                <a:solidFill>
                  <a:schemeClr val="accent6"/>
                </a:solidFill>
              </a:rPr>
              <a:t>Internal Use Only</a:t>
            </a:r>
          </a:p>
        </p:txBody>
      </p:sp>
    </p:spTree>
    <p:extLst>
      <p:ext uri="{BB962C8B-B14F-4D97-AF65-F5344CB8AC3E}">
        <p14:creationId xmlns:p14="http://schemas.microsoft.com/office/powerpoint/2010/main" val="1959773345"/>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5582F-26AC-E8A7-F673-D7AF4DBBCB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7DEA71-71EC-ABED-5EF8-12D386766CCD}"/>
              </a:ext>
            </a:extLst>
          </p:cNvPr>
          <p:cNvSpPr>
            <a:spLocks noGrp="1"/>
          </p:cNvSpPr>
          <p:nvPr>
            <p:ph type="title"/>
          </p:nvPr>
        </p:nvSpPr>
        <p:spPr>
          <a:xfrm>
            <a:off x="844380" y="785180"/>
            <a:ext cx="3691198" cy="8832850"/>
          </a:xfrm>
        </p:spPr>
        <p:txBody>
          <a:bodyPr lIns="0" tIns="0" rIns="0" bIns="0"/>
          <a:lstStyle/>
          <a:p>
            <a:r>
              <a:rPr lang="en-US" sz="4200" noProof="0" dirty="0">
                <a:solidFill>
                  <a:srgbClr val="000000"/>
                </a:solidFill>
                <a:latin typeface="IBM Plex Sans Light"/>
                <a:cs typeface="IBM Plex Sans Light"/>
                <a:sym typeface="IBM Plex Sans Light"/>
              </a:rPr>
              <a:t>IBM’s enduring advantage</a:t>
            </a:r>
            <a:endParaRPr lang="en-US" sz="4200" noProof="0" dirty="0">
              <a:solidFill>
                <a:schemeClr val="accent1"/>
              </a:solidFill>
              <a:latin typeface="IBM Plex Sans Light"/>
              <a:cs typeface="IBM Plex Sans Light"/>
            </a:endParaRPr>
          </a:p>
        </p:txBody>
      </p:sp>
      <p:cxnSp>
        <p:nvCxnSpPr>
          <p:cNvPr id="3" name="Straight Connector 2" descr="Horizontal row divider">
            <a:extLst>
              <a:ext uri="{FF2B5EF4-FFF2-40B4-BE49-F238E27FC236}">
                <a16:creationId xmlns:a16="http://schemas.microsoft.com/office/drawing/2014/main" id="{3DD1AA6A-2D02-4327-25C0-FBC31E434496}"/>
              </a:ext>
              <a:ext uri="{C183D7F6-B498-43B3-948B-1728B52AA6E4}">
                <adec:decorative xmlns:adec="http://schemas.microsoft.com/office/drawing/2017/decorative" val="0"/>
              </a:ext>
            </a:extLst>
          </p:cNvPr>
          <p:cNvCxnSpPr>
            <a:cxnSpLocks/>
          </p:cNvCxnSpPr>
          <p:nvPr/>
        </p:nvCxnSpPr>
        <p:spPr bwMode="auto">
          <a:xfrm>
            <a:off x="6144606" y="6476107"/>
            <a:ext cx="1760396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3" name="Text Placeholder 4">
            <a:extLst>
              <a:ext uri="{FF2B5EF4-FFF2-40B4-BE49-F238E27FC236}">
                <a16:creationId xmlns:a16="http://schemas.microsoft.com/office/drawing/2014/main" id="{E8CBBE0C-3E0C-22F1-B949-6C9CF0F3B71F}"/>
              </a:ext>
            </a:extLst>
          </p:cNvPr>
          <p:cNvSpPr txBox="1">
            <a:spLocks/>
          </p:cNvSpPr>
          <p:nvPr/>
        </p:nvSpPr>
        <p:spPr>
          <a:xfrm>
            <a:off x="12763353" y="2648195"/>
            <a:ext cx="4951712" cy="3135190"/>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4876678">
              <a:defRPr/>
            </a:pPr>
            <a:endParaRPr lang="en-US" sz="2800" kern="0" noProof="0" dirty="0">
              <a:solidFill>
                <a:srgbClr val="0F62FE"/>
              </a:solidFill>
              <a:latin typeface="IBM Plex Sans Light"/>
            </a:endParaRPr>
          </a:p>
        </p:txBody>
      </p:sp>
      <p:sp>
        <p:nvSpPr>
          <p:cNvPr id="34" name="Text Placeholder 5">
            <a:extLst>
              <a:ext uri="{FF2B5EF4-FFF2-40B4-BE49-F238E27FC236}">
                <a16:creationId xmlns:a16="http://schemas.microsoft.com/office/drawing/2014/main" id="{F75CAA34-10CB-FC21-7A1F-3C7B171DAA56}"/>
              </a:ext>
            </a:extLst>
          </p:cNvPr>
          <p:cNvSpPr txBox="1">
            <a:spLocks/>
          </p:cNvSpPr>
          <p:nvPr/>
        </p:nvSpPr>
        <p:spPr>
          <a:xfrm>
            <a:off x="18772039" y="3827929"/>
            <a:ext cx="3874855" cy="1567594"/>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4876678">
              <a:defRPr/>
            </a:pPr>
            <a:r>
              <a:rPr lang="en-US" sz="2800" kern="0" noProof="0" dirty="0">
                <a:solidFill>
                  <a:schemeClr val="accent1"/>
                </a:solidFill>
                <a:latin typeface="IBM Plex Sans Light"/>
              </a:rPr>
              <a:t>Open</a:t>
            </a:r>
            <a:r>
              <a:rPr lang="en-US" sz="2800" kern="0" noProof="0" dirty="0">
                <a:solidFill>
                  <a:srgbClr val="000000"/>
                </a:solidFill>
                <a:latin typeface="IBM Plex Sans Light"/>
              </a:rPr>
              <a:t> - seamlessly integrates across apps, automations, clouds, &amp; vendors</a:t>
            </a:r>
          </a:p>
        </p:txBody>
      </p:sp>
      <p:sp>
        <p:nvSpPr>
          <p:cNvPr id="37" name="Text Placeholder 8">
            <a:extLst>
              <a:ext uri="{FF2B5EF4-FFF2-40B4-BE49-F238E27FC236}">
                <a16:creationId xmlns:a16="http://schemas.microsoft.com/office/drawing/2014/main" id="{5A9C8428-A4C6-81BF-F434-ADED2B6CE0C4}"/>
              </a:ext>
            </a:extLst>
          </p:cNvPr>
          <p:cNvSpPr txBox="1">
            <a:spLocks/>
          </p:cNvSpPr>
          <p:nvPr/>
        </p:nvSpPr>
        <p:spPr>
          <a:xfrm>
            <a:off x="18580896" y="9695642"/>
            <a:ext cx="5234930" cy="1567586"/>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4876678">
              <a:defRPr/>
            </a:pPr>
            <a:r>
              <a:rPr lang="en-US" sz="2800" kern="0" dirty="0">
                <a:solidFill>
                  <a:schemeClr val="accent1"/>
                </a:solidFill>
                <a:latin typeface="IBM Plex Sans Light"/>
              </a:rPr>
              <a:t>Enterprise-ready </a:t>
            </a:r>
            <a:r>
              <a:rPr lang="en-US" sz="2800" kern="0" dirty="0">
                <a:solidFill>
                  <a:srgbClr val="000000"/>
                </a:solidFill>
                <a:latin typeface="IBM Plex Sans Light"/>
              </a:rPr>
              <a:t>- deploy </a:t>
            </a:r>
            <a:r>
              <a:rPr lang="en-US" sz="2800" kern="0" noProof="0" dirty="0">
                <a:solidFill>
                  <a:srgbClr val="000000"/>
                </a:solidFill>
                <a:latin typeface="IBM Plex Sans Light"/>
              </a:rPr>
              <a:t>natively across clouds of your choice or on-prem</a:t>
            </a:r>
          </a:p>
          <a:p>
            <a:pPr defTabSz="4876678">
              <a:defRPr/>
            </a:pPr>
            <a:endParaRPr lang="en-US" sz="2800" kern="0" noProof="0" dirty="0">
              <a:solidFill>
                <a:srgbClr val="000000"/>
              </a:solidFill>
              <a:latin typeface="IBM Plex Sans Light"/>
            </a:endParaRPr>
          </a:p>
        </p:txBody>
      </p:sp>
      <p:sp>
        <p:nvSpPr>
          <p:cNvPr id="15" name="Text Placeholder 3">
            <a:extLst>
              <a:ext uri="{FF2B5EF4-FFF2-40B4-BE49-F238E27FC236}">
                <a16:creationId xmlns:a16="http://schemas.microsoft.com/office/drawing/2014/main" id="{C3D6E63C-C1BC-09C9-8109-771B021DB79A}"/>
              </a:ext>
            </a:extLst>
          </p:cNvPr>
          <p:cNvSpPr txBox="1">
            <a:spLocks/>
          </p:cNvSpPr>
          <p:nvPr/>
        </p:nvSpPr>
        <p:spPr>
          <a:xfrm>
            <a:off x="6285398" y="3827927"/>
            <a:ext cx="5082486" cy="1373678"/>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4876678">
              <a:defRPr/>
            </a:pPr>
            <a:r>
              <a:rPr lang="en-US" sz="2800" kern="0" noProof="0" dirty="0">
                <a:solidFill>
                  <a:schemeClr val="accent1"/>
                </a:solidFill>
                <a:latin typeface="IBM Plex Sans Light"/>
              </a:rPr>
              <a:t>Fast time-to-value </a:t>
            </a:r>
            <a:r>
              <a:rPr lang="en-US" sz="2800" kern="0" noProof="0" dirty="0">
                <a:solidFill>
                  <a:srgbClr val="000000"/>
                </a:solidFill>
                <a:latin typeface="IBM Plex Sans Light"/>
              </a:rPr>
              <a:t>with pre-built AI agents &amp; tools for proven high-ROI use cases</a:t>
            </a:r>
          </a:p>
          <a:p>
            <a:pPr defTabSz="4876678">
              <a:defRPr/>
            </a:pPr>
            <a:endParaRPr lang="en-US" sz="2800" kern="0" noProof="0" dirty="0">
              <a:solidFill>
                <a:srgbClr val="000000"/>
              </a:solidFill>
              <a:latin typeface="IBM Plex Sans Light"/>
            </a:endParaRPr>
          </a:p>
        </p:txBody>
      </p:sp>
      <p:sp>
        <p:nvSpPr>
          <p:cNvPr id="17" name="TextBox 16">
            <a:extLst>
              <a:ext uri="{FF2B5EF4-FFF2-40B4-BE49-F238E27FC236}">
                <a16:creationId xmlns:a16="http://schemas.microsoft.com/office/drawing/2014/main" id="{BDA27A84-5508-4306-9F9B-23C82A258CAF}"/>
              </a:ext>
            </a:extLst>
          </p:cNvPr>
          <p:cNvSpPr txBox="1"/>
          <p:nvPr/>
        </p:nvSpPr>
        <p:spPr>
          <a:xfrm>
            <a:off x="6238137" y="9643752"/>
            <a:ext cx="5029392" cy="138499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754">
              <a:defRPr/>
            </a:pPr>
            <a:r>
              <a:rPr lang="en-US" sz="2800" kern="0" noProof="0" dirty="0">
                <a:solidFill>
                  <a:srgbClr val="000000"/>
                </a:solidFill>
                <a:sym typeface="IBM Plex Sans Light"/>
              </a:rPr>
              <a:t>Build for the future with </a:t>
            </a:r>
            <a:r>
              <a:rPr lang="en-US" sz="2800" kern="0" noProof="0" dirty="0">
                <a:solidFill>
                  <a:schemeClr val="accent1"/>
                </a:solidFill>
                <a:sym typeface="IBM Plex Sans Light"/>
              </a:rPr>
              <a:t>no-code to pro-code options </a:t>
            </a:r>
            <a:r>
              <a:rPr lang="en-US" sz="2800" kern="0" noProof="0" dirty="0">
                <a:solidFill>
                  <a:srgbClr val="000000"/>
                </a:solidFill>
                <a:sym typeface="IBM Plex Sans Light"/>
              </a:rPr>
              <a:t>for business &amp; technical users</a:t>
            </a:r>
          </a:p>
        </p:txBody>
      </p:sp>
      <p:sp>
        <p:nvSpPr>
          <p:cNvPr id="18" name="TextBox 17">
            <a:extLst>
              <a:ext uri="{FF2B5EF4-FFF2-40B4-BE49-F238E27FC236}">
                <a16:creationId xmlns:a16="http://schemas.microsoft.com/office/drawing/2014/main" id="{EB0FFBF2-BADE-010C-F1AC-68C738AB5587}"/>
              </a:ext>
            </a:extLst>
          </p:cNvPr>
          <p:cNvSpPr txBox="1"/>
          <p:nvPr/>
        </p:nvSpPr>
        <p:spPr>
          <a:xfrm>
            <a:off x="12205270" y="9643751"/>
            <a:ext cx="6153678" cy="138499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754">
              <a:defRPr/>
            </a:pPr>
            <a:r>
              <a:rPr lang="en-US" sz="2800" kern="0" noProof="0" dirty="0">
                <a:solidFill>
                  <a:schemeClr val="accent1"/>
                </a:solidFill>
                <a:sym typeface="IBM Plex Sans Light"/>
              </a:rPr>
              <a:t>Trustworthy LLMs </a:t>
            </a:r>
            <a:r>
              <a:rPr lang="en-US" sz="2800" kern="0" noProof="0" dirty="0">
                <a:solidFill>
                  <a:srgbClr val="000000"/>
                </a:solidFill>
                <a:sym typeface="IBM Plex Sans Light"/>
              </a:rPr>
              <a:t>with enterprise governance reduce risks of going live while optimizing for performance</a:t>
            </a:r>
          </a:p>
        </p:txBody>
      </p:sp>
      <p:pic>
        <p:nvPicPr>
          <p:cNvPr id="11" name="Image 7" descr="container--microservices_00000158716179738770483350000013225789840418919867_">
            <a:extLst>
              <a:ext uri="{FF2B5EF4-FFF2-40B4-BE49-F238E27FC236}">
                <a16:creationId xmlns:a16="http://schemas.microsoft.com/office/drawing/2014/main" id="{5DEB9B61-180C-7800-4706-E7ED50ABA8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2465" y="7083844"/>
            <a:ext cx="1462488" cy="1681450"/>
          </a:xfrm>
          <a:prstGeom prst="rect">
            <a:avLst/>
          </a:prstGeom>
        </p:spPr>
      </p:pic>
      <p:pic>
        <p:nvPicPr>
          <p:cNvPr id="16" name="Image 13" descr="automation--software_00000041255145955070515160000016924941497910509223_">
            <a:extLst>
              <a:ext uri="{FF2B5EF4-FFF2-40B4-BE49-F238E27FC236}">
                <a16:creationId xmlns:a16="http://schemas.microsoft.com/office/drawing/2014/main" id="{8458C5DE-52BD-CE6B-4A16-F09E41781E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23349" y="1552781"/>
            <a:ext cx="1486704" cy="1764818"/>
          </a:xfrm>
          <a:prstGeom prst="rect">
            <a:avLst/>
          </a:prstGeom>
        </p:spPr>
      </p:pic>
      <p:cxnSp>
        <p:nvCxnSpPr>
          <p:cNvPr id="25" name="Straight Connector 24">
            <a:extLst>
              <a:ext uri="{FF2B5EF4-FFF2-40B4-BE49-F238E27FC236}">
                <a16:creationId xmlns:a16="http://schemas.microsoft.com/office/drawing/2014/main" id="{FCD852D4-681F-5E7A-F62E-7A14170DC657}"/>
              </a:ext>
            </a:extLst>
          </p:cNvPr>
          <p:cNvCxnSpPr/>
          <p:nvPr/>
        </p:nvCxnSpPr>
        <p:spPr bwMode="auto">
          <a:xfrm>
            <a:off x="11983317" y="906325"/>
            <a:ext cx="0" cy="1154767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11B6D2C-F211-E664-D455-9D99CBC604BA}"/>
              </a:ext>
            </a:extLst>
          </p:cNvPr>
          <p:cNvCxnSpPr/>
          <p:nvPr/>
        </p:nvCxnSpPr>
        <p:spPr bwMode="auto">
          <a:xfrm>
            <a:off x="18307553" y="906325"/>
            <a:ext cx="0" cy="1154767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6" name="Group 5">
            <a:extLst>
              <a:ext uri="{FF2B5EF4-FFF2-40B4-BE49-F238E27FC236}">
                <a16:creationId xmlns:a16="http://schemas.microsoft.com/office/drawing/2014/main" id="{3E5508A0-84B0-63F8-1FB2-9B2E39A06294}"/>
              </a:ext>
            </a:extLst>
          </p:cNvPr>
          <p:cNvGrpSpPr/>
          <p:nvPr/>
        </p:nvGrpSpPr>
        <p:grpSpPr>
          <a:xfrm>
            <a:off x="18922989" y="7102947"/>
            <a:ext cx="1687432" cy="1687432"/>
            <a:chOff x="576072" y="6549107"/>
            <a:chExt cx="1216152" cy="1216152"/>
          </a:xfrm>
        </p:grpSpPr>
        <p:sp>
          <p:nvSpPr>
            <p:cNvPr id="7" name="Freeform: Shape 17">
              <a:extLst>
                <a:ext uri="{FF2B5EF4-FFF2-40B4-BE49-F238E27FC236}">
                  <a16:creationId xmlns:a16="http://schemas.microsoft.com/office/drawing/2014/main" id="{D553753A-6E7F-0FE9-138A-1B557754E4A9}"/>
                </a:ext>
              </a:extLst>
            </p:cNvPr>
            <p:cNvSpPr/>
            <p:nvPr/>
          </p:nvSpPr>
          <p:spPr>
            <a:xfrm>
              <a:off x="598874" y="6571909"/>
              <a:ext cx="1170546" cy="1170546"/>
            </a:xfrm>
            <a:custGeom>
              <a:avLst/>
              <a:gdLst>
                <a:gd name="connsiteX0" fmla="*/ 980523 w 1170546"/>
                <a:gd name="connsiteY0" fmla="*/ 1170546 h 1170546"/>
                <a:gd name="connsiteX1" fmla="*/ 277435 w 1170546"/>
                <a:gd name="connsiteY1" fmla="*/ 1170546 h 1170546"/>
                <a:gd name="connsiteX2" fmla="*/ 0 w 1170546"/>
                <a:gd name="connsiteY2" fmla="*/ 893112 h 1170546"/>
                <a:gd name="connsiteX3" fmla="*/ 315439 w 1170546"/>
                <a:gd name="connsiteY3" fmla="*/ 611877 h 1170546"/>
                <a:gd name="connsiteX4" fmla="*/ 627078 w 1170546"/>
                <a:gd name="connsiteY4" fmla="*/ 418052 h 1170546"/>
                <a:gd name="connsiteX5" fmla="*/ 991924 w 1170546"/>
                <a:gd name="connsiteY5" fmla="*/ 798100 h 1170546"/>
                <a:gd name="connsiteX6" fmla="*/ 1166746 w 1170546"/>
                <a:gd name="connsiteY6" fmla="*/ 976722 h 1170546"/>
                <a:gd name="connsiteX7" fmla="*/ 980523 w 1170546"/>
                <a:gd name="connsiteY7" fmla="*/ 1170546 h 1170546"/>
                <a:gd name="connsiteX8" fmla="*/ 923515 w 1170546"/>
                <a:gd name="connsiteY8" fmla="*/ 1140143 h 1170546"/>
                <a:gd name="connsiteX9" fmla="*/ 980523 w 1170546"/>
                <a:gd name="connsiteY9" fmla="*/ 1140143 h 1170546"/>
                <a:gd name="connsiteX10" fmla="*/ 1143943 w 1170546"/>
                <a:gd name="connsiteY10" fmla="*/ 976722 h 1170546"/>
                <a:gd name="connsiteX11" fmla="*/ 980523 w 1170546"/>
                <a:gd name="connsiteY11" fmla="*/ 824703 h 1170546"/>
                <a:gd name="connsiteX12" fmla="*/ 965321 w 1170546"/>
                <a:gd name="connsiteY12" fmla="*/ 809501 h 1170546"/>
                <a:gd name="connsiteX13" fmla="*/ 627078 w 1170546"/>
                <a:gd name="connsiteY13" fmla="*/ 444656 h 1170546"/>
                <a:gd name="connsiteX14" fmla="*/ 334442 w 1170546"/>
                <a:gd name="connsiteY14" fmla="*/ 630879 h 1170546"/>
                <a:gd name="connsiteX15" fmla="*/ 319240 w 1170546"/>
                <a:gd name="connsiteY15" fmla="*/ 638480 h 1170546"/>
                <a:gd name="connsiteX16" fmla="*/ 26603 w 1170546"/>
                <a:gd name="connsiteY16" fmla="*/ 889311 h 1170546"/>
                <a:gd name="connsiteX17" fmla="*/ 277435 w 1170546"/>
                <a:gd name="connsiteY17" fmla="*/ 1140143 h 1170546"/>
                <a:gd name="connsiteX18" fmla="*/ 323040 w 1170546"/>
                <a:gd name="connsiteY18" fmla="*/ 1140143 h 1170546"/>
                <a:gd name="connsiteX19" fmla="*/ 323040 w 1170546"/>
                <a:gd name="connsiteY19" fmla="*/ 1041330 h 1170546"/>
                <a:gd name="connsiteX20" fmla="*/ 338242 w 1170546"/>
                <a:gd name="connsiteY20" fmla="*/ 1026128 h 1170546"/>
                <a:gd name="connsiteX21" fmla="*/ 452257 w 1170546"/>
                <a:gd name="connsiteY21" fmla="*/ 1026128 h 1170546"/>
                <a:gd name="connsiteX22" fmla="*/ 467458 w 1170546"/>
                <a:gd name="connsiteY22" fmla="*/ 1041330 h 1170546"/>
                <a:gd name="connsiteX23" fmla="*/ 467458 w 1170546"/>
                <a:gd name="connsiteY23" fmla="*/ 1140143 h 1170546"/>
                <a:gd name="connsiteX24" fmla="*/ 782898 w 1170546"/>
                <a:gd name="connsiteY24" fmla="*/ 1140143 h 1170546"/>
                <a:gd name="connsiteX25" fmla="*/ 782898 w 1170546"/>
                <a:gd name="connsiteY25" fmla="*/ 1041330 h 1170546"/>
                <a:gd name="connsiteX26" fmla="*/ 798100 w 1170546"/>
                <a:gd name="connsiteY26" fmla="*/ 1026128 h 1170546"/>
                <a:gd name="connsiteX27" fmla="*/ 912114 w 1170546"/>
                <a:gd name="connsiteY27" fmla="*/ 1026128 h 1170546"/>
                <a:gd name="connsiteX28" fmla="*/ 927316 w 1170546"/>
                <a:gd name="connsiteY28" fmla="*/ 1041330 h 1170546"/>
                <a:gd name="connsiteX29" fmla="*/ 927316 w 1170546"/>
                <a:gd name="connsiteY29" fmla="*/ 1140143 h 1170546"/>
                <a:gd name="connsiteX30" fmla="*/ 809501 w 1170546"/>
                <a:gd name="connsiteY30" fmla="*/ 1140143 h 1170546"/>
                <a:gd name="connsiteX31" fmla="*/ 896912 w 1170546"/>
                <a:gd name="connsiteY31" fmla="*/ 1140143 h 1170546"/>
                <a:gd name="connsiteX32" fmla="*/ 896912 w 1170546"/>
                <a:gd name="connsiteY32" fmla="*/ 1052732 h 1170546"/>
                <a:gd name="connsiteX33" fmla="*/ 809501 w 1170546"/>
                <a:gd name="connsiteY33" fmla="*/ 1052732 h 1170546"/>
                <a:gd name="connsiteX34" fmla="*/ 809501 w 1170546"/>
                <a:gd name="connsiteY34" fmla="*/ 1140143 h 1170546"/>
                <a:gd name="connsiteX35" fmla="*/ 353444 w 1170546"/>
                <a:gd name="connsiteY35" fmla="*/ 1140143 h 1170546"/>
                <a:gd name="connsiteX36" fmla="*/ 440855 w 1170546"/>
                <a:gd name="connsiteY36" fmla="*/ 1140143 h 1170546"/>
                <a:gd name="connsiteX37" fmla="*/ 440855 w 1170546"/>
                <a:gd name="connsiteY37" fmla="*/ 1052732 h 1170546"/>
                <a:gd name="connsiteX38" fmla="*/ 353444 w 1170546"/>
                <a:gd name="connsiteY38" fmla="*/ 1052732 h 1170546"/>
                <a:gd name="connsiteX39" fmla="*/ 353444 w 1170546"/>
                <a:gd name="connsiteY39" fmla="*/ 1140143 h 1170546"/>
                <a:gd name="connsiteX40" fmla="*/ 661283 w 1170546"/>
                <a:gd name="connsiteY40" fmla="*/ 904513 h 1170546"/>
                <a:gd name="connsiteX41" fmla="*/ 547268 w 1170546"/>
                <a:gd name="connsiteY41" fmla="*/ 904513 h 1170546"/>
                <a:gd name="connsiteX42" fmla="*/ 532067 w 1170546"/>
                <a:gd name="connsiteY42" fmla="*/ 889311 h 1170546"/>
                <a:gd name="connsiteX43" fmla="*/ 532067 w 1170546"/>
                <a:gd name="connsiteY43" fmla="*/ 775297 h 1170546"/>
                <a:gd name="connsiteX44" fmla="*/ 547268 w 1170546"/>
                <a:gd name="connsiteY44" fmla="*/ 760095 h 1170546"/>
                <a:gd name="connsiteX45" fmla="*/ 661283 w 1170546"/>
                <a:gd name="connsiteY45" fmla="*/ 760095 h 1170546"/>
                <a:gd name="connsiteX46" fmla="*/ 676485 w 1170546"/>
                <a:gd name="connsiteY46" fmla="*/ 775297 h 1170546"/>
                <a:gd name="connsiteX47" fmla="*/ 676485 w 1170546"/>
                <a:gd name="connsiteY47" fmla="*/ 889311 h 1170546"/>
                <a:gd name="connsiteX48" fmla="*/ 661283 w 1170546"/>
                <a:gd name="connsiteY48" fmla="*/ 904513 h 1170546"/>
                <a:gd name="connsiteX49" fmla="*/ 562470 w 1170546"/>
                <a:gd name="connsiteY49" fmla="*/ 874109 h 1170546"/>
                <a:gd name="connsiteX50" fmla="*/ 649881 w 1170546"/>
                <a:gd name="connsiteY50" fmla="*/ 874109 h 1170546"/>
                <a:gd name="connsiteX51" fmla="*/ 649881 w 1170546"/>
                <a:gd name="connsiteY51" fmla="*/ 786698 h 1170546"/>
                <a:gd name="connsiteX52" fmla="*/ 562470 w 1170546"/>
                <a:gd name="connsiteY52" fmla="*/ 786698 h 1170546"/>
                <a:gd name="connsiteX53" fmla="*/ 562470 w 1170546"/>
                <a:gd name="connsiteY53" fmla="*/ 874109 h 1170546"/>
                <a:gd name="connsiteX54" fmla="*/ 452257 w 1170546"/>
                <a:gd name="connsiteY54" fmla="*/ 904513 h 1170546"/>
                <a:gd name="connsiteX55" fmla="*/ 338242 w 1170546"/>
                <a:gd name="connsiteY55" fmla="*/ 904513 h 1170546"/>
                <a:gd name="connsiteX56" fmla="*/ 323040 w 1170546"/>
                <a:gd name="connsiteY56" fmla="*/ 889311 h 1170546"/>
                <a:gd name="connsiteX57" fmla="*/ 323040 w 1170546"/>
                <a:gd name="connsiteY57" fmla="*/ 775297 h 1170546"/>
                <a:gd name="connsiteX58" fmla="*/ 338242 w 1170546"/>
                <a:gd name="connsiteY58" fmla="*/ 760095 h 1170546"/>
                <a:gd name="connsiteX59" fmla="*/ 452257 w 1170546"/>
                <a:gd name="connsiteY59" fmla="*/ 760095 h 1170546"/>
                <a:gd name="connsiteX60" fmla="*/ 467458 w 1170546"/>
                <a:gd name="connsiteY60" fmla="*/ 775297 h 1170546"/>
                <a:gd name="connsiteX61" fmla="*/ 467458 w 1170546"/>
                <a:gd name="connsiteY61" fmla="*/ 889311 h 1170546"/>
                <a:gd name="connsiteX62" fmla="*/ 452257 w 1170546"/>
                <a:gd name="connsiteY62" fmla="*/ 904513 h 1170546"/>
                <a:gd name="connsiteX63" fmla="*/ 353444 w 1170546"/>
                <a:gd name="connsiteY63" fmla="*/ 874109 h 1170546"/>
                <a:gd name="connsiteX64" fmla="*/ 440855 w 1170546"/>
                <a:gd name="connsiteY64" fmla="*/ 874109 h 1170546"/>
                <a:gd name="connsiteX65" fmla="*/ 440855 w 1170546"/>
                <a:gd name="connsiteY65" fmla="*/ 786698 h 1170546"/>
                <a:gd name="connsiteX66" fmla="*/ 353444 w 1170546"/>
                <a:gd name="connsiteY66" fmla="*/ 786698 h 1170546"/>
                <a:gd name="connsiteX67" fmla="*/ 353444 w 1170546"/>
                <a:gd name="connsiteY67" fmla="*/ 874109 h 1170546"/>
                <a:gd name="connsiteX68" fmla="*/ 1155344 w 1170546"/>
                <a:gd name="connsiteY68" fmla="*/ 600475 h 1170546"/>
                <a:gd name="connsiteX69" fmla="*/ 1041330 w 1170546"/>
                <a:gd name="connsiteY69" fmla="*/ 600475 h 1170546"/>
                <a:gd name="connsiteX70" fmla="*/ 1026128 w 1170546"/>
                <a:gd name="connsiteY70" fmla="*/ 585273 h 1170546"/>
                <a:gd name="connsiteX71" fmla="*/ 1026128 w 1170546"/>
                <a:gd name="connsiteY71" fmla="*/ 471259 h 1170546"/>
                <a:gd name="connsiteX72" fmla="*/ 1041330 w 1170546"/>
                <a:gd name="connsiteY72" fmla="*/ 456057 h 1170546"/>
                <a:gd name="connsiteX73" fmla="*/ 1155344 w 1170546"/>
                <a:gd name="connsiteY73" fmla="*/ 456057 h 1170546"/>
                <a:gd name="connsiteX74" fmla="*/ 1170546 w 1170546"/>
                <a:gd name="connsiteY74" fmla="*/ 471259 h 1170546"/>
                <a:gd name="connsiteX75" fmla="*/ 1170546 w 1170546"/>
                <a:gd name="connsiteY75" fmla="*/ 585273 h 1170546"/>
                <a:gd name="connsiteX76" fmla="*/ 1155344 w 1170546"/>
                <a:gd name="connsiteY76" fmla="*/ 600475 h 1170546"/>
                <a:gd name="connsiteX77" fmla="*/ 1056532 w 1170546"/>
                <a:gd name="connsiteY77" fmla="*/ 570071 h 1170546"/>
                <a:gd name="connsiteX78" fmla="*/ 1143943 w 1170546"/>
                <a:gd name="connsiteY78" fmla="*/ 570071 h 1170546"/>
                <a:gd name="connsiteX79" fmla="*/ 1143943 w 1170546"/>
                <a:gd name="connsiteY79" fmla="*/ 482660 h 1170546"/>
                <a:gd name="connsiteX80" fmla="*/ 1056532 w 1170546"/>
                <a:gd name="connsiteY80" fmla="*/ 482660 h 1170546"/>
                <a:gd name="connsiteX81" fmla="*/ 1056532 w 1170546"/>
                <a:gd name="connsiteY81" fmla="*/ 570071 h 1170546"/>
                <a:gd name="connsiteX82" fmla="*/ 889311 w 1170546"/>
                <a:gd name="connsiteY82" fmla="*/ 372447 h 1170546"/>
                <a:gd name="connsiteX83" fmla="*/ 775297 w 1170546"/>
                <a:gd name="connsiteY83" fmla="*/ 372447 h 1170546"/>
                <a:gd name="connsiteX84" fmla="*/ 760095 w 1170546"/>
                <a:gd name="connsiteY84" fmla="*/ 357245 h 1170546"/>
                <a:gd name="connsiteX85" fmla="*/ 760095 w 1170546"/>
                <a:gd name="connsiteY85" fmla="*/ 243230 h 1170546"/>
                <a:gd name="connsiteX86" fmla="*/ 775297 w 1170546"/>
                <a:gd name="connsiteY86" fmla="*/ 228029 h 1170546"/>
                <a:gd name="connsiteX87" fmla="*/ 889311 w 1170546"/>
                <a:gd name="connsiteY87" fmla="*/ 228029 h 1170546"/>
                <a:gd name="connsiteX88" fmla="*/ 904513 w 1170546"/>
                <a:gd name="connsiteY88" fmla="*/ 243230 h 1170546"/>
                <a:gd name="connsiteX89" fmla="*/ 904513 w 1170546"/>
                <a:gd name="connsiteY89" fmla="*/ 357245 h 1170546"/>
                <a:gd name="connsiteX90" fmla="*/ 889311 w 1170546"/>
                <a:gd name="connsiteY90" fmla="*/ 372447 h 1170546"/>
                <a:gd name="connsiteX91" fmla="*/ 790499 w 1170546"/>
                <a:gd name="connsiteY91" fmla="*/ 342043 h 1170546"/>
                <a:gd name="connsiteX92" fmla="*/ 877910 w 1170546"/>
                <a:gd name="connsiteY92" fmla="*/ 342043 h 1170546"/>
                <a:gd name="connsiteX93" fmla="*/ 877910 w 1170546"/>
                <a:gd name="connsiteY93" fmla="*/ 258432 h 1170546"/>
                <a:gd name="connsiteX94" fmla="*/ 790499 w 1170546"/>
                <a:gd name="connsiteY94" fmla="*/ 258432 h 1170546"/>
                <a:gd name="connsiteX95" fmla="*/ 790499 w 1170546"/>
                <a:gd name="connsiteY95" fmla="*/ 342043 h 1170546"/>
                <a:gd name="connsiteX96" fmla="*/ 129216 w 1170546"/>
                <a:gd name="connsiteY96" fmla="*/ 372447 h 1170546"/>
                <a:gd name="connsiteX97" fmla="*/ 15202 w 1170546"/>
                <a:gd name="connsiteY97" fmla="*/ 372447 h 1170546"/>
                <a:gd name="connsiteX98" fmla="*/ 0 w 1170546"/>
                <a:gd name="connsiteY98" fmla="*/ 357245 h 1170546"/>
                <a:gd name="connsiteX99" fmla="*/ 0 w 1170546"/>
                <a:gd name="connsiteY99" fmla="*/ 243230 h 1170546"/>
                <a:gd name="connsiteX100" fmla="*/ 15202 w 1170546"/>
                <a:gd name="connsiteY100" fmla="*/ 228029 h 1170546"/>
                <a:gd name="connsiteX101" fmla="*/ 129216 w 1170546"/>
                <a:gd name="connsiteY101" fmla="*/ 228029 h 1170546"/>
                <a:gd name="connsiteX102" fmla="*/ 144418 w 1170546"/>
                <a:gd name="connsiteY102" fmla="*/ 243230 h 1170546"/>
                <a:gd name="connsiteX103" fmla="*/ 144418 w 1170546"/>
                <a:gd name="connsiteY103" fmla="*/ 357245 h 1170546"/>
                <a:gd name="connsiteX104" fmla="*/ 129216 w 1170546"/>
                <a:gd name="connsiteY104" fmla="*/ 372447 h 1170546"/>
                <a:gd name="connsiteX105" fmla="*/ 30404 w 1170546"/>
                <a:gd name="connsiteY105" fmla="*/ 342043 h 1170546"/>
                <a:gd name="connsiteX106" fmla="*/ 117815 w 1170546"/>
                <a:gd name="connsiteY106" fmla="*/ 342043 h 1170546"/>
                <a:gd name="connsiteX107" fmla="*/ 117815 w 1170546"/>
                <a:gd name="connsiteY107" fmla="*/ 258432 h 1170546"/>
                <a:gd name="connsiteX108" fmla="*/ 30404 w 1170546"/>
                <a:gd name="connsiteY108" fmla="*/ 258432 h 1170546"/>
                <a:gd name="connsiteX109" fmla="*/ 30404 w 1170546"/>
                <a:gd name="connsiteY109" fmla="*/ 342043 h 1170546"/>
                <a:gd name="connsiteX110" fmla="*/ 1155344 w 1170546"/>
                <a:gd name="connsiteY110" fmla="*/ 144418 h 1170546"/>
                <a:gd name="connsiteX111" fmla="*/ 1041330 w 1170546"/>
                <a:gd name="connsiteY111" fmla="*/ 144418 h 1170546"/>
                <a:gd name="connsiteX112" fmla="*/ 1026128 w 1170546"/>
                <a:gd name="connsiteY112" fmla="*/ 129216 h 1170546"/>
                <a:gd name="connsiteX113" fmla="*/ 1026128 w 1170546"/>
                <a:gd name="connsiteY113" fmla="*/ 15202 h 1170546"/>
                <a:gd name="connsiteX114" fmla="*/ 1041330 w 1170546"/>
                <a:gd name="connsiteY114" fmla="*/ 0 h 1170546"/>
                <a:gd name="connsiteX115" fmla="*/ 1155344 w 1170546"/>
                <a:gd name="connsiteY115" fmla="*/ 0 h 1170546"/>
                <a:gd name="connsiteX116" fmla="*/ 1170546 w 1170546"/>
                <a:gd name="connsiteY116" fmla="*/ 15202 h 1170546"/>
                <a:gd name="connsiteX117" fmla="*/ 1170546 w 1170546"/>
                <a:gd name="connsiteY117" fmla="*/ 129216 h 1170546"/>
                <a:gd name="connsiteX118" fmla="*/ 1155344 w 1170546"/>
                <a:gd name="connsiteY118" fmla="*/ 144418 h 1170546"/>
                <a:gd name="connsiteX119" fmla="*/ 1056532 w 1170546"/>
                <a:gd name="connsiteY119" fmla="*/ 114014 h 1170546"/>
                <a:gd name="connsiteX120" fmla="*/ 1143943 w 1170546"/>
                <a:gd name="connsiteY120" fmla="*/ 114014 h 1170546"/>
                <a:gd name="connsiteX121" fmla="*/ 1143943 w 1170546"/>
                <a:gd name="connsiteY121" fmla="*/ 30404 h 1170546"/>
                <a:gd name="connsiteX122" fmla="*/ 1056532 w 1170546"/>
                <a:gd name="connsiteY122" fmla="*/ 30404 h 1170546"/>
                <a:gd name="connsiteX123" fmla="*/ 1056532 w 1170546"/>
                <a:gd name="connsiteY123" fmla="*/ 114014 h 1170546"/>
                <a:gd name="connsiteX124" fmla="*/ 433254 w 1170546"/>
                <a:gd name="connsiteY124" fmla="*/ 144418 h 1170546"/>
                <a:gd name="connsiteX125" fmla="*/ 319240 w 1170546"/>
                <a:gd name="connsiteY125" fmla="*/ 144418 h 1170546"/>
                <a:gd name="connsiteX126" fmla="*/ 304038 w 1170546"/>
                <a:gd name="connsiteY126" fmla="*/ 129216 h 1170546"/>
                <a:gd name="connsiteX127" fmla="*/ 304038 w 1170546"/>
                <a:gd name="connsiteY127" fmla="*/ 15202 h 1170546"/>
                <a:gd name="connsiteX128" fmla="*/ 319240 w 1170546"/>
                <a:gd name="connsiteY128" fmla="*/ 0 h 1170546"/>
                <a:gd name="connsiteX129" fmla="*/ 433254 w 1170546"/>
                <a:gd name="connsiteY129" fmla="*/ 0 h 1170546"/>
                <a:gd name="connsiteX130" fmla="*/ 448456 w 1170546"/>
                <a:gd name="connsiteY130" fmla="*/ 15202 h 1170546"/>
                <a:gd name="connsiteX131" fmla="*/ 448456 w 1170546"/>
                <a:gd name="connsiteY131" fmla="*/ 129216 h 1170546"/>
                <a:gd name="connsiteX132" fmla="*/ 433254 w 1170546"/>
                <a:gd name="connsiteY132" fmla="*/ 144418 h 1170546"/>
                <a:gd name="connsiteX133" fmla="*/ 334442 w 1170546"/>
                <a:gd name="connsiteY133" fmla="*/ 114014 h 1170546"/>
                <a:gd name="connsiteX134" fmla="*/ 421853 w 1170546"/>
                <a:gd name="connsiteY134" fmla="*/ 114014 h 1170546"/>
                <a:gd name="connsiteX135" fmla="*/ 421853 w 1170546"/>
                <a:gd name="connsiteY135" fmla="*/ 30404 h 1170546"/>
                <a:gd name="connsiteX136" fmla="*/ 334442 w 1170546"/>
                <a:gd name="connsiteY136" fmla="*/ 30404 h 1170546"/>
                <a:gd name="connsiteX137" fmla="*/ 334442 w 1170546"/>
                <a:gd name="connsiteY137" fmla="*/ 114014 h 117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170546" h="1170546">
                  <a:moveTo>
                    <a:pt x="980523" y="1170546"/>
                  </a:moveTo>
                  <a:lnTo>
                    <a:pt x="277435" y="1170546"/>
                  </a:lnTo>
                  <a:cubicBezTo>
                    <a:pt x="125416" y="1170546"/>
                    <a:pt x="0" y="1045131"/>
                    <a:pt x="0" y="893112"/>
                  </a:cubicBezTo>
                  <a:cubicBezTo>
                    <a:pt x="0" y="725891"/>
                    <a:pt x="148219" y="589074"/>
                    <a:pt x="315439" y="611877"/>
                  </a:cubicBezTo>
                  <a:cubicBezTo>
                    <a:pt x="391449" y="478860"/>
                    <a:pt x="490261" y="418052"/>
                    <a:pt x="627078" y="418052"/>
                  </a:cubicBezTo>
                  <a:cubicBezTo>
                    <a:pt x="839905" y="418052"/>
                    <a:pt x="984323" y="611877"/>
                    <a:pt x="991924" y="798100"/>
                  </a:cubicBezTo>
                  <a:cubicBezTo>
                    <a:pt x="1094537" y="805701"/>
                    <a:pt x="1166746" y="877910"/>
                    <a:pt x="1166746" y="976722"/>
                  </a:cubicBezTo>
                  <a:cubicBezTo>
                    <a:pt x="1170546" y="1086936"/>
                    <a:pt x="1086936" y="1170546"/>
                    <a:pt x="980523" y="1170546"/>
                  </a:cubicBezTo>
                  <a:close/>
                  <a:moveTo>
                    <a:pt x="923515" y="1140143"/>
                  </a:moveTo>
                  <a:lnTo>
                    <a:pt x="980523" y="1140143"/>
                  </a:lnTo>
                  <a:cubicBezTo>
                    <a:pt x="1071734" y="1140143"/>
                    <a:pt x="1143943" y="1067934"/>
                    <a:pt x="1143943" y="976722"/>
                  </a:cubicBezTo>
                  <a:cubicBezTo>
                    <a:pt x="1143943" y="889311"/>
                    <a:pt x="1075534" y="824703"/>
                    <a:pt x="980523" y="824703"/>
                  </a:cubicBezTo>
                  <a:cubicBezTo>
                    <a:pt x="972922" y="824703"/>
                    <a:pt x="965321" y="817102"/>
                    <a:pt x="965321" y="809501"/>
                  </a:cubicBezTo>
                  <a:cubicBezTo>
                    <a:pt x="965321" y="630879"/>
                    <a:pt x="828504" y="444656"/>
                    <a:pt x="627078" y="444656"/>
                  </a:cubicBezTo>
                  <a:cubicBezTo>
                    <a:pt x="497862" y="444656"/>
                    <a:pt x="402850" y="505463"/>
                    <a:pt x="334442" y="630879"/>
                  </a:cubicBezTo>
                  <a:cubicBezTo>
                    <a:pt x="330641" y="634679"/>
                    <a:pt x="326841" y="638480"/>
                    <a:pt x="319240" y="638480"/>
                  </a:cubicBezTo>
                  <a:cubicBezTo>
                    <a:pt x="167221" y="611877"/>
                    <a:pt x="26603" y="737292"/>
                    <a:pt x="26603" y="889311"/>
                  </a:cubicBezTo>
                  <a:cubicBezTo>
                    <a:pt x="26603" y="1026128"/>
                    <a:pt x="136817" y="1140143"/>
                    <a:pt x="277435" y="1140143"/>
                  </a:cubicBezTo>
                  <a:lnTo>
                    <a:pt x="323040" y="1140143"/>
                  </a:lnTo>
                  <a:lnTo>
                    <a:pt x="323040" y="1041330"/>
                  </a:lnTo>
                  <a:cubicBezTo>
                    <a:pt x="323040" y="1033729"/>
                    <a:pt x="330641" y="1026128"/>
                    <a:pt x="338242" y="1026128"/>
                  </a:cubicBezTo>
                  <a:lnTo>
                    <a:pt x="452257" y="1026128"/>
                  </a:lnTo>
                  <a:cubicBezTo>
                    <a:pt x="459857" y="1026128"/>
                    <a:pt x="467458" y="1033729"/>
                    <a:pt x="467458" y="1041330"/>
                  </a:cubicBezTo>
                  <a:lnTo>
                    <a:pt x="467458" y="1140143"/>
                  </a:lnTo>
                  <a:lnTo>
                    <a:pt x="782898" y="1140143"/>
                  </a:lnTo>
                  <a:lnTo>
                    <a:pt x="782898" y="1041330"/>
                  </a:lnTo>
                  <a:cubicBezTo>
                    <a:pt x="782898" y="1033729"/>
                    <a:pt x="790499" y="1026128"/>
                    <a:pt x="798100" y="1026128"/>
                  </a:cubicBezTo>
                  <a:lnTo>
                    <a:pt x="912114" y="1026128"/>
                  </a:lnTo>
                  <a:cubicBezTo>
                    <a:pt x="919715" y="1026128"/>
                    <a:pt x="927316" y="1033729"/>
                    <a:pt x="927316" y="1041330"/>
                  </a:cubicBezTo>
                  <a:lnTo>
                    <a:pt x="927316" y="1140143"/>
                  </a:lnTo>
                  <a:close/>
                  <a:moveTo>
                    <a:pt x="809501" y="1140143"/>
                  </a:moveTo>
                  <a:lnTo>
                    <a:pt x="896912" y="1140143"/>
                  </a:lnTo>
                  <a:lnTo>
                    <a:pt x="896912" y="1052732"/>
                  </a:lnTo>
                  <a:lnTo>
                    <a:pt x="809501" y="1052732"/>
                  </a:lnTo>
                  <a:lnTo>
                    <a:pt x="809501" y="1140143"/>
                  </a:lnTo>
                  <a:close/>
                  <a:moveTo>
                    <a:pt x="353444" y="1140143"/>
                  </a:moveTo>
                  <a:lnTo>
                    <a:pt x="440855" y="1140143"/>
                  </a:lnTo>
                  <a:lnTo>
                    <a:pt x="440855" y="1052732"/>
                  </a:lnTo>
                  <a:lnTo>
                    <a:pt x="353444" y="1052732"/>
                  </a:lnTo>
                  <a:lnTo>
                    <a:pt x="353444" y="1140143"/>
                  </a:lnTo>
                  <a:close/>
                  <a:moveTo>
                    <a:pt x="661283" y="904513"/>
                  </a:moveTo>
                  <a:lnTo>
                    <a:pt x="547268" y="904513"/>
                  </a:lnTo>
                  <a:cubicBezTo>
                    <a:pt x="539667" y="904513"/>
                    <a:pt x="532067" y="896912"/>
                    <a:pt x="532067" y="889311"/>
                  </a:cubicBezTo>
                  <a:lnTo>
                    <a:pt x="532067" y="775297"/>
                  </a:lnTo>
                  <a:cubicBezTo>
                    <a:pt x="532067" y="767696"/>
                    <a:pt x="539667" y="760095"/>
                    <a:pt x="547268" y="760095"/>
                  </a:cubicBezTo>
                  <a:lnTo>
                    <a:pt x="661283" y="760095"/>
                  </a:lnTo>
                  <a:cubicBezTo>
                    <a:pt x="668884" y="760095"/>
                    <a:pt x="676485" y="767696"/>
                    <a:pt x="676485" y="775297"/>
                  </a:cubicBezTo>
                  <a:lnTo>
                    <a:pt x="676485" y="889311"/>
                  </a:lnTo>
                  <a:cubicBezTo>
                    <a:pt x="676485" y="896912"/>
                    <a:pt x="668884" y="904513"/>
                    <a:pt x="661283" y="904513"/>
                  </a:cubicBezTo>
                  <a:close/>
                  <a:moveTo>
                    <a:pt x="562470" y="874109"/>
                  </a:moveTo>
                  <a:lnTo>
                    <a:pt x="649881" y="874109"/>
                  </a:lnTo>
                  <a:lnTo>
                    <a:pt x="649881" y="786698"/>
                  </a:lnTo>
                  <a:lnTo>
                    <a:pt x="562470" y="786698"/>
                  </a:lnTo>
                  <a:lnTo>
                    <a:pt x="562470" y="874109"/>
                  </a:lnTo>
                  <a:close/>
                  <a:moveTo>
                    <a:pt x="452257" y="904513"/>
                  </a:moveTo>
                  <a:lnTo>
                    <a:pt x="338242" y="904513"/>
                  </a:lnTo>
                  <a:cubicBezTo>
                    <a:pt x="330641" y="904513"/>
                    <a:pt x="323040" y="896912"/>
                    <a:pt x="323040" y="889311"/>
                  </a:cubicBezTo>
                  <a:lnTo>
                    <a:pt x="323040" y="775297"/>
                  </a:lnTo>
                  <a:cubicBezTo>
                    <a:pt x="323040" y="767696"/>
                    <a:pt x="330641" y="760095"/>
                    <a:pt x="338242" y="760095"/>
                  </a:cubicBezTo>
                  <a:lnTo>
                    <a:pt x="452257" y="760095"/>
                  </a:lnTo>
                  <a:cubicBezTo>
                    <a:pt x="459857" y="760095"/>
                    <a:pt x="467458" y="767696"/>
                    <a:pt x="467458" y="775297"/>
                  </a:cubicBezTo>
                  <a:lnTo>
                    <a:pt x="467458" y="889311"/>
                  </a:lnTo>
                  <a:cubicBezTo>
                    <a:pt x="467458" y="896912"/>
                    <a:pt x="459857" y="904513"/>
                    <a:pt x="452257" y="904513"/>
                  </a:cubicBezTo>
                  <a:close/>
                  <a:moveTo>
                    <a:pt x="353444" y="874109"/>
                  </a:moveTo>
                  <a:lnTo>
                    <a:pt x="440855" y="874109"/>
                  </a:lnTo>
                  <a:lnTo>
                    <a:pt x="440855" y="786698"/>
                  </a:lnTo>
                  <a:lnTo>
                    <a:pt x="353444" y="786698"/>
                  </a:lnTo>
                  <a:lnTo>
                    <a:pt x="353444" y="874109"/>
                  </a:lnTo>
                  <a:close/>
                  <a:moveTo>
                    <a:pt x="1155344" y="600475"/>
                  </a:moveTo>
                  <a:lnTo>
                    <a:pt x="1041330" y="600475"/>
                  </a:lnTo>
                  <a:cubicBezTo>
                    <a:pt x="1033729" y="600475"/>
                    <a:pt x="1026128" y="592874"/>
                    <a:pt x="1026128" y="585273"/>
                  </a:cubicBezTo>
                  <a:lnTo>
                    <a:pt x="1026128" y="471259"/>
                  </a:lnTo>
                  <a:cubicBezTo>
                    <a:pt x="1026128" y="463658"/>
                    <a:pt x="1033729" y="456057"/>
                    <a:pt x="1041330" y="456057"/>
                  </a:cubicBezTo>
                  <a:lnTo>
                    <a:pt x="1155344" y="456057"/>
                  </a:lnTo>
                  <a:cubicBezTo>
                    <a:pt x="1162945" y="456057"/>
                    <a:pt x="1170546" y="463658"/>
                    <a:pt x="1170546" y="471259"/>
                  </a:cubicBezTo>
                  <a:lnTo>
                    <a:pt x="1170546" y="585273"/>
                  </a:lnTo>
                  <a:cubicBezTo>
                    <a:pt x="1170546" y="592874"/>
                    <a:pt x="1162945" y="600475"/>
                    <a:pt x="1155344" y="600475"/>
                  </a:cubicBezTo>
                  <a:close/>
                  <a:moveTo>
                    <a:pt x="1056532" y="570071"/>
                  </a:moveTo>
                  <a:lnTo>
                    <a:pt x="1143943" y="570071"/>
                  </a:lnTo>
                  <a:lnTo>
                    <a:pt x="1143943" y="482660"/>
                  </a:lnTo>
                  <a:lnTo>
                    <a:pt x="1056532" y="482660"/>
                  </a:lnTo>
                  <a:lnTo>
                    <a:pt x="1056532" y="570071"/>
                  </a:lnTo>
                  <a:close/>
                  <a:moveTo>
                    <a:pt x="889311" y="372447"/>
                  </a:moveTo>
                  <a:lnTo>
                    <a:pt x="775297" y="372447"/>
                  </a:lnTo>
                  <a:cubicBezTo>
                    <a:pt x="767696" y="372447"/>
                    <a:pt x="760095" y="364846"/>
                    <a:pt x="760095" y="357245"/>
                  </a:cubicBezTo>
                  <a:lnTo>
                    <a:pt x="760095" y="243230"/>
                  </a:lnTo>
                  <a:cubicBezTo>
                    <a:pt x="760095" y="235629"/>
                    <a:pt x="767696" y="228029"/>
                    <a:pt x="775297" y="228029"/>
                  </a:cubicBezTo>
                  <a:lnTo>
                    <a:pt x="889311" y="228029"/>
                  </a:lnTo>
                  <a:cubicBezTo>
                    <a:pt x="896912" y="228029"/>
                    <a:pt x="904513" y="235629"/>
                    <a:pt x="904513" y="243230"/>
                  </a:cubicBezTo>
                  <a:lnTo>
                    <a:pt x="904513" y="357245"/>
                  </a:lnTo>
                  <a:cubicBezTo>
                    <a:pt x="904513" y="364846"/>
                    <a:pt x="896912" y="372447"/>
                    <a:pt x="889311" y="372447"/>
                  </a:cubicBezTo>
                  <a:close/>
                  <a:moveTo>
                    <a:pt x="790499" y="342043"/>
                  </a:moveTo>
                  <a:lnTo>
                    <a:pt x="877910" y="342043"/>
                  </a:lnTo>
                  <a:lnTo>
                    <a:pt x="877910" y="258432"/>
                  </a:lnTo>
                  <a:lnTo>
                    <a:pt x="790499" y="258432"/>
                  </a:lnTo>
                  <a:lnTo>
                    <a:pt x="790499" y="342043"/>
                  </a:lnTo>
                  <a:close/>
                  <a:moveTo>
                    <a:pt x="129216" y="372447"/>
                  </a:moveTo>
                  <a:lnTo>
                    <a:pt x="15202" y="372447"/>
                  </a:lnTo>
                  <a:cubicBezTo>
                    <a:pt x="7601" y="372447"/>
                    <a:pt x="0" y="364846"/>
                    <a:pt x="0" y="357245"/>
                  </a:cubicBezTo>
                  <a:lnTo>
                    <a:pt x="0" y="243230"/>
                  </a:lnTo>
                  <a:cubicBezTo>
                    <a:pt x="0" y="235629"/>
                    <a:pt x="7601" y="228029"/>
                    <a:pt x="15202" y="228029"/>
                  </a:cubicBezTo>
                  <a:lnTo>
                    <a:pt x="129216" y="228029"/>
                  </a:lnTo>
                  <a:cubicBezTo>
                    <a:pt x="136817" y="228029"/>
                    <a:pt x="144418" y="235629"/>
                    <a:pt x="144418" y="243230"/>
                  </a:cubicBezTo>
                  <a:lnTo>
                    <a:pt x="144418" y="357245"/>
                  </a:lnTo>
                  <a:cubicBezTo>
                    <a:pt x="144418" y="364846"/>
                    <a:pt x="136817" y="372447"/>
                    <a:pt x="129216" y="372447"/>
                  </a:cubicBezTo>
                  <a:close/>
                  <a:moveTo>
                    <a:pt x="30404" y="342043"/>
                  </a:moveTo>
                  <a:lnTo>
                    <a:pt x="117815" y="342043"/>
                  </a:lnTo>
                  <a:lnTo>
                    <a:pt x="117815" y="258432"/>
                  </a:lnTo>
                  <a:lnTo>
                    <a:pt x="30404" y="258432"/>
                  </a:lnTo>
                  <a:lnTo>
                    <a:pt x="30404" y="342043"/>
                  </a:lnTo>
                  <a:close/>
                  <a:moveTo>
                    <a:pt x="1155344" y="144418"/>
                  </a:moveTo>
                  <a:lnTo>
                    <a:pt x="1041330" y="144418"/>
                  </a:lnTo>
                  <a:cubicBezTo>
                    <a:pt x="1033729" y="144418"/>
                    <a:pt x="1026128" y="136817"/>
                    <a:pt x="1026128" y="129216"/>
                  </a:cubicBezTo>
                  <a:lnTo>
                    <a:pt x="1026128" y="15202"/>
                  </a:lnTo>
                  <a:cubicBezTo>
                    <a:pt x="1026128" y="7601"/>
                    <a:pt x="1033729" y="0"/>
                    <a:pt x="1041330" y="0"/>
                  </a:cubicBezTo>
                  <a:lnTo>
                    <a:pt x="1155344" y="0"/>
                  </a:lnTo>
                  <a:cubicBezTo>
                    <a:pt x="1162945" y="0"/>
                    <a:pt x="1170546" y="7601"/>
                    <a:pt x="1170546" y="15202"/>
                  </a:cubicBezTo>
                  <a:lnTo>
                    <a:pt x="1170546" y="129216"/>
                  </a:lnTo>
                  <a:cubicBezTo>
                    <a:pt x="1170546" y="136817"/>
                    <a:pt x="1162945" y="144418"/>
                    <a:pt x="1155344" y="144418"/>
                  </a:cubicBezTo>
                  <a:close/>
                  <a:moveTo>
                    <a:pt x="1056532" y="114014"/>
                  </a:moveTo>
                  <a:lnTo>
                    <a:pt x="1143943" y="114014"/>
                  </a:lnTo>
                  <a:lnTo>
                    <a:pt x="1143943" y="30404"/>
                  </a:lnTo>
                  <a:lnTo>
                    <a:pt x="1056532" y="30404"/>
                  </a:lnTo>
                  <a:lnTo>
                    <a:pt x="1056532" y="114014"/>
                  </a:lnTo>
                  <a:close/>
                  <a:moveTo>
                    <a:pt x="433254" y="144418"/>
                  </a:moveTo>
                  <a:lnTo>
                    <a:pt x="319240" y="144418"/>
                  </a:lnTo>
                  <a:cubicBezTo>
                    <a:pt x="311639" y="144418"/>
                    <a:pt x="304038" y="136817"/>
                    <a:pt x="304038" y="129216"/>
                  </a:cubicBezTo>
                  <a:lnTo>
                    <a:pt x="304038" y="15202"/>
                  </a:lnTo>
                  <a:cubicBezTo>
                    <a:pt x="304038" y="7601"/>
                    <a:pt x="311639" y="0"/>
                    <a:pt x="319240" y="0"/>
                  </a:cubicBezTo>
                  <a:lnTo>
                    <a:pt x="433254" y="0"/>
                  </a:lnTo>
                  <a:cubicBezTo>
                    <a:pt x="440855" y="0"/>
                    <a:pt x="448456" y="7601"/>
                    <a:pt x="448456" y="15202"/>
                  </a:cubicBezTo>
                  <a:lnTo>
                    <a:pt x="448456" y="129216"/>
                  </a:lnTo>
                  <a:cubicBezTo>
                    <a:pt x="448456" y="136817"/>
                    <a:pt x="440855" y="144418"/>
                    <a:pt x="433254" y="144418"/>
                  </a:cubicBezTo>
                  <a:close/>
                  <a:moveTo>
                    <a:pt x="334442" y="114014"/>
                  </a:moveTo>
                  <a:lnTo>
                    <a:pt x="421853" y="114014"/>
                  </a:lnTo>
                  <a:lnTo>
                    <a:pt x="421853" y="30404"/>
                  </a:lnTo>
                  <a:lnTo>
                    <a:pt x="334442" y="30404"/>
                  </a:lnTo>
                  <a:lnTo>
                    <a:pt x="334442" y="114014"/>
                  </a:lnTo>
                  <a:close/>
                </a:path>
              </a:pathLst>
            </a:custGeom>
            <a:solidFill>
              <a:srgbClr val="0F62FE"/>
            </a:solidFill>
            <a:ln w="4924" cap="flat">
              <a:noFill/>
              <a:prstDash val="solid"/>
              <a:miter/>
            </a:ln>
          </p:spPr>
          <p:txBody>
            <a:bodyPr rtlCol="0" anchor="ctr"/>
            <a:lstStyle/>
            <a:p>
              <a:pPr defTabSz="1828754">
                <a:defRPr/>
              </a:pPr>
              <a:endParaRPr lang="en-US" sz="1800" noProof="0" dirty="0">
                <a:solidFill>
                  <a:srgbClr val="000000"/>
                </a:solidFill>
              </a:endParaRPr>
            </a:p>
          </p:txBody>
        </p:sp>
        <p:sp>
          <p:nvSpPr>
            <p:cNvPr id="9" name="Freeform: Shape 18">
              <a:extLst>
                <a:ext uri="{FF2B5EF4-FFF2-40B4-BE49-F238E27FC236}">
                  <a16:creationId xmlns:a16="http://schemas.microsoft.com/office/drawing/2014/main" id="{5C17D2AB-F523-391B-B652-B57A7AD6E6C1}"/>
                </a:ext>
              </a:extLst>
            </p:cNvPr>
            <p:cNvSpPr/>
            <p:nvPr/>
          </p:nvSpPr>
          <p:spPr>
            <a:xfrm>
              <a:off x="576072" y="6549107"/>
              <a:ext cx="1216152" cy="1216152"/>
            </a:xfrm>
            <a:custGeom>
              <a:avLst/>
              <a:gdLst>
                <a:gd name="connsiteX0" fmla="*/ 0 w 1216152"/>
                <a:gd name="connsiteY0" fmla="*/ 0 h 1216152"/>
                <a:gd name="connsiteX1" fmla="*/ 1216152 w 1216152"/>
                <a:gd name="connsiteY1" fmla="*/ 0 h 1216152"/>
                <a:gd name="connsiteX2" fmla="*/ 1216152 w 1216152"/>
                <a:gd name="connsiteY2" fmla="*/ 1216152 h 1216152"/>
                <a:gd name="connsiteX3" fmla="*/ 0 w 1216152"/>
                <a:gd name="connsiteY3" fmla="*/ 1216152 h 1216152"/>
              </a:gdLst>
              <a:ahLst/>
              <a:cxnLst>
                <a:cxn ang="0">
                  <a:pos x="connsiteX0" y="connsiteY0"/>
                </a:cxn>
                <a:cxn ang="0">
                  <a:pos x="connsiteX1" y="connsiteY1"/>
                </a:cxn>
                <a:cxn ang="0">
                  <a:pos x="connsiteX2" y="connsiteY2"/>
                </a:cxn>
                <a:cxn ang="0">
                  <a:pos x="connsiteX3" y="connsiteY3"/>
                </a:cxn>
              </a:cxnLst>
              <a:rect l="l" t="t" r="r" b="b"/>
              <a:pathLst>
                <a:path w="1216152" h="1216152">
                  <a:moveTo>
                    <a:pt x="0" y="0"/>
                  </a:moveTo>
                  <a:lnTo>
                    <a:pt x="1216152" y="0"/>
                  </a:lnTo>
                  <a:lnTo>
                    <a:pt x="1216152" y="1216152"/>
                  </a:lnTo>
                  <a:lnTo>
                    <a:pt x="0" y="1216152"/>
                  </a:lnTo>
                  <a:close/>
                </a:path>
              </a:pathLst>
            </a:custGeom>
            <a:noFill/>
            <a:ln w="4924" cap="flat">
              <a:noFill/>
              <a:prstDash val="solid"/>
              <a:miter/>
            </a:ln>
          </p:spPr>
          <p:txBody>
            <a:bodyPr rtlCol="0" anchor="ctr"/>
            <a:lstStyle/>
            <a:p>
              <a:pPr defTabSz="1828754">
                <a:defRPr/>
              </a:pPr>
              <a:endParaRPr lang="en-US" sz="1800" noProof="0" dirty="0">
                <a:solidFill>
                  <a:srgbClr val="000000"/>
                </a:solidFill>
              </a:endParaRPr>
            </a:p>
          </p:txBody>
        </p:sp>
      </p:grpSp>
      <p:sp>
        <p:nvSpPr>
          <p:cNvPr id="8" name="Text Placeholder 3">
            <a:extLst>
              <a:ext uri="{FF2B5EF4-FFF2-40B4-BE49-F238E27FC236}">
                <a16:creationId xmlns:a16="http://schemas.microsoft.com/office/drawing/2014/main" id="{55EAAA68-17D1-D100-E0F3-1EE44645B8AB}"/>
              </a:ext>
            </a:extLst>
          </p:cNvPr>
          <p:cNvSpPr txBox="1">
            <a:spLocks/>
          </p:cNvSpPr>
          <p:nvPr/>
        </p:nvSpPr>
        <p:spPr>
          <a:xfrm>
            <a:off x="12290385" y="3827928"/>
            <a:ext cx="5523568" cy="1560528"/>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IBM Plex Sans Light"/>
                <a:ea typeface="IBM Plex Sans Light"/>
                <a:cs typeface="IBM Plex Sans Light"/>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IBM Plex Sans Light" panose="020B0604020202020204" pitchFamily="34" charset="0"/>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pPr defTabSz="4876678">
              <a:defRPr/>
            </a:pPr>
            <a:r>
              <a:rPr lang="en-US" sz="2800" kern="0" noProof="0" dirty="0">
                <a:solidFill>
                  <a:srgbClr val="000000"/>
                </a:solidFill>
                <a:latin typeface="IBM Plex Sans Light"/>
              </a:rPr>
              <a:t>Orchestrate AI agents and automations across the enterprise to deliver a </a:t>
            </a:r>
            <a:r>
              <a:rPr lang="en-US" sz="2800" kern="0" noProof="0" dirty="0">
                <a:solidFill>
                  <a:schemeClr val="accent1"/>
                </a:solidFill>
                <a:latin typeface="IBM Plex Sans Light"/>
              </a:rPr>
              <a:t>unified experience</a:t>
            </a:r>
          </a:p>
          <a:p>
            <a:pPr defTabSz="4876678">
              <a:defRPr/>
            </a:pPr>
            <a:endParaRPr lang="en-US" sz="2800" kern="0" noProof="0" dirty="0">
              <a:solidFill>
                <a:srgbClr val="000000"/>
              </a:solidFill>
              <a:latin typeface="IBM Plex Sans Light"/>
            </a:endParaRPr>
          </a:p>
        </p:txBody>
      </p:sp>
      <p:pic>
        <p:nvPicPr>
          <p:cNvPr id="12" name="Image 8" descr="carbon--for-ibm-product">
            <a:extLst>
              <a:ext uri="{FF2B5EF4-FFF2-40B4-BE49-F238E27FC236}">
                <a16:creationId xmlns:a16="http://schemas.microsoft.com/office/drawing/2014/main" id="{06529CBC-99CE-FF3E-29F5-665DBC0609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370274" y="1552781"/>
            <a:ext cx="1597934" cy="1681450"/>
          </a:xfrm>
          <a:prstGeom prst="rect">
            <a:avLst/>
          </a:prstGeom>
        </p:spPr>
      </p:pic>
      <p:sp>
        <p:nvSpPr>
          <p:cNvPr id="13" name="Freeform 12">
            <a:extLst>
              <a:ext uri="{FF2B5EF4-FFF2-40B4-BE49-F238E27FC236}">
                <a16:creationId xmlns:a16="http://schemas.microsoft.com/office/drawing/2014/main" id="{B84D9468-42BA-AC13-C749-862B69516682}"/>
              </a:ext>
            </a:extLst>
          </p:cNvPr>
          <p:cNvSpPr>
            <a:spLocks noChangeAspect="1"/>
          </p:cNvSpPr>
          <p:nvPr/>
        </p:nvSpPr>
        <p:spPr>
          <a:xfrm>
            <a:off x="12355544" y="7204258"/>
            <a:ext cx="1430745" cy="1645920"/>
          </a:xfrm>
          <a:custGeom>
            <a:avLst/>
            <a:gdLst>
              <a:gd name="connsiteX0" fmla="*/ 397575 w 1112062"/>
              <a:gd name="connsiteY0" fmla="*/ 907644 h 1279310"/>
              <a:gd name="connsiteX1" fmla="*/ 193439 w 1112062"/>
              <a:gd name="connsiteY1" fmla="*/ 1102002 h 1279310"/>
              <a:gd name="connsiteX2" fmla="*/ 189051 w 1112062"/>
              <a:gd name="connsiteY2" fmla="*/ 1111906 h 1279310"/>
              <a:gd name="connsiteX3" fmla="*/ 21270 w 1112062"/>
              <a:gd name="connsiteY3" fmla="*/ 1279310 h 1279310"/>
              <a:gd name="connsiteX4" fmla="*/ 0 w 1112062"/>
              <a:gd name="connsiteY4" fmla="*/ 1257998 h 1279310"/>
              <a:gd name="connsiteX5" fmla="*/ 163727 w 1112062"/>
              <a:gd name="connsiteY5" fmla="*/ 1094647 h 1279310"/>
              <a:gd name="connsiteX6" fmla="*/ 397533 w 1112062"/>
              <a:gd name="connsiteY6" fmla="*/ 877515 h 1279310"/>
              <a:gd name="connsiteX7" fmla="*/ 721393 w 1112062"/>
              <a:gd name="connsiteY7" fmla="*/ 877515 h 1279310"/>
              <a:gd name="connsiteX8" fmla="*/ 778226 w 1112062"/>
              <a:gd name="connsiteY8" fmla="*/ 934347 h 1279310"/>
              <a:gd name="connsiteX9" fmla="*/ 777849 w 1112062"/>
              <a:gd name="connsiteY9" fmla="*/ 942538 h 1279310"/>
              <a:gd name="connsiteX10" fmla="*/ 986750 w 1112062"/>
              <a:gd name="connsiteY10" fmla="*/ 772793 h 1279310"/>
              <a:gd name="connsiteX11" fmla="*/ 1090385 w 1112062"/>
              <a:gd name="connsiteY11" fmla="*/ 773796 h 1279310"/>
              <a:gd name="connsiteX12" fmla="*/ 1090427 w 1112062"/>
              <a:gd name="connsiteY12" fmla="*/ 878685 h 1279310"/>
              <a:gd name="connsiteX13" fmla="*/ 835434 w 1112062"/>
              <a:gd name="connsiteY13" fmla="*/ 1133678 h 1279310"/>
              <a:gd name="connsiteX14" fmla="*/ 777975 w 1112062"/>
              <a:gd name="connsiteY14" fmla="*/ 1161760 h 1279310"/>
              <a:gd name="connsiteX15" fmla="*/ 477224 w 1112062"/>
              <a:gd name="connsiteY15" fmla="*/ 1199327 h 1279310"/>
              <a:gd name="connsiteX16" fmla="*/ 397115 w 1112062"/>
              <a:gd name="connsiteY16" fmla="*/ 1279269 h 1279310"/>
              <a:gd name="connsiteX17" fmla="*/ 375845 w 1112062"/>
              <a:gd name="connsiteY17" fmla="*/ 1257956 h 1279310"/>
              <a:gd name="connsiteX18" fmla="*/ 459589 w 1112062"/>
              <a:gd name="connsiteY18" fmla="*/ 1174380 h 1279310"/>
              <a:gd name="connsiteX19" fmla="*/ 468364 w 1112062"/>
              <a:gd name="connsiteY19" fmla="*/ 1170075 h 1279310"/>
              <a:gd name="connsiteX20" fmla="*/ 774256 w 1112062"/>
              <a:gd name="connsiteY20" fmla="*/ 1131839 h 1279310"/>
              <a:gd name="connsiteX21" fmla="*/ 814122 w 1112062"/>
              <a:gd name="connsiteY21" fmla="*/ 1112324 h 1279310"/>
              <a:gd name="connsiteX22" fmla="*/ 1069115 w 1112062"/>
              <a:gd name="connsiteY22" fmla="*/ 857331 h 1279310"/>
              <a:gd name="connsiteX23" fmla="*/ 1069115 w 1112062"/>
              <a:gd name="connsiteY23" fmla="*/ 795024 h 1279310"/>
              <a:gd name="connsiteX24" fmla="*/ 1006850 w 1112062"/>
              <a:gd name="connsiteY24" fmla="*/ 795066 h 1279310"/>
              <a:gd name="connsiteX25" fmla="*/ 746216 w 1112062"/>
              <a:gd name="connsiteY25" fmla="*/ 1006933 h 1279310"/>
              <a:gd name="connsiteX26" fmla="*/ 679647 w 1112062"/>
              <a:gd name="connsiteY26" fmla="*/ 1032884 h 1279310"/>
              <a:gd name="connsiteX27" fmla="*/ 470663 w 1112062"/>
              <a:gd name="connsiteY27" fmla="*/ 1032884 h 1279310"/>
              <a:gd name="connsiteX28" fmla="*/ 470663 w 1112062"/>
              <a:gd name="connsiteY28" fmla="*/ 1002922 h 1279310"/>
              <a:gd name="connsiteX29" fmla="*/ 679647 w 1112062"/>
              <a:gd name="connsiteY29" fmla="*/ 1002922 h 1279310"/>
              <a:gd name="connsiteX30" fmla="*/ 722939 w 1112062"/>
              <a:gd name="connsiteY30" fmla="*/ 987502 h 1279310"/>
              <a:gd name="connsiteX31" fmla="*/ 722814 w 1112062"/>
              <a:gd name="connsiteY31" fmla="*/ 987335 h 1279310"/>
              <a:gd name="connsiteX32" fmla="*/ 726659 w 1112062"/>
              <a:gd name="connsiteY32" fmla="*/ 984201 h 1279310"/>
              <a:gd name="connsiteX33" fmla="*/ 748096 w 1112062"/>
              <a:gd name="connsiteY33" fmla="*/ 934514 h 1279310"/>
              <a:gd name="connsiteX34" fmla="*/ 721352 w 1112062"/>
              <a:gd name="connsiteY34" fmla="*/ 907686 h 1279310"/>
              <a:gd name="connsiteX35" fmla="*/ 397575 w 1112062"/>
              <a:gd name="connsiteY35" fmla="*/ 907644 h 1279310"/>
              <a:gd name="connsiteX36" fmla="*/ 397575 w 1112062"/>
              <a:gd name="connsiteY36" fmla="*/ 907644 h 1279310"/>
              <a:gd name="connsiteX37" fmla="*/ 553905 w 1112062"/>
              <a:gd name="connsiteY37" fmla="*/ 782279 h 1279310"/>
              <a:gd name="connsiteX38" fmla="*/ 498076 w 1112062"/>
              <a:gd name="connsiteY38" fmla="*/ 736061 h 1279310"/>
              <a:gd name="connsiteX39" fmla="*/ 338026 w 1112062"/>
              <a:gd name="connsiteY39" fmla="*/ 665815 h 1279310"/>
              <a:gd name="connsiteX40" fmla="*/ 303175 w 1112062"/>
              <a:gd name="connsiteY40" fmla="*/ 677808 h 1279310"/>
              <a:gd name="connsiteX41" fmla="*/ 246343 w 1112062"/>
              <a:gd name="connsiteY41" fmla="*/ 620976 h 1279310"/>
              <a:gd name="connsiteX42" fmla="*/ 261512 w 1112062"/>
              <a:gd name="connsiteY42" fmla="*/ 582363 h 1279310"/>
              <a:gd name="connsiteX43" fmla="*/ 208984 w 1112062"/>
              <a:gd name="connsiteY43" fmla="*/ 446969 h 1279310"/>
              <a:gd name="connsiteX44" fmla="*/ 162766 w 1112062"/>
              <a:gd name="connsiteY44" fmla="*/ 391139 h 1279310"/>
              <a:gd name="connsiteX45" fmla="*/ 208984 w 1112062"/>
              <a:gd name="connsiteY45" fmla="*/ 335310 h 1279310"/>
              <a:gd name="connsiteX46" fmla="*/ 261512 w 1112062"/>
              <a:gd name="connsiteY46" fmla="*/ 199916 h 1279310"/>
              <a:gd name="connsiteX47" fmla="*/ 246343 w 1112062"/>
              <a:gd name="connsiteY47" fmla="*/ 161303 h 1279310"/>
              <a:gd name="connsiteX48" fmla="*/ 303175 w 1112062"/>
              <a:gd name="connsiteY48" fmla="*/ 104471 h 1279310"/>
              <a:gd name="connsiteX49" fmla="*/ 338026 w 1112062"/>
              <a:gd name="connsiteY49" fmla="*/ 116464 h 1279310"/>
              <a:gd name="connsiteX50" fmla="*/ 498076 w 1112062"/>
              <a:gd name="connsiteY50" fmla="*/ 46218 h 1279310"/>
              <a:gd name="connsiteX51" fmla="*/ 553905 w 1112062"/>
              <a:gd name="connsiteY51" fmla="*/ 0 h 1279310"/>
              <a:gd name="connsiteX52" fmla="*/ 609735 w 1112062"/>
              <a:gd name="connsiteY52" fmla="*/ 46218 h 1279310"/>
              <a:gd name="connsiteX53" fmla="*/ 769784 w 1112062"/>
              <a:gd name="connsiteY53" fmla="*/ 116423 h 1279310"/>
              <a:gd name="connsiteX54" fmla="*/ 804636 w 1112062"/>
              <a:gd name="connsiteY54" fmla="*/ 104471 h 1279310"/>
              <a:gd name="connsiteX55" fmla="*/ 861468 w 1112062"/>
              <a:gd name="connsiteY55" fmla="*/ 161303 h 1279310"/>
              <a:gd name="connsiteX56" fmla="*/ 846299 w 1112062"/>
              <a:gd name="connsiteY56" fmla="*/ 199916 h 1279310"/>
              <a:gd name="connsiteX57" fmla="*/ 898827 w 1112062"/>
              <a:gd name="connsiteY57" fmla="*/ 335310 h 1279310"/>
              <a:gd name="connsiteX58" fmla="*/ 945045 w 1112062"/>
              <a:gd name="connsiteY58" fmla="*/ 391139 h 1279310"/>
              <a:gd name="connsiteX59" fmla="*/ 898827 w 1112062"/>
              <a:gd name="connsiteY59" fmla="*/ 446969 h 1279310"/>
              <a:gd name="connsiteX60" fmla="*/ 846299 w 1112062"/>
              <a:gd name="connsiteY60" fmla="*/ 582363 h 1279310"/>
              <a:gd name="connsiteX61" fmla="*/ 861468 w 1112062"/>
              <a:gd name="connsiteY61" fmla="*/ 620976 h 1279310"/>
              <a:gd name="connsiteX62" fmla="*/ 804636 w 1112062"/>
              <a:gd name="connsiteY62" fmla="*/ 677808 h 1279310"/>
              <a:gd name="connsiteX63" fmla="*/ 769784 w 1112062"/>
              <a:gd name="connsiteY63" fmla="*/ 665815 h 1279310"/>
              <a:gd name="connsiteX64" fmla="*/ 609735 w 1112062"/>
              <a:gd name="connsiteY64" fmla="*/ 736061 h 1279310"/>
              <a:gd name="connsiteX65" fmla="*/ 553905 w 1112062"/>
              <a:gd name="connsiteY65" fmla="*/ 782279 h 1279310"/>
              <a:gd name="connsiteX66" fmla="*/ 553905 w 1112062"/>
              <a:gd name="connsiteY66" fmla="*/ 698702 h 1279310"/>
              <a:gd name="connsiteX67" fmla="*/ 527161 w 1112062"/>
              <a:gd name="connsiteY67" fmla="*/ 725447 h 1279310"/>
              <a:gd name="connsiteX68" fmla="*/ 553905 w 1112062"/>
              <a:gd name="connsiteY68" fmla="*/ 752191 h 1279310"/>
              <a:gd name="connsiteX69" fmla="*/ 580650 w 1112062"/>
              <a:gd name="connsiteY69" fmla="*/ 725447 h 1279310"/>
              <a:gd name="connsiteX70" fmla="*/ 553905 w 1112062"/>
              <a:gd name="connsiteY70" fmla="*/ 698702 h 1279310"/>
              <a:gd name="connsiteX71" fmla="*/ 356079 w 1112062"/>
              <a:gd name="connsiteY71" fmla="*/ 641745 h 1279310"/>
              <a:gd name="connsiteX72" fmla="*/ 500500 w 1112062"/>
              <a:gd name="connsiteY72" fmla="*/ 705973 h 1279310"/>
              <a:gd name="connsiteX73" fmla="*/ 553905 w 1112062"/>
              <a:gd name="connsiteY73" fmla="*/ 668615 h 1279310"/>
              <a:gd name="connsiteX74" fmla="*/ 607269 w 1112062"/>
              <a:gd name="connsiteY74" fmla="*/ 705973 h 1279310"/>
              <a:gd name="connsiteX75" fmla="*/ 751732 w 1112062"/>
              <a:gd name="connsiteY75" fmla="*/ 641703 h 1279310"/>
              <a:gd name="connsiteX76" fmla="*/ 747762 w 1112062"/>
              <a:gd name="connsiteY76" fmla="*/ 620934 h 1279310"/>
              <a:gd name="connsiteX77" fmla="*/ 804594 w 1112062"/>
              <a:gd name="connsiteY77" fmla="*/ 564102 h 1279310"/>
              <a:gd name="connsiteX78" fmla="*/ 820724 w 1112062"/>
              <a:gd name="connsiteY78" fmla="*/ 566442 h 1279310"/>
              <a:gd name="connsiteX79" fmla="*/ 868656 w 1112062"/>
              <a:gd name="connsiteY79" fmla="*/ 444503 h 1279310"/>
              <a:gd name="connsiteX80" fmla="*/ 831380 w 1112062"/>
              <a:gd name="connsiteY80" fmla="*/ 391139 h 1279310"/>
              <a:gd name="connsiteX81" fmla="*/ 868739 w 1112062"/>
              <a:gd name="connsiteY81" fmla="*/ 337734 h 1279310"/>
              <a:gd name="connsiteX82" fmla="*/ 820808 w 1112062"/>
              <a:gd name="connsiteY82" fmla="*/ 215795 h 1279310"/>
              <a:gd name="connsiteX83" fmla="*/ 804636 w 1112062"/>
              <a:gd name="connsiteY83" fmla="*/ 218135 h 1279310"/>
              <a:gd name="connsiteX84" fmla="*/ 747804 w 1112062"/>
              <a:gd name="connsiteY84" fmla="*/ 161303 h 1279310"/>
              <a:gd name="connsiteX85" fmla="*/ 751773 w 1112062"/>
              <a:gd name="connsiteY85" fmla="*/ 140534 h 1279310"/>
              <a:gd name="connsiteX86" fmla="*/ 607311 w 1112062"/>
              <a:gd name="connsiteY86" fmla="*/ 76306 h 1279310"/>
              <a:gd name="connsiteX87" fmla="*/ 553905 w 1112062"/>
              <a:gd name="connsiteY87" fmla="*/ 113664 h 1279310"/>
              <a:gd name="connsiteX88" fmla="*/ 500500 w 1112062"/>
              <a:gd name="connsiteY88" fmla="*/ 76306 h 1279310"/>
              <a:gd name="connsiteX89" fmla="*/ 356079 w 1112062"/>
              <a:gd name="connsiteY89" fmla="*/ 140534 h 1279310"/>
              <a:gd name="connsiteX90" fmla="*/ 360007 w 1112062"/>
              <a:gd name="connsiteY90" fmla="*/ 161303 h 1279310"/>
              <a:gd name="connsiteX91" fmla="*/ 303175 w 1112062"/>
              <a:gd name="connsiteY91" fmla="*/ 218135 h 1279310"/>
              <a:gd name="connsiteX92" fmla="*/ 287045 w 1112062"/>
              <a:gd name="connsiteY92" fmla="*/ 215795 h 1279310"/>
              <a:gd name="connsiteX93" fmla="*/ 239071 w 1112062"/>
              <a:gd name="connsiteY93" fmla="*/ 337734 h 1279310"/>
              <a:gd name="connsiteX94" fmla="*/ 276430 w 1112062"/>
              <a:gd name="connsiteY94" fmla="*/ 391139 h 1279310"/>
              <a:gd name="connsiteX95" fmla="*/ 239071 w 1112062"/>
              <a:gd name="connsiteY95" fmla="*/ 444545 h 1279310"/>
              <a:gd name="connsiteX96" fmla="*/ 287045 w 1112062"/>
              <a:gd name="connsiteY96" fmla="*/ 566484 h 1279310"/>
              <a:gd name="connsiteX97" fmla="*/ 303175 w 1112062"/>
              <a:gd name="connsiteY97" fmla="*/ 564144 h 1279310"/>
              <a:gd name="connsiteX98" fmla="*/ 360007 w 1112062"/>
              <a:gd name="connsiteY98" fmla="*/ 620976 h 1279310"/>
              <a:gd name="connsiteX99" fmla="*/ 356079 w 1112062"/>
              <a:gd name="connsiteY99" fmla="*/ 641745 h 1279310"/>
              <a:gd name="connsiteX100" fmla="*/ 804636 w 1112062"/>
              <a:gd name="connsiteY100" fmla="*/ 594231 h 1279310"/>
              <a:gd name="connsiteX101" fmla="*/ 777891 w 1112062"/>
              <a:gd name="connsiteY101" fmla="*/ 620976 h 1279310"/>
              <a:gd name="connsiteX102" fmla="*/ 804636 w 1112062"/>
              <a:gd name="connsiteY102" fmla="*/ 647720 h 1279310"/>
              <a:gd name="connsiteX103" fmla="*/ 831380 w 1112062"/>
              <a:gd name="connsiteY103" fmla="*/ 620976 h 1279310"/>
              <a:gd name="connsiteX104" fmla="*/ 804636 w 1112062"/>
              <a:gd name="connsiteY104" fmla="*/ 594231 h 1279310"/>
              <a:gd name="connsiteX105" fmla="*/ 303175 w 1112062"/>
              <a:gd name="connsiteY105" fmla="*/ 594231 h 1279310"/>
              <a:gd name="connsiteX106" fmla="*/ 276430 w 1112062"/>
              <a:gd name="connsiteY106" fmla="*/ 620976 h 1279310"/>
              <a:gd name="connsiteX107" fmla="*/ 303175 w 1112062"/>
              <a:gd name="connsiteY107" fmla="*/ 647720 h 1279310"/>
              <a:gd name="connsiteX108" fmla="*/ 329920 w 1112062"/>
              <a:gd name="connsiteY108" fmla="*/ 620976 h 1279310"/>
              <a:gd name="connsiteX109" fmla="*/ 303175 w 1112062"/>
              <a:gd name="connsiteY109" fmla="*/ 594231 h 1279310"/>
              <a:gd name="connsiteX110" fmla="*/ 888213 w 1112062"/>
              <a:gd name="connsiteY110" fmla="*/ 364395 h 1279310"/>
              <a:gd name="connsiteX111" fmla="*/ 861468 w 1112062"/>
              <a:gd name="connsiteY111" fmla="*/ 391139 h 1279310"/>
              <a:gd name="connsiteX112" fmla="*/ 888213 w 1112062"/>
              <a:gd name="connsiteY112" fmla="*/ 417884 h 1279310"/>
              <a:gd name="connsiteX113" fmla="*/ 914957 w 1112062"/>
              <a:gd name="connsiteY113" fmla="*/ 391139 h 1279310"/>
              <a:gd name="connsiteX114" fmla="*/ 888213 w 1112062"/>
              <a:gd name="connsiteY114" fmla="*/ 364395 h 1279310"/>
              <a:gd name="connsiteX115" fmla="*/ 219598 w 1112062"/>
              <a:gd name="connsiteY115" fmla="*/ 364395 h 1279310"/>
              <a:gd name="connsiteX116" fmla="*/ 192854 w 1112062"/>
              <a:gd name="connsiteY116" fmla="*/ 391139 h 1279310"/>
              <a:gd name="connsiteX117" fmla="*/ 219598 w 1112062"/>
              <a:gd name="connsiteY117" fmla="*/ 417884 h 1279310"/>
              <a:gd name="connsiteX118" fmla="*/ 246343 w 1112062"/>
              <a:gd name="connsiteY118" fmla="*/ 391139 h 1279310"/>
              <a:gd name="connsiteX119" fmla="*/ 219598 w 1112062"/>
              <a:gd name="connsiteY119" fmla="*/ 364395 h 1279310"/>
              <a:gd name="connsiteX120" fmla="*/ 804636 w 1112062"/>
              <a:gd name="connsiteY120" fmla="*/ 134559 h 1279310"/>
              <a:gd name="connsiteX121" fmla="*/ 777891 w 1112062"/>
              <a:gd name="connsiteY121" fmla="*/ 161303 h 1279310"/>
              <a:gd name="connsiteX122" fmla="*/ 804636 w 1112062"/>
              <a:gd name="connsiteY122" fmla="*/ 188048 h 1279310"/>
              <a:gd name="connsiteX123" fmla="*/ 831380 w 1112062"/>
              <a:gd name="connsiteY123" fmla="*/ 161303 h 1279310"/>
              <a:gd name="connsiteX124" fmla="*/ 804636 w 1112062"/>
              <a:gd name="connsiteY124" fmla="*/ 134559 h 1279310"/>
              <a:gd name="connsiteX125" fmla="*/ 303175 w 1112062"/>
              <a:gd name="connsiteY125" fmla="*/ 134559 h 1279310"/>
              <a:gd name="connsiteX126" fmla="*/ 276430 w 1112062"/>
              <a:gd name="connsiteY126" fmla="*/ 161303 h 1279310"/>
              <a:gd name="connsiteX127" fmla="*/ 303175 w 1112062"/>
              <a:gd name="connsiteY127" fmla="*/ 188048 h 1279310"/>
              <a:gd name="connsiteX128" fmla="*/ 329920 w 1112062"/>
              <a:gd name="connsiteY128" fmla="*/ 161303 h 1279310"/>
              <a:gd name="connsiteX129" fmla="*/ 303175 w 1112062"/>
              <a:gd name="connsiteY129" fmla="*/ 134559 h 1279310"/>
              <a:gd name="connsiteX130" fmla="*/ 553905 w 1112062"/>
              <a:gd name="connsiteY130" fmla="*/ 30088 h 1279310"/>
              <a:gd name="connsiteX131" fmla="*/ 527161 w 1112062"/>
              <a:gd name="connsiteY131" fmla="*/ 56832 h 1279310"/>
              <a:gd name="connsiteX132" fmla="*/ 553905 w 1112062"/>
              <a:gd name="connsiteY132" fmla="*/ 83577 h 1279310"/>
              <a:gd name="connsiteX133" fmla="*/ 580650 w 1112062"/>
              <a:gd name="connsiteY133" fmla="*/ 56832 h 1279310"/>
              <a:gd name="connsiteX134" fmla="*/ 553905 w 1112062"/>
              <a:gd name="connsiteY134" fmla="*/ 30088 h 1279310"/>
              <a:gd name="connsiteX135" fmla="*/ 553905 w 1112062"/>
              <a:gd name="connsiteY135" fmla="*/ 280818 h 1279310"/>
              <a:gd name="connsiteX136" fmla="*/ 497073 w 1112062"/>
              <a:gd name="connsiteY136" fmla="*/ 223986 h 1279310"/>
              <a:gd name="connsiteX137" fmla="*/ 553905 w 1112062"/>
              <a:gd name="connsiteY137" fmla="*/ 167154 h 1279310"/>
              <a:gd name="connsiteX138" fmla="*/ 610738 w 1112062"/>
              <a:gd name="connsiteY138" fmla="*/ 223986 h 1279310"/>
              <a:gd name="connsiteX139" fmla="*/ 553905 w 1112062"/>
              <a:gd name="connsiteY139" fmla="*/ 280818 h 1279310"/>
              <a:gd name="connsiteX140" fmla="*/ 553905 w 1112062"/>
              <a:gd name="connsiteY140" fmla="*/ 197241 h 1279310"/>
              <a:gd name="connsiteX141" fmla="*/ 527161 w 1112062"/>
              <a:gd name="connsiteY141" fmla="*/ 223986 h 1279310"/>
              <a:gd name="connsiteX142" fmla="*/ 553905 w 1112062"/>
              <a:gd name="connsiteY142" fmla="*/ 250730 h 1279310"/>
              <a:gd name="connsiteX143" fmla="*/ 580650 w 1112062"/>
              <a:gd name="connsiteY143" fmla="*/ 223986 h 1279310"/>
              <a:gd name="connsiteX144" fmla="*/ 553905 w 1112062"/>
              <a:gd name="connsiteY144" fmla="*/ 197241 h 1279310"/>
              <a:gd name="connsiteX145" fmla="*/ 595694 w 1112062"/>
              <a:gd name="connsiteY145" fmla="*/ 615125 h 1279310"/>
              <a:gd name="connsiteX146" fmla="*/ 580650 w 1112062"/>
              <a:gd name="connsiteY146" fmla="*/ 600082 h 1279310"/>
              <a:gd name="connsiteX147" fmla="*/ 580650 w 1112062"/>
              <a:gd name="connsiteY147" fmla="*/ 468866 h 1279310"/>
              <a:gd name="connsiteX148" fmla="*/ 527161 w 1112062"/>
              <a:gd name="connsiteY148" fmla="*/ 468866 h 1279310"/>
              <a:gd name="connsiteX149" fmla="*/ 527161 w 1112062"/>
              <a:gd name="connsiteY149" fmla="*/ 600082 h 1279310"/>
              <a:gd name="connsiteX150" fmla="*/ 512117 w 1112062"/>
              <a:gd name="connsiteY150" fmla="*/ 615125 h 1279310"/>
              <a:gd name="connsiteX151" fmla="*/ 497073 w 1112062"/>
              <a:gd name="connsiteY151" fmla="*/ 600082 h 1279310"/>
              <a:gd name="connsiteX152" fmla="*/ 497073 w 1112062"/>
              <a:gd name="connsiteY152" fmla="*/ 322606 h 1279310"/>
              <a:gd name="connsiteX153" fmla="*/ 386752 w 1112062"/>
              <a:gd name="connsiteY153" fmla="*/ 322606 h 1279310"/>
              <a:gd name="connsiteX154" fmla="*/ 371708 w 1112062"/>
              <a:gd name="connsiteY154" fmla="*/ 307563 h 1279310"/>
              <a:gd name="connsiteX155" fmla="*/ 386752 w 1112062"/>
              <a:gd name="connsiteY155" fmla="*/ 292519 h 1279310"/>
              <a:gd name="connsiteX156" fmla="*/ 721059 w 1112062"/>
              <a:gd name="connsiteY156" fmla="*/ 292519 h 1279310"/>
              <a:gd name="connsiteX157" fmla="*/ 736103 w 1112062"/>
              <a:gd name="connsiteY157" fmla="*/ 307563 h 1279310"/>
              <a:gd name="connsiteX158" fmla="*/ 721059 w 1112062"/>
              <a:gd name="connsiteY158" fmla="*/ 322606 h 1279310"/>
              <a:gd name="connsiteX159" fmla="*/ 610738 w 1112062"/>
              <a:gd name="connsiteY159" fmla="*/ 322606 h 1279310"/>
              <a:gd name="connsiteX160" fmla="*/ 610738 w 1112062"/>
              <a:gd name="connsiteY160" fmla="*/ 600082 h 1279310"/>
              <a:gd name="connsiteX161" fmla="*/ 595694 w 1112062"/>
              <a:gd name="connsiteY161" fmla="*/ 615125 h 1279310"/>
              <a:gd name="connsiteX162" fmla="*/ 527161 w 1112062"/>
              <a:gd name="connsiteY162" fmla="*/ 438778 h 1279310"/>
              <a:gd name="connsiteX163" fmla="*/ 580650 w 1112062"/>
              <a:gd name="connsiteY163" fmla="*/ 438778 h 1279310"/>
              <a:gd name="connsiteX164" fmla="*/ 580650 w 1112062"/>
              <a:gd name="connsiteY164" fmla="*/ 322606 h 1279310"/>
              <a:gd name="connsiteX165" fmla="*/ 527161 w 1112062"/>
              <a:gd name="connsiteY165" fmla="*/ 322606 h 1279310"/>
              <a:gd name="connsiteX166" fmla="*/ 527161 w 1112062"/>
              <a:gd name="connsiteY166" fmla="*/ 438778 h 127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1112062" h="1279310">
                <a:moveTo>
                  <a:pt x="397575" y="907644"/>
                </a:moveTo>
                <a:cubicBezTo>
                  <a:pt x="288340" y="907644"/>
                  <a:pt x="198704" y="993018"/>
                  <a:pt x="193439" y="1102002"/>
                </a:cubicBezTo>
                <a:cubicBezTo>
                  <a:pt x="193271" y="1105721"/>
                  <a:pt x="191683" y="1109273"/>
                  <a:pt x="189051" y="1111906"/>
                </a:cubicBezTo>
                <a:lnTo>
                  <a:pt x="21270" y="1279310"/>
                </a:lnTo>
                <a:lnTo>
                  <a:pt x="0" y="1257998"/>
                </a:lnTo>
                <a:lnTo>
                  <a:pt x="163727" y="1094647"/>
                </a:lnTo>
                <a:cubicBezTo>
                  <a:pt x="172628" y="972416"/>
                  <a:pt x="274216" y="877515"/>
                  <a:pt x="397533" y="877515"/>
                </a:cubicBezTo>
                <a:lnTo>
                  <a:pt x="721393" y="877515"/>
                </a:lnTo>
                <a:cubicBezTo>
                  <a:pt x="752735" y="877515"/>
                  <a:pt x="778226" y="903006"/>
                  <a:pt x="778226" y="934347"/>
                </a:cubicBezTo>
                <a:cubicBezTo>
                  <a:pt x="778226" y="937105"/>
                  <a:pt x="778100" y="939863"/>
                  <a:pt x="777849" y="942538"/>
                </a:cubicBezTo>
                <a:lnTo>
                  <a:pt x="986750" y="772793"/>
                </a:lnTo>
                <a:cubicBezTo>
                  <a:pt x="1014455" y="744962"/>
                  <a:pt x="1061551" y="744920"/>
                  <a:pt x="1090385" y="773796"/>
                </a:cubicBezTo>
                <a:cubicBezTo>
                  <a:pt x="1119303" y="802714"/>
                  <a:pt x="1119261" y="849767"/>
                  <a:pt x="1090427" y="878685"/>
                </a:cubicBezTo>
                <a:lnTo>
                  <a:pt x="835434" y="1133678"/>
                </a:lnTo>
                <a:cubicBezTo>
                  <a:pt x="820014" y="1149098"/>
                  <a:pt x="799621" y="1159043"/>
                  <a:pt x="777975" y="1161760"/>
                </a:cubicBezTo>
                <a:lnTo>
                  <a:pt x="477224" y="1199327"/>
                </a:lnTo>
                <a:lnTo>
                  <a:pt x="397115" y="1279269"/>
                </a:lnTo>
                <a:lnTo>
                  <a:pt x="375845" y="1257956"/>
                </a:lnTo>
                <a:lnTo>
                  <a:pt x="459589" y="1174380"/>
                </a:lnTo>
                <a:cubicBezTo>
                  <a:pt x="461971" y="1171998"/>
                  <a:pt x="465021" y="1170493"/>
                  <a:pt x="468364" y="1170075"/>
                </a:cubicBezTo>
                <a:lnTo>
                  <a:pt x="774256" y="1131839"/>
                </a:lnTo>
                <a:cubicBezTo>
                  <a:pt x="789258" y="1130000"/>
                  <a:pt x="803424" y="1123063"/>
                  <a:pt x="814122" y="1112324"/>
                </a:cubicBezTo>
                <a:lnTo>
                  <a:pt x="1069115" y="857331"/>
                </a:lnTo>
                <a:cubicBezTo>
                  <a:pt x="1086290" y="840198"/>
                  <a:pt x="1086290" y="812241"/>
                  <a:pt x="1069115" y="795024"/>
                </a:cubicBezTo>
                <a:cubicBezTo>
                  <a:pt x="1051940" y="777849"/>
                  <a:pt x="1023941" y="777891"/>
                  <a:pt x="1006850" y="795066"/>
                </a:cubicBezTo>
                <a:lnTo>
                  <a:pt x="746216" y="1006933"/>
                </a:lnTo>
                <a:cubicBezTo>
                  <a:pt x="728664" y="1023064"/>
                  <a:pt x="705305" y="1032884"/>
                  <a:pt x="679647" y="1032884"/>
                </a:cubicBezTo>
                <a:lnTo>
                  <a:pt x="470663" y="1032884"/>
                </a:lnTo>
                <a:lnTo>
                  <a:pt x="470663" y="1002922"/>
                </a:lnTo>
                <a:lnTo>
                  <a:pt x="679647" y="1002922"/>
                </a:lnTo>
                <a:cubicBezTo>
                  <a:pt x="696070" y="1002922"/>
                  <a:pt x="711113" y="997113"/>
                  <a:pt x="722939" y="987502"/>
                </a:cubicBezTo>
                <a:lnTo>
                  <a:pt x="722814" y="987335"/>
                </a:lnTo>
                <a:lnTo>
                  <a:pt x="726659" y="984201"/>
                </a:lnTo>
                <a:cubicBezTo>
                  <a:pt x="739822" y="971706"/>
                  <a:pt x="748096" y="954029"/>
                  <a:pt x="748096" y="934514"/>
                </a:cubicBezTo>
                <a:cubicBezTo>
                  <a:pt x="748096" y="919721"/>
                  <a:pt x="736103" y="907686"/>
                  <a:pt x="721352" y="907686"/>
                </a:cubicBezTo>
                <a:lnTo>
                  <a:pt x="397575" y="907644"/>
                </a:lnTo>
                <a:lnTo>
                  <a:pt x="397575" y="907644"/>
                </a:lnTo>
                <a:close/>
                <a:moveTo>
                  <a:pt x="553905" y="782279"/>
                </a:moveTo>
                <a:cubicBezTo>
                  <a:pt x="526200" y="782279"/>
                  <a:pt x="503049" y="762304"/>
                  <a:pt x="498076" y="736061"/>
                </a:cubicBezTo>
                <a:cubicBezTo>
                  <a:pt x="439572" y="726617"/>
                  <a:pt x="384746" y="702547"/>
                  <a:pt x="338026" y="665815"/>
                </a:cubicBezTo>
                <a:cubicBezTo>
                  <a:pt x="328415" y="673337"/>
                  <a:pt x="316296" y="677808"/>
                  <a:pt x="303175" y="677808"/>
                </a:cubicBezTo>
                <a:cubicBezTo>
                  <a:pt x="271834" y="677808"/>
                  <a:pt x="246343" y="652317"/>
                  <a:pt x="246343" y="620976"/>
                </a:cubicBezTo>
                <a:cubicBezTo>
                  <a:pt x="246343" y="606099"/>
                  <a:pt x="252109" y="592518"/>
                  <a:pt x="261512" y="582363"/>
                </a:cubicBezTo>
                <a:cubicBezTo>
                  <a:pt x="234726" y="541452"/>
                  <a:pt x="216756" y="495151"/>
                  <a:pt x="208984" y="446969"/>
                </a:cubicBezTo>
                <a:cubicBezTo>
                  <a:pt x="182699" y="441996"/>
                  <a:pt x="162766" y="418845"/>
                  <a:pt x="162766" y="391139"/>
                </a:cubicBezTo>
                <a:cubicBezTo>
                  <a:pt x="162766" y="363434"/>
                  <a:pt x="182699" y="340283"/>
                  <a:pt x="208984" y="335310"/>
                </a:cubicBezTo>
                <a:cubicBezTo>
                  <a:pt x="216756" y="287170"/>
                  <a:pt x="234726" y="240827"/>
                  <a:pt x="261512" y="199916"/>
                </a:cubicBezTo>
                <a:cubicBezTo>
                  <a:pt x="252109" y="189761"/>
                  <a:pt x="246343" y="176180"/>
                  <a:pt x="246343" y="161303"/>
                </a:cubicBezTo>
                <a:cubicBezTo>
                  <a:pt x="246343" y="129962"/>
                  <a:pt x="271834" y="104471"/>
                  <a:pt x="303175" y="104471"/>
                </a:cubicBezTo>
                <a:cubicBezTo>
                  <a:pt x="316296" y="104471"/>
                  <a:pt x="328415" y="108942"/>
                  <a:pt x="338026" y="116464"/>
                </a:cubicBezTo>
                <a:cubicBezTo>
                  <a:pt x="384704" y="79690"/>
                  <a:pt x="439572" y="55620"/>
                  <a:pt x="498076" y="46218"/>
                </a:cubicBezTo>
                <a:cubicBezTo>
                  <a:pt x="503049" y="19933"/>
                  <a:pt x="526200" y="0"/>
                  <a:pt x="553905" y="0"/>
                </a:cubicBezTo>
                <a:cubicBezTo>
                  <a:pt x="581611" y="0"/>
                  <a:pt x="604762" y="19933"/>
                  <a:pt x="609735" y="46218"/>
                </a:cubicBezTo>
                <a:cubicBezTo>
                  <a:pt x="668238" y="55620"/>
                  <a:pt x="723107" y="79690"/>
                  <a:pt x="769784" y="116423"/>
                </a:cubicBezTo>
                <a:cubicBezTo>
                  <a:pt x="779396" y="108942"/>
                  <a:pt x="791514" y="104471"/>
                  <a:pt x="804636" y="104471"/>
                </a:cubicBezTo>
                <a:cubicBezTo>
                  <a:pt x="835977" y="104471"/>
                  <a:pt x="861468" y="129962"/>
                  <a:pt x="861468" y="161303"/>
                </a:cubicBezTo>
                <a:cubicBezTo>
                  <a:pt x="861468" y="176180"/>
                  <a:pt x="855701" y="189761"/>
                  <a:pt x="846299" y="199916"/>
                </a:cubicBezTo>
                <a:cubicBezTo>
                  <a:pt x="873085" y="240785"/>
                  <a:pt x="891012" y="287128"/>
                  <a:pt x="898827" y="335310"/>
                </a:cubicBezTo>
                <a:cubicBezTo>
                  <a:pt x="925112" y="340283"/>
                  <a:pt x="945045" y="363434"/>
                  <a:pt x="945045" y="391139"/>
                </a:cubicBezTo>
                <a:cubicBezTo>
                  <a:pt x="945045" y="418845"/>
                  <a:pt x="925070" y="441996"/>
                  <a:pt x="898827" y="446969"/>
                </a:cubicBezTo>
                <a:cubicBezTo>
                  <a:pt x="891012" y="495109"/>
                  <a:pt x="873085" y="541452"/>
                  <a:pt x="846299" y="582363"/>
                </a:cubicBezTo>
                <a:cubicBezTo>
                  <a:pt x="855743" y="592518"/>
                  <a:pt x="861468" y="606057"/>
                  <a:pt x="861468" y="620976"/>
                </a:cubicBezTo>
                <a:cubicBezTo>
                  <a:pt x="861468" y="652317"/>
                  <a:pt x="835977" y="677808"/>
                  <a:pt x="804636" y="677808"/>
                </a:cubicBezTo>
                <a:cubicBezTo>
                  <a:pt x="791514" y="677808"/>
                  <a:pt x="779396" y="673337"/>
                  <a:pt x="769784" y="665815"/>
                </a:cubicBezTo>
                <a:cubicBezTo>
                  <a:pt x="723107" y="702547"/>
                  <a:pt x="668238" y="726617"/>
                  <a:pt x="609735" y="736061"/>
                </a:cubicBezTo>
                <a:cubicBezTo>
                  <a:pt x="604762" y="762346"/>
                  <a:pt x="581611" y="782279"/>
                  <a:pt x="553905" y="782279"/>
                </a:cubicBezTo>
                <a:close/>
                <a:moveTo>
                  <a:pt x="553905" y="698702"/>
                </a:moveTo>
                <a:cubicBezTo>
                  <a:pt x="539154" y="698702"/>
                  <a:pt x="527161" y="710695"/>
                  <a:pt x="527161" y="725447"/>
                </a:cubicBezTo>
                <a:cubicBezTo>
                  <a:pt x="527161" y="740198"/>
                  <a:pt x="539154" y="752191"/>
                  <a:pt x="553905" y="752191"/>
                </a:cubicBezTo>
                <a:cubicBezTo>
                  <a:pt x="568657" y="752191"/>
                  <a:pt x="580650" y="740198"/>
                  <a:pt x="580650" y="725447"/>
                </a:cubicBezTo>
                <a:cubicBezTo>
                  <a:pt x="580650" y="710695"/>
                  <a:pt x="568657" y="698702"/>
                  <a:pt x="553905" y="698702"/>
                </a:cubicBezTo>
                <a:close/>
                <a:moveTo>
                  <a:pt x="356079" y="641745"/>
                </a:moveTo>
                <a:cubicBezTo>
                  <a:pt x="398202" y="675050"/>
                  <a:pt x="447679" y="697072"/>
                  <a:pt x="500500" y="705973"/>
                </a:cubicBezTo>
                <a:cubicBezTo>
                  <a:pt x="508481" y="684202"/>
                  <a:pt x="529376" y="668615"/>
                  <a:pt x="553905" y="668615"/>
                </a:cubicBezTo>
                <a:cubicBezTo>
                  <a:pt x="578435" y="668615"/>
                  <a:pt x="599329" y="684202"/>
                  <a:pt x="607269" y="705973"/>
                </a:cubicBezTo>
                <a:cubicBezTo>
                  <a:pt x="660131" y="697031"/>
                  <a:pt x="709567" y="675050"/>
                  <a:pt x="751732" y="641703"/>
                </a:cubicBezTo>
                <a:cubicBezTo>
                  <a:pt x="749141" y="635267"/>
                  <a:pt x="747762" y="628289"/>
                  <a:pt x="747762" y="620934"/>
                </a:cubicBezTo>
                <a:cubicBezTo>
                  <a:pt x="747762" y="589593"/>
                  <a:pt x="773253" y="564102"/>
                  <a:pt x="804594" y="564102"/>
                </a:cubicBezTo>
                <a:cubicBezTo>
                  <a:pt x="810194" y="564102"/>
                  <a:pt x="815626" y="564938"/>
                  <a:pt x="820724" y="566442"/>
                </a:cubicBezTo>
                <a:cubicBezTo>
                  <a:pt x="844962" y="529584"/>
                  <a:pt x="861384" y="487880"/>
                  <a:pt x="868656" y="444503"/>
                </a:cubicBezTo>
                <a:cubicBezTo>
                  <a:pt x="846967" y="436563"/>
                  <a:pt x="831380" y="415628"/>
                  <a:pt x="831380" y="391139"/>
                </a:cubicBezTo>
                <a:cubicBezTo>
                  <a:pt x="831380" y="366651"/>
                  <a:pt x="846967" y="345716"/>
                  <a:pt x="868739" y="337734"/>
                </a:cubicBezTo>
                <a:cubicBezTo>
                  <a:pt x="861426" y="294316"/>
                  <a:pt x="845045" y="252611"/>
                  <a:pt x="820808" y="215795"/>
                </a:cubicBezTo>
                <a:cubicBezTo>
                  <a:pt x="815668" y="217300"/>
                  <a:pt x="810235" y="218135"/>
                  <a:pt x="804636" y="218135"/>
                </a:cubicBezTo>
                <a:cubicBezTo>
                  <a:pt x="773294" y="218135"/>
                  <a:pt x="747804" y="192645"/>
                  <a:pt x="747804" y="161303"/>
                </a:cubicBezTo>
                <a:cubicBezTo>
                  <a:pt x="747804" y="153990"/>
                  <a:pt x="749224" y="146970"/>
                  <a:pt x="751773" y="140534"/>
                </a:cubicBezTo>
                <a:cubicBezTo>
                  <a:pt x="709609" y="107187"/>
                  <a:pt x="660131" y="85207"/>
                  <a:pt x="607311" y="76306"/>
                </a:cubicBezTo>
                <a:cubicBezTo>
                  <a:pt x="599329" y="98077"/>
                  <a:pt x="578393" y="113664"/>
                  <a:pt x="553905" y="113664"/>
                </a:cubicBezTo>
                <a:cubicBezTo>
                  <a:pt x="529417" y="113664"/>
                  <a:pt x="508481" y="98077"/>
                  <a:pt x="500500" y="76306"/>
                </a:cubicBezTo>
                <a:cubicBezTo>
                  <a:pt x="447679" y="85165"/>
                  <a:pt x="398202" y="107187"/>
                  <a:pt x="356079" y="140534"/>
                </a:cubicBezTo>
                <a:cubicBezTo>
                  <a:pt x="358628" y="146970"/>
                  <a:pt x="360007" y="153990"/>
                  <a:pt x="360007" y="161303"/>
                </a:cubicBezTo>
                <a:cubicBezTo>
                  <a:pt x="360007" y="192645"/>
                  <a:pt x="334516" y="218135"/>
                  <a:pt x="303175" y="218135"/>
                </a:cubicBezTo>
                <a:cubicBezTo>
                  <a:pt x="297575" y="218135"/>
                  <a:pt x="292143" y="217300"/>
                  <a:pt x="287045" y="215795"/>
                </a:cubicBezTo>
                <a:cubicBezTo>
                  <a:pt x="262807" y="252653"/>
                  <a:pt x="246426" y="294358"/>
                  <a:pt x="239071" y="337734"/>
                </a:cubicBezTo>
                <a:cubicBezTo>
                  <a:pt x="260843" y="345716"/>
                  <a:pt x="276430" y="366651"/>
                  <a:pt x="276430" y="391139"/>
                </a:cubicBezTo>
                <a:cubicBezTo>
                  <a:pt x="276430" y="415628"/>
                  <a:pt x="260843" y="436563"/>
                  <a:pt x="239071" y="444545"/>
                </a:cubicBezTo>
                <a:cubicBezTo>
                  <a:pt x="246426" y="487921"/>
                  <a:pt x="262807" y="529626"/>
                  <a:pt x="287045" y="566484"/>
                </a:cubicBezTo>
                <a:cubicBezTo>
                  <a:pt x="292143" y="564979"/>
                  <a:pt x="297575" y="564144"/>
                  <a:pt x="303175" y="564144"/>
                </a:cubicBezTo>
                <a:cubicBezTo>
                  <a:pt x="334516" y="564144"/>
                  <a:pt x="360007" y="589634"/>
                  <a:pt x="360007" y="620976"/>
                </a:cubicBezTo>
                <a:cubicBezTo>
                  <a:pt x="360007" y="628289"/>
                  <a:pt x="358628" y="635309"/>
                  <a:pt x="356079" y="641745"/>
                </a:cubicBezTo>
                <a:close/>
                <a:moveTo>
                  <a:pt x="804636" y="594231"/>
                </a:moveTo>
                <a:cubicBezTo>
                  <a:pt x="789884" y="594231"/>
                  <a:pt x="777891" y="606224"/>
                  <a:pt x="777891" y="620976"/>
                </a:cubicBezTo>
                <a:cubicBezTo>
                  <a:pt x="777891" y="635727"/>
                  <a:pt x="789884" y="647720"/>
                  <a:pt x="804636" y="647720"/>
                </a:cubicBezTo>
                <a:cubicBezTo>
                  <a:pt x="819387" y="647720"/>
                  <a:pt x="831380" y="635727"/>
                  <a:pt x="831380" y="620976"/>
                </a:cubicBezTo>
                <a:cubicBezTo>
                  <a:pt x="831380" y="606224"/>
                  <a:pt x="819387" y="594231"/>
                  <a:pt x="804636" y="594231"/>
                </a:cubicBezTo>
                <a:close/>
                <a:moveTo>
                  <a:pt x="303175" y="594231"/>
                </a:moveTo>
                <a:cubicBezTo>
                  <a:pt x="288424" y="594231"/>
                  <a:pt x="276430" y="606224"/>
                  <a:pt x="276430" y="620976"/>
                </a:cubicBezTo>
                <a:cubicBezTo>
                  <a:pt x="276430" y="635727"/>
                  <a:pt x="288424" y="647720"/>
                  <a:pt x="303175" y="647720"/>
                </a:cubicBezTo>
                <a:cubicBezTo>
                  <a:pt x="317926" y="647720"/>
                  <a:pt x="329920" y="635727"/>
                  <a:pt x="329920" y="620976"/>
                </a:cubicBezTo>
                <a:cubicBezTo>
                  <a:pt x="329920" y="606224"/>
                  <a:pt x="317926" y="594231"/>
                  <a:pt x="303175" y="594231"/>
                </a:cubicBezTo>
                <a:close/>
                <a:moveTo>
                  <a:pt x="888213" y="364395"/>
                </a:moveTo>
                <a:cubicBezTo>
                  <a:pt x="873461" y="364395"/>
                  <a:pt x="861468" y="376388"/>
                  <a:pt x="861468" y="391139"/>
                </a:cubicBezTo>
                <a:cubicBezTo>
                  <a:pt x="861468" y="405891"/>
                  <a:pt x="873461" y="417884"/>
                  <a:pt x="888213" y="417884"/>
                </a:cubicBezTo>
                <a:cubicBezTo>
                  <a:pt x="902964" y="417884"/>
                  <a:pt x="914957" y="405891"/>
                  <a:pt x="914957" y="391139"/>
                </a:cubicBezTo>
                <a:cubicBezTo>
                  <a:pt x="914957" y="376388"/>
                  <a:pt x="902964" y="364395"/>
                  <a:pt x="888213" y="364395"/>
                </a:cubicBezTo>
                <a:close/>
                <a:moveTo>
                  <a:pt x="219598" y="364395"/>
                </a:moveTo>
                <a:cubicBezTo>
                  <a:pt x="204847" y="364395"/>
                  <a:pt x="192854" y="376388"/>
                  <a:pt x="192854" y="391139"/>
                </a:cubicBezTo>
                <a:cubicBezTo>
                  <a:pt x="192854" y="405891"/>
                  <a:pt x="204847" y="417884"/>
                  <a:pt x="219598" y="417884"/>
                </a:cubicBezTo>
                <a:cubicBezTo>
                  <a:pt x="234349" y="417884"/>
                  <a:pt x="246343" y="405891"/>
                  <a:pt x="246343" y="391139"/>
                </a:cubicBezTo>
                <a:cubicBezTo>
                  <a:pt x="246343" y="376388"/>
                  <a:pt x="234349" y="364395"/>
                  <a:pt x="219598" y="364395"/>
                </a:cubicBezTo>
                <a:close/>
                <a:moveTo>
                  <a:pt x="804636" y="134559"/>
                </a:moveTo>
                <a:cubicBezTo>
                  <a:pt x="789884" y="134559"/>
                  <a:pt x="777891" y="146552"/>
                  <a:pt x="777891" y="161303"/>
                </a:cubicBezTo>
                <a:cubicBezTo>
                  <a:pt x="777891" y="176055"/>
                  <a:pt x="789884" y="188048"/>
                  <a:pt x="804636" y="188048"/>
                </a:cubicBezTo>
                <a:cubicBezTo>
                  <a:pt x="819387" y="188048"/>
                  <a:pt x="831380" y="176055"/>
                  <a:pt x="831380" y="161303"/>
                </a:cubicBezTo>
                <a:cubicBezTo>
                  <a:pt x="831380" y="146552"/>
                  <a:pt x="819387" y="134559"/>
                  <a:pt x="804636" y="134559"/>
                </a:cubicBezTo>
                <a:close/>
                <a:moveTo>
                  <a:pt x="303175" y="134559"/>
                </a:moveTo>
                <a:cubicBezTo>
                  <a:pt x="288424" y="134559"/>
                  <a:pt x="276430" y="146552"/>
                  <a:pt x="276430" y="161303"/>
                </a:cubicBezTo>
                <a:cubicBezTo>
                  <a:pt x="276430" y="176055"/>
                  <a:pt x="288424" y="188048"/>
                  <a:pt x="303175" y="188048"/>
                </a:cubicBezTo>
                <a:cubicBezTo>
                  <a:pt x="317926" y="188048"/>
                  <a:pt x="329920" y="176055"/>
                  <a:pt x="329920" y="161303"/>
                </a:cubicBezTo>
                <a:cubicBezTo>
                  <a:pt x="329920" y="146552"/>
                  <a:pt x="317926" y="134559"/>
                  <a:pt x="303175" y="134559"/>
                </a:cubicBezTo>
                <a:close/>
                <a:moveTo>
                  <a:pt x="553905" y="30088"/>
                </a:moveTo>
                <a:cubicBezTo>
                  <a:pt x="539154" y="30088"/>
                  <a:pt x="527161" y="42081"/>
                  <a:pt x="527161" y="56832"/>
                </a:cubicBezTo>
                <a:cubicBezTo>
                  <a:pt x="527161" y="71584"/>
                  <a:pt x="539154" y="83577"/>
                  <a:pt x="553905" y="83577"/>
                </a:cubicBezTo>
                <a:cubicBezTo>
                  <a:pt x="568657" y="83577"/>
                  <a:pt x="580650" y="71584"/>
                  <a:pt x="580650" y="56832"/>
                </a:cubicBezTo>
                <a:cubicBezTo>
                  <a:pt x="580650" y="42081"/>
                  <a:pt x="568657" y="30088"/>
                  <a:pt x="553905" y="30088"/>
                </a:cubicBezTo>
                <a:close/>
                <a:moveTo>
                  <a:pt x="553905" y="280818"/>
                </a:moveTo>
                <a:cubicBezTo>
                  <a:pt x="522564" y="280818"/>
                  <a:pt x="497073" y="255327"/>
                  <a:pt x="497073" y="223986"/>
                </a:cubicBezTo>
                <a:cubicBezTo>
                  <a:pt x="497073" y="192645"/>
                  <a:pt x="522564" y="167154"/>
                  <a:pt x="553905" y="167154"/>
                </a:cubicBezTo>
                <a:cubicBezTo>
                  <a:pt x="585247" y="167154"/>
                  <a:pt x="610738" y="192645"/>
                  <a:pt x="610738" y="223986"/>
                </a:cubicBezTo>
                <a:cubicBezTo>
                  <a:pt x="610738" y="255327"/>
                  <a:pt x="585247" y="280818"/>
                  <a:pt x="553905" y="280818"/>
                </a:cubicBezTo>
                <a:close/>
                <a:moveTo>
                  <a:pt x="553905" y="197241"/>
                </a:moveTo>
                <a:cubicBezTo>
                  <a:pt x="539154" y="197241"/>
                  <a:pt x="527161" y="209235"/>
                  <a:pt x="527161" y="223986"/>
                </a:cubicBezTo>
                <a:cubicBezTo>
                  <a:pt x="527161" y="238737"/>
                  <a:pt x="539154" y="250730"/>
                  <a:pt x="553905" y="250730"/>
                </a:cubicBezTo>
                <a:cubicBezTo>
                  <a:pt x="568657" y="250730"/>
                  <a:pt x="580650" y="238737"/>
                  <a:pt x="580650" y="223986"/>
                </a:cubicBezTo>
                <a:cubicBezTo>
                  <a:pt x="580650" y="209235"/>
                  <a:pt x="568657" y="197241"/>
                  <a:pt x="553905" y="197241"/>
                </a:cubicBezTo>
                <a:close/>
                <a:moveTo>
                  <a:pt x="595694" y="615125"/>
                </a:moveTo>
                <a:cubicBezTo>
                  <a:pt x="587378" y="615125"/>
                  <a:pt x="580650" y="608397"/>
                  <a:pt x="580650" y="600082"/>
                </a:cubicBezTo>
                <a:lnTo>
                  <a:pt x="580650" y="468866"/>
                </a:lnTo>
                <a:lnTo>
                  <a:pt x="527161" y="468866"/>
                </a:lnTo>
                <a:lnTo>
                  <a:pt x="527161" y="600082"/>
                </a:lnTo>
                <a:cubicBezTo>
                  <a:pt x="527161" y="608397"/>
                  <a:pt x="520433" y="615125"/>
                  <a:pt x="512117" y="615125"/>
                </a:cubicBezTo>
                <a:cubicBezTo>
                  <a:pt x="503801" y="615125"/>
                  <a:pt x="497073" y="608397"/>
                  <a:pt x="497073" y="600082"/>
                </a:cubicBezTo>
                <a:lnTo>
                  <a:pt x="497073" y="322606"/>
                </a:lnTo>
                <a:lnTo>
                  <a:pt x="386752" y="322606"/>
                </a:lnTo>
                <a:cubicBezTo>
                  <a:pt x="378436" y="322606"/>
                  <a:pt x="371708" y="315879"/>
                  <a:pt x="371708" y="307563"/>
                </a:cubicBezTo>
                <a:cubicBezTo>
                  <a:pt x="371708" y="299247"/>
                  <a:pt x="378436" y="292519"/>
                  <a:pt x="386752" y="292519"/>
                </a:cubicBezTo>
                <a:lnTo>
                  <a:pt x="721059" y="292519"/>
                </a:lnTo>
                <a:cubicBezTo>
                  <a:pt x="729375" y="292519"/>
                  <a:pt x="736103" y="299247"/>
                  <a:pt x="736103" y="307563"/>
                </a:cubicBezTo>
                <a:cubicBezTo>
                  <a:pt x="736103" y="315879"/>
                  <a:pt x="729375" y="322606"/>
                  <a:pt x="721059" y="322606"/>
                </a:cubicBezTo>
                <a:lnTo>
                  <a:pt x="610738" y="322606"/>
                </a:lnTo>
                <a:lnTo>
                  <a:pt x="610738" y="600082"/>
                </a:lnTo>
                <a:cubicBezTo>
                  <a:pt x="610738" y="608397"/>
                  <a:pt x="604010" y="615125"/>
                  <a:pt x="595694" y="615125"/>
                </a:cubicBezTo>
                <a:close/>
                <a:moveTo>
                  <a:pt x="527161" y="438778"/>
                </a:moveTo>
                <a:lnTo>
                  <a:pt x="580650" y="438778"/>
                </a:lnTo>
                <a:lnTo>
                  <a:pt x="580650" y="322606"/>
                </a:lnTo>
                <a:lnTo>
                  <a:pt x="527161" y="322606"/>
                </a:lnTo>
                <a:lnTo>
                  <a:pt x="527161" y="438778"/>
                </a:lnTo>
                <a:close/>
              </a:path>
            </a:pathLst>
          </a:custGeom>
          <a:solidFill>
            <a:schemeClr val="accent1"/>
          </a:solidFill>
          <a:ln w="41672" cap="flat">
            <a:noFill/>
            <a:prstDash val="solid"/>
            <a:miter/>
          </a:ln>
        </p:spPr>
        <p:txBody>
          <a:bodyPr rtlCol="0" anchor="ctr"/>
          <a:lstStyle/>
          <a:p>
            <a:endParaRPr lang="en-US" sz="4000" noProof="0" dirty="0"/>
          </a:p>
        </p:txBody>
      </p:sp>
      <p:sp>
        <p:nvSpPr>
          <p:cNvPr id="14" name="Freeform 13">
            <a:extLst>
              <a:ext uri="{FF2B5EF4-FFF2-40B4-BE49-F238E27FC236}">
                <a16:creationId xmlns:a16="http://schemas.microsoft.com/office/drawing/2014/main" id="{80ABBB47-6576-9FB2-24FF-7C65D300940D}"/>
              </a:ext>
            </a:extLst>
          </p:cNvPr>
          <p:cNvSpPr/>
          <p:nvPr/>
        </p:nvSpPr>
        <p:spPr>
          <a:xfrm>
            <a:off x="6305341" y="1831722"/>
            <a:ext cx="1714278" cy="1303536"/>
          </a:xfrm>
          <a:custGeom>
            <a:avLst/>
            <a:gdLst>
              <a:gd name="connsiteX0" fmla="*/ 1589399 w 1714500"/>
              <a:gd name="connsiteY0" fmla="*/ 1303706 h 1303705"/>
              <a:gd name="connsiteX1" fmla="*/ 1341939 w 1714500"/>
              <a:gd name="connsiteY1" fmla="*/ 1160831 h 1303705"/>
              <a:gd name="connsiteX2" fmla="*/ 1362456 w 1714500"/>
              <a:gd name="connsiteY2" fmla="*/ 1125226 h 1303705"/>
              <a:gd name="connsiteX3" fmla="*/ 1609916 w 1714500"/>
              <a:gd name="connsiteY3" fmla="*/ 1268101 h 1303705"/>
              <a:gd name="connsiteX4" fmla="*/ 1589399 w 1714500"/>
              <a:gd name="connsiteY4" fmla="*/ 1303706 h 1303705"/>
              <a:gd name="connsiteX5" fmla="*/ 125159 w 1714500"/>
              <a:gd name="connsiteY5" fmla="*/ 1303706 h 1303705"/>
              <a:gd name="connsiteX6" fmla="*/ 104584 w 1714500"/>
              <a:gd name="connsiteY6" fmla="*/ 1268101 h 1303705"/>
              <a:gd name="connsiteX7" fmla="*/ 352044 w 1714500"/>
              <a:gd name="connsiteY7" fmla="*/ 1125226 h 1303705"/>
              <a:gd name="connsiteX8" fmla="*/ 372618 w 1714500"/>
              <a:gd name="connsiteY8" fmla="*/ 1160831 h 1303705"/>
              <a:gd name="connsiteX9" fmla="*/ 125159 w 1714500"/>
              <a:gd name="connsiteY9" fmla="*/ 1303706 h 1303705"/>
              <a:gd name="connsiteX10" fmla="*/ 1714500 w 1714500"/>
              <a:gd name="connsiteY10" fmla="*/ 877824 h 1303705"/>
              <a:gd name="connsiteX11" fmla="*/ 1428750 w 1714500"/>
              <a:gd name="connsiteY11" fmla="*/ 877824 h 1303705"/>
              <a:gd name="connsiteX12" fmla="*/ 1428750 w 1714500"/>
              <a:gd name="connsiteY12" fmla="*/ 836676 h 1303705"/>
              <a:gd name="connsiteX13" fmla="*/ 1714500 w 1714500"/>
              <a:gd name="connsiteY13" fmla="*/ 836676 h 1303705"/>
              <a:gd name="connsiteX14" fmla="*/ 1714500 w 1714500"/>
              <a:gd name="connsiteY14" fmla="*/ 877824 h 1303705"/>
              <a:gd name="connsiteX15" fmla="*/ 285750 w 1714500"/>
              <a:gd name="connsiteY15" fmla="*/ 877824 h 1303705"/>
              <a:gd name="connsiteX16" fmla="*/ 0 w 1714500"/>
              <a:gd name="connsiteY16" fmla="*/ 877824 h 1303705"/>
              <a:gd name="connsiteX17" fmla="*/ 0 w 1714500"/>
              <a:gd name="connsiteY17" fmla="*/ 836676 h 1303705"/>
              <a:gd name="connsiteX18" fmla="*/ 285750 w 1714500"/>
              <a:gd name="connsiteY18" fmla="*/ 836676 h 1303705"/>
              <a:gd name="connsiteX19" fmla="*/ 285750 w 1714500"/>
              <a:gd name="connsiteY19" fmla="*/ 877824 h 1303705"/>
              <a:gd name="connsiteX20" fmla="*/ 867537 w 1714500"/>
              <a:gd name="connsiteY20" fmla="*/ 875081 h 1303705"/>
              <a:gd name="connsiteX21" fmla="*/ 847020 w 1714500"/>
              <a:gd name="connsiteY21" fmla="*/ 839476 h 1303705"/>
              <a:gd name="connsiteX22" fmla="*/ 1589970 w 1714500"/>
              <a:gd name="connsiteY22" fmla="*/ 410851 h 1303705"/>
              <a:gd name="connsiteX23" fmla="*/ 1610487 w 1714500"/>
              <a:gd name="connsiteY23" fmla="*/ 446513 h 1303705"/>
              <a:gd name="connsiteX24" fmla="*/ 867537 w 1714500"/>
              <a:gd name="connsiteY24" fmla="*/ 875081 h 1303705"/>
              <a:gd name="connsiteX25" fmla="*/ 352044 w 1714500"/>
              <a:gd name="connsiteY25" fmla="*/ 589331 h 1303705"/>
              <a:gd name="connsiteX26" fmla="*/ 104584 w 1714500"/>
              <a:gd name="connsiteY26" fmla="*/ 446456 h 1303705"/>
              <a:gd name="connsiteX27" fmla="*/ 125159 w 1714500"/>
              <a:gd name="connsiteY27" fmla="*/ 410794 h 1303705"/>
              <a:gd name="connsiteX28" fmla="*/ 372618 w 1714500"/>
              <a:gd name="connsiteY28" fmla="*/ 553669 h 1303705"/>
              <a:gd name="connsiteX29" fmla="*/ 352044 w 1714500"/>
              <a:gd name="connsiteY29" fmla="*/ 589331 h 1303705"/>
              <a:gd name="connsiteX30" fmla="*/ 1160831 w 1714500"/>
              <a:gd name="connsiteY30" fmla="*/ 372618 h 1303705"/>
              <a:gd name="connsiteX31" fmla="*/ 1125226 w 1714500"/>
              <a:gd name="connsiteY31" fmla="*/ 352044 h 1303705"/>
              <a:gd name="connsiteX32" fmla="*/ 1268101 w 1714500"/>
              <a:gd name="connsiteY32" fmla="*/ 104584 h 1303705"/>
              <a:gd name="connsiteX33" fmla="*/ 1303706 w 1714500"/>
              <a:gd name="connsiteY33" fmla="*/ 125159 h 1303705"/>
              <a:gd name="connsiteX34" fmla="*/ 1160831 w 1714500"/>
              <a:gd name="connsiteY34" fmla="*/ 372618 h 1303705"/>
              <a:gd name="connsiteX35" fmla="*/ 553669 w 1714500"/>
              <a:gd name="connsiteY35" fmla="*/ 372618 h 1303705"/>
              <a:gd name="connsiteX36" fmla="*/ 410794 w 1714500"/>
              <a:gd name="connsiteY36" fmla="*/ 125159 h 1303705"/>
              <a:gd name="connsiteX37" fmla="*/ 446456 w 1714500"/>
              <a:gd name="connsiteY37" fmla="*/ 104584 h 1303705"/>
              <a:gd name="connsiteX38" fmla="*/ 589331 w 1714500"/>
              <a:gd name="connsiteY38" fmla="*/ 352044 h 1303705"/>
              <a:gd name="connsiteX39" fmla="*/ 553669 w 1714500"/>
              <a:gd name="connsiteY39" fmla="*/ 372618 h 1303705"/>
              <a:gd name="connsiteX40" fmla="*/ 877824 w 1714500"/>
              <a:gd name="connsiteY40" fmla="*/ 285750 h 1303705"/>
              <a:gd name="connsiteX41" fmla="*/ 836676 w 1714500"/>
              <a:gd name="connsiteY41" fmla="*/ 285750 h 1303705"/>
              <a:gd name="connsiteX42" fmla="*/ 836676 w 1714500"/>
              <a:gd name="connsiteY42" fmla="*/ 0 h 1303705"/>
              <a:gd name="connsiteX43" fmla="*/ 877824 w 1714500"/>
              <a:gd name="connsiteY43" fmla="*/ 0 h 1303705"/>
              <a:gd name="connsiteX44" fmla="*/ 877824 w 1714500"/>
              <a:gd name="connsiteY44" fmla="*/ 285750 h 130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0" h="1303705">
                <a:moveTo>
                  <a:pt x="1589399" y="1303706"/>
                </a:moveTo>
                <a:lnTo>
                  <a:pt x="1341939" y="1160831"/>
                </a:lnTo>
                <a:lnTo>
                  <a:pt x="1362456" y="1125226"/>
                </a:lnTo>
                <a:lnTo>
                  <a:pt x="1609916" y="1268101"/>
                </a:lnTo>
                <a:lnTo>
                  <a:pt x="1589399" y="1303706"/>
                </a:lnTo>
                <a:close/>
                <a:moveTo>
                  <a:pt x="125159" y="1303706"/>
                </a:moveTo>
                <a:lnTo>
                  <a:pt x="104584" y="1268101"/>
                </a:lnTo>
                <a:lnTo>
                  <a:pt x="352044" y="1125226"/>
                </a:lnTo>
                <a:lnTo>
                  <a:pt x="372618" y="1160831"/>
                </a:lnTo>
                <a:lnTo>
                  <a:pt x="125159" y="1303706"/>
                </a:lnTo>
                <a:close/>
                <a:moveTo>
                  <a:pt x="1714500" y="877824"/>
                </a:moveTo>
                <a:lnTo>
                  <a:pt x="1428750" y="877824"/>
                </a:lnTo>
                <a:lnTo>
                  <a:pt x="1428750" y="836676"/>
                </a:lnTo>
                <a:lnTo>
                  <a:pt x="1714500" y="836676"/>
                </a:lnTo>
                <a:lnTo>
                  <a:pt x="1714500" y="877824"/>
                </a:lnTo>
                <a:close/>
                <a:moveTo>
                  <a:pt x="285750" y="877824"/>
                </a:moveTo>
                <a:lnTo>
                  <a:pt x="0" y="877824"/>
                </a:lnTo>
                <a:lnTo>
                  <a:pt x="0" y="836676"/>
                </a:lnTo>
                <a:lnTo>
                  <a:pt x="285750" y="836676"/>
                </a:lnTo>
                <a:lnTo>
                  <a:pt x="285750" y="877824"/>
                </a:lnTo>
                <a:close/>
                <a:moveTo>
                  <a:pt x="867537" y="875081"/>
                </a:moveTo>
                <a:lnTo>
                  <a:pt x="847020" y="839476"/>
                </a:lnTo>
                <a:lnTo>
                  <a:pt x="1589970" y="410851"/>
                </a:lnTo>
                <a:lnTo>
                  <a:pt x="1610487" y="446513"/>
                </a:lnTo>
                <a:lnTo>
                  <a:pt x="867537" y="875081"/>
                </a:lnTo>
                <a:close/>
                <a:moveTo>
                  <a:pt x="352044" y="589331"/>
                </a:moveTo>
                <a:lnTo>
                  <a:pt x="104584" y="446456"/>
                </a:lnTo>
                <a:lnTo>
                  <a:pt x="125159" y="410794"/>
                </a:lnTo>
                <a:lnTo>
                  <a:pt x="372618" y="553669"/>
                </a:lnTo>
                <a:lnTo>
                  <a:pt x="352044" y="589331"/>
                </a:lnTo>
                <a:close/>
                <a:moveTo>
                  <a:pt x="1160831" y="372618"/>
                </a:moveTo>
                <a:lnTo>
                  <a:pt x="1125226" y="352044"/>
                </a:lnTo>
                <a:lnTo>
                  <a:pt x="1268101" y="104584"/>
                </a:lnTo>
                <a:lnTo>
                  <a:pt x="1303706" y="125159"/>
                </a:lnTo>
                <a:lnTo>
                  <a:pt x="1160831" y="372618"/>
                </a:lnTo>
                <a:close/>
                <a:moveTo>
                  <a:pt x="553669" y="372618"/>
                </a:moveTo>
                <a:lnTo>
                  <a:pt x="410794" y="125159"/>
                </a:lnTo>
                <a:lnTo>
                  <a:pt x="446456" y="104584"/>
                </a:lnTo>
                <a:lnTo>
                  <a:pt x="589331" y="352044"/>
                </a:lnTo>
                <a:lnTo>
                  <a:pt x="553669" y="372618"/>
                </a:lnTo>
                <a:close/>
                <a:moveTo>
                  <a:pt x="877824" y="285750"/>
                </a:moveTo>
                <a:lnTo>
                  <a:pt x="836676" y="285750"/>
                </a:lnTo>
                <a:lnTo>
                  <a:pt x="836676" y="0"/>
                </a:lnTo>
                <a:lnTo>
                  <a:pt x="877824" y="0"/>
                </a:lnTo>
                <a:lnTo>
                  <a:pt x="877824" y="285750"/>
                </a:lnTo>
                <a:close/>
              </a:path>
            </a:pathLst>
          </a:custGeom>
          <a:solidFill>
            <a:schemeClr val="accent1"/>
          </a:solidFill>
          <a:ln w="57150" cap="flat">
            <a:noFill/>
            <a:prstDash val="solid"/>
            <a:miter/>
          </a:ln>
        </p:spPr>
        <p:txBody>
          <a:bodyPr rtlCol="0" anchor="ctr"/>
          <a:lstStyle/>
          <a:p>
            <a:endParaRPr lang="en-US" sz="1800" noProof="0" dirty="0"/>
          </a:p>
        </p:txBody>
      </p:sp>
    </p:spTree>
    <p:extLst>
      <p:ext uri="{BB962C8B-B14F-4D97-AF65-F5344CB8AC3E}">
        <p14:creationId xmlns:p14="http://schemas.microsoft.com/office/powerpoint/2010/main" val="1853007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TextBox 21"/>
          <p:cNvSpPr txBox="1"/>
          <p:nvPr/>
        </p:nvSpPr>
        <p:spPr>
          <a:xfrm>
            <a:off x="12652773" y="1642355"/>
            <a:ext cx="4996544" cy="1866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28" bIns="91428">
            <a:spAutoFit/>
          </a:bodyPr>
          <a:lstStyle/>
          <a:p>
            <a:pPr defTabSz="1828648">
              <a:defRPr sz="5400">
                <a:solidFill>
                  <a:schemeClr val="accent1"/>
                </a:solidFill>
              </a:defRPr>
            </a:pPr>
            <a:r>
              <a:rPr lang="en-US" sz="5298" noProof="0" dirty="0"/>
              <a:t>5+ years </a:t>
            </a:r>
          </a:p>
          <a:p>
            <a:pPr defTabSz="1828648">
              <a:spcBef>
                <a:spcPts val="1000"/>
              </a:spcBef>
              <a:defRPr sz="2400">
                <a:solidFill>
                  <a:srgbClr val="000000"/>
                </a:solidFill>
              </a:defRPr>
            </a:pPr>
            <a:r>
              <a:rPr lang="en-US" sz="2400" noProof="0" dirty="0"/>
              <a:t>recognized by analysts &amp; third-party benchmarks as </a:t>
            </a:r>
            <a:r>
              <a:rPr lang="en-US" sz="2400" noProof="0" dirty="0">
                <a:solidFill>
                  <a:schemeClr val="accent1"/>
                </a:solidFill>
              </a:rPr>
              <a:t>market leader</a:t>
            </a:r>
          </a:p>
        </p:txBody>
      </p:sp>
      <p:sp>
        <p:nvSpPr>
          <p:cNvPr id="969" name="Title 2"/>
          <p:cNvSpPr txBox="1"/>
          <p:nvPr/>
        </p:nvSpPr>
        <p:spPr>
          <a:xfrm>
            <a:off x="613337" y="740975"/>
            <a:ext cx="5505776"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523635">
              <a:defRPr sz="2800" b="1">
                <a:solidFill>
                  <a:srgbClr val="000000"/>
                </a:solidFill>
              </a:defRPr>
            </a:lvl1pPr>
          </a:lstStyle>
          <a:p>
            <a:r>
              <a:rPr lang="en-US" sz="4200" noProof="0" dirty="0">
                <a:solidFill>
                  <a:schemeClr val="accent1"/>
                </a:solidFill>
              </a:rPr>
              <a:t>Why IBM?</a:t>
            </a:r>
          </a:p>
        </p:txBody>
      </p:sp>
      <p:sp>
        <p:nvSpPr>
          <p:cNvPr id="973" name="Text Placeholder 11"/>
          <p:cNvSpPr txBox="1"/>
          <p:nvPr/>
        </p:nvSpPr>
        <p:spPr>
          <a:xfrm>
            <a:off x="6705497" y="1775721"/>
            <a:ext cx="5810144" cy="907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08" tIns="45708" rIns="45708" bIns="45708">
            <a:spAutoFit/>
          </a:bodyPr>
          <a:lstStyle>
            <a:lvl1pPr defTabSz="1219403">
              <a:spcBef>
                <a:spcPts val="800"/>
              </a:spcBef>
              <a:defRPr sz="5400">
                <a:solidFill>
                  <a:schemeClr val="accent1"/>
                </a:solidFill>
              </a:defRPr>
            </a:lvl1pPr>
          </a:lstStyle>
          <a:p>
            <a:r>
              <a:rPr lang="en-US" sz="5298" noProof="0" dirty="0"/>
              <a:t>10+ years </a:t>
            </a:r>
          </a:p>
        </p:txBody>
      </p:sp>
      <p:sp>
        <p:nvSpPr>
          <p:cNvPr id="974" name="Content Placeholder 3"/>
          <p:cNvSpPr txBox="1"/>
          <p:nvPr/>
        </p:nvSpPr>
        <p:spPr>
          <a:xfrm>
            <a:off x="6757357" y="7085266"/>
            <a:ext cx="3809351" cy="8536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defTabSz="2437942">
              <a:lnSpc>
                <a:spcPct val="120000"/>
              </a:lnSpc>
              <a:spcBef>
                <a:spcPts val="500"/>
              </a:spcBef>
              <a:defRPr sz="2400">
                <a:solidFill>
                  <a:srgbClr val="000000"/>
                </a:solidFill>
              </a:defRPr>
            </a:lvl1pPr>
          </a:lstStyle>
          <a:p>
            <a:r>
              <a:rPr lang="en-US" noProof="0" dirty="0"/>
              <a:t>clients using IBM watson</a:t>
            </a:r>
            <a:r>
              <a:rPr lang="en-US" noProof="0" dirty="0">
                <a:solidFill>
                  <a:schemeClr val="accent1"/>
                </a:solidFill>
              </a:rPr>
              <a:t>x</a:t>
            </a:r>
            <a:r>
              <a:rPr lang="en-US" noProof="0" dirty="0"/>
              <a:t> AI assistant technology</a:t>
            </a:r>
          </a:p>
        </p:txBody>
      </p:sp>
      <p:sp>
        <p:nvSpPr>
          <p:cNvPr id="975" name="Content Placeholder 4"/>
          <p:cNvSpPr txBox="1"/>
          <p:nvPr/>
        </p:nvSpPr>
        <p:spPr>
          <a:xfrm>
            <a:off x="6688452" y="6128763"/>
            <a:ext cx="2327722" cy="815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42">
              <a:defRPr sz="5300">
                <a:solidFill>
                  <a:srgbClr val="0062FF"/>
                </a:solidFill>
              </a:defRPr>
            </a:lvl1pPr>
          </a:lstStyle>
          <a:p>
            <a:r>
              <a:rPr lang="en-US" sz="5298" noProof="0" dirty="0"/>
              <a:t>10K</a:t>
            </a:r>
          </a:p>
        </p:txBody>
      </p:sp>
      <p:sp>
        <p:nvSpPr>
          <p:cNvPr id="976" name="Content Placeholder 3"/>
          <p:cNvSpPr txBox="1"/>
          <p:nvPr/>
        </p:nvSpPr>
        <p:spPr>
          <a:xfrm>
            <a:off x="6757356" y="2695719"/>
            <a:ext cx="3809352" cy="8536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defTabSz="2437942">
              <a:lnSpc>
                <a:spcPct val="120000"/>
              </a:lnSpc>
              <a:spcBef>
                <a:spcPts val="500"/>
              </a:spcBef>
              <a:defRPr sz="2400">
                <a:solidFill>
                  <a:srgbClr val="000000"/>
                </a:solidFill>
              </a:defRPr>
            </a:lvl1pPr>
          </a:lstStyle>
          <a:p>
            <a:r>
              <a:rPr lang="en-US" noProof="0" dirty="0"/>
              <a:t>of experience in </a:t>
            </a:r>
            <a:br>
              <a:rPr lang="en-US" noProof="0" dirty="0"/>
            </a:br>
            <a:r>
              <a:rPr lang="en-US" noProof="0" dirty="0">
                <a:solidFill>
                  <a:schemeClr val="accent1"/>
                </a:solidFill>
              </a:rPr>
              <a:t>AI assistants &amp; agents</a:t>
            </a:r>
          </a:p>
        </p:txBody>
      </p:sp>
      <p:sp>
        <p:nvSpPr>
          <p:cNvPr id="977" name="TextBox 22"/>
          <p:cNvSpPr txBox="1"/>
          <p:nvPr/>
        </p:nvSpPr>
        <p:spPr>
          <a:xfrm>
            <a:off x="613336" y="1824883"/>
            <a:ext cx="4614238" cy="3508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28" bIns="91428">
            <a:spAutoFit/>
          </a:bodyPr>
          <a:lstStyle>
            <a:lvl1pPr>
              <a:defRPr sz="5400">
                <a:solidFill>
                  <a:srgbClr val="000000"/>
                </a:solidFill>
              </a:defRPr>
            </a:lvl1pPr>
          </a:lstStyle>
          <a:p>
            <a:r>
              <a:rPr lang="en-US" sz="3600" noProof="0" dirty="0"/>
              <a:t>IBM has the experience, technology &amp; experts </a:t>
            </a:r>
          </a:p>
          <a:p>
            <a:r>
              <a:rPr lang="en-US" sz="3600" noProof="0" dirty="0"/>
              <a:t>to help you on your </a:t>
            </a:r>
            <a:br>
              <a:rPr lang="en-US" sz="3600" noProof="0" dirty="0"/>
            </a:br>
            <a:r>
              <a:rPr lang="en-US" sz="3600" noProof="0" dirty="0"/>
              <a:t>generative &amp; agentic AI journey</a:t>
            </a:r>
          </a:p>
        </p:txBody>
      </p:sp>
      <p:sp>
        <p:nvSpPr>
          <p:cNvPr id="978" name="Content Placeholder 1"/>
          <p:cNvSpPr txBox="1"/>
          <p:nvPr/>
        </p:nvSpPr>
        <p:spPr>
          <a:xfrm>
            <a:off x="12744079" y="3953090"/>
            <a:ext cx="4402892" cy="1755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1523330">
              <a:lnSpc>
                <a:spcPct val="105999"/>
              </a:lnSpc>
              <a:spcBef>
                <a:spcPts val="2000"/>
              </a:spcBef>
              <a:defRPr sz="6300" spc="-8">
                <a:solidFill>
                  <a:schemeClr val="accent1"/>
                </a:solidFill>
              </a:defRPr>
            </a:pPr>
            <a:r>
              <a:rPr lang="en-US" sz="5298" noProof="0" dirty="0"/>
              <a:t>50K+</a:t>
            </a:r>
            <a:endParaRPr lang="en-US" sz="5298" spc="-2" noProof="0" dirty="0">
              <a:solidFill>
                <a:srgbClr val="000000"/>
              </a:solidFill>
            </a:endParaRPr>
          </a:p>
          <a:p>
            <a:pPr defTabSz="1523330">
              <a:lnSpc>
                <a:spcPct val="105999"/>
              </a:lnSpc>
              <a:spcBef>
                <a:spcPts val="1000"/>
              </a:spcBef>
              <a:defRPr sz="2400" spc="-8">
                <a:solidFill>
                  <a:schemeClr val="accent1"/>
                </a:solidFill>
              </a:defRPr>
            </a:pPr>
            <a:r>
              <a:rPr lang="en-US" sz="2400" noProof="0" dirty="0"/>
              <a:t>and growing</a:t>
            </a:r>
            <a:r>
              <a:rPr lang="en-US" sz="2400" noProof="0" dirty="0">
                <a:solidFill>
                  <a:srgbClr val="000000"/>
                </a:solidFill>
              </a:rPr>
              <a:t>, skilled data </a:t>
            </a:r>
            <a:br>
              <a:rPr lang="en-US" sz="2400" noProof="0" dirty="0">
                <a:solidFill>
                  <a:srgbClr val="000000"/>
                </a:solidFill>
              </a:rPr>
            </a:br>
            <a:r>
              <a:rPr lang="en-US" sz="2400" noProof="0" dirty="0">
                <a:solidFill>
                  <a:srgbClr val="000000"/>
                </a:solidFill>
              </a:rPr>
              <a:t>&amp; AI practitioners</a:t>
            </a:r>
          </a:p>
        </p:txBody>
      </p:sp>
      <p:sp>
        <p:nvSpPr>
          <p:cNvPr id="980" name="Content Placeholder 4"/>
          <p:cNvSpPr txBox="1"/>
          <p:nvPr/>
        </p:nvSpPr>
        <p:spPr>
          <a:xfrm>
            <a:off x="6757356" y="4066470"/>
            <a:ext cx="3498798" cy="815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42">
              <a:defRPr sz="5300">
                <a:solidFill>
                  <a:srgbClr val="0062FF"/>
                </a:solidFill>
              </a:defRPr>
            </a:lvl1pPr>
          </a:lstStyle>
          <a:p>
            <a:r>
              <a:rPr lang="en-US" sz="5298" noProof="0" dirty="0"/>
              <a:t>1 billion</a:t>
            </a:r>
          </a:p>
        </p:txBody>
      </p:sp>
      <p:sp>
        <p:nvSpPr>
          <p:cNvPr id="981" name="Content Placeholder 3"/>
          <p:cNvSpPr txBox="1"/>
          <p:nvPr/>
        </p:nvSpPr>
        <p:spPr>
          <a:xfrm>
            <a:off x="6757356" y="4971889"/>
            <a:ext cx="4107369" cy="8536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2437454">
              <a:lnSpc>
                <a:spcPct val="120000"/>
              </a:lnSpc>
              <a:spcBef>
                <a:spcPts val="500"/>
              </a:spcBef>
              <a:defRPr sz="2400">
                <a:solidFill>
                  <a:srgbClr val="000000"/>
                </a:solidFill>
              </a:defRPr>
            </a:pPr>
            <a:r>
              <a:rPr lang="en-US" sz="2400" noProof="0" dirty="0"/>
              <a:t>AI assistant messages processed each month</a:t>
            </a:r>
          </a:p>
        </p:txBody>
      </p:sp>
      <p:sp>
        <p:nvSpPr>
          <p:cNvPr id="994" name="Content Placeholder 1"/>
          <p:cNvSpPr txBox="1"/>
          <p:nvPr/>
        </p:nvSpPr>
        <p:spPr>
          <a:xfrm>
            <a:off x="12738198" y="6143840"/>
            <a:ext cx="5526238" cy="1755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3047270">
              <a:lnSpc>
                <a:spcPct val="105999"/>
              </a:lnSpc>
              <a:defRPr sz="6400" spc="-16">
                <a:solidFill>
                  <a:schemeClr val="accent1"/>
                </a:solidFill>
              </a:defRPr>
            </a:pPr>
            <a:r>
              <a:rPr lang="en-US" sz="5298" noProof="0" dirty="0"/>
              <a:t>2K+</a:t>
            </a:r>
            <a:endParaRPr lang="en-US" sz="5298" spc="-4" noProof="0" dirty="0">
              <a:solidFill>
                <a:srgbClr val="000000"/>
              </a:solidFill>
            </a:endParaRPr>
          </a:p>
          <a:p>
            <a:pPr defTabSz="3047270">
              <a:lnSpc>
                <a:spcPct val="105999"/>
              </a:lnSpc>
              <a:spcBef>
                <a:spcPts val="1000"/>
              </a:spcBef>
              <a:defRPr sz="2400" spc="-16">
                <a:solidFill>
                  <a:srgbClr val="000000"/>
                </a:solidFill>
              </a:defRPr>
            </a:pPr>
            <a:r>
              <a:rPr lang="en-US" sz="2400" noProof="0" dirty="0"/>
              <a:t>AI use cases developed </a:t>
            </a:r>
            <a:br>
              <a:rPr lang="en-US" sz="2400" noProof="0" dirty="0"/>
            </a:br>
            <a:r>
              <a:rPr lang="en-US" sz="2400" noProof="0" dirty="0"/>
              <a:t>for clients in 2024</a:t>
            </a:r>
          </a:p>
        </p:txBody>
      </p:sp>
      <p:sp>
        <p:nvSpPr>
          <p:cNvPr id="22" name="Text Placeholder 3">
            <a:extLst>
              <a:ext uri="{FF2B5EF4-FFF2-40B4-BE49-F238E27FC236}">
                <a16:creationId xmlns:a16="http://schemas.microsoft.com/office/drawing/2014/main" id="{62D55F62-664D-A674-0ADF-E690CF94DF1C}"/>
              </a:ext>
            </a:extLst>
          </p:cNvPr>
          <p:cNvSpPr txBox="1">
            <a:spLocks/>
          </p:cNvSpPr>
          <p:nvPr/>
        </p:nvSpPr>
        <p:spPr>
          <a:xfrm>
            <a:off x="6669808" y="576891"/>
            <a:ext cx="4955530" cy="1525390"/>
          </a:xfrm>
          <a:prstGeom prst="rect">
            <a:avLst/>
          </a:prstGeom>
        </p:spPr>
        <p:txBody>
          <a:bodyPr/>
          <a:lstStyle>
            <a:lvl1pPr marL="0" marR="0" indent="0" algn="l" defTabSz="2438430" rtl="0" eaLnBrk="1" latinLnBrk="0" hangingPunct="1">
              <a:lnSpc>
                <a:spcPct val="110000"/>
              </a:lnSpc>
              <a:spcBef>
                <a:spcPts val="0"/>
              </a:spcBef>
              <a:spcAft>
                <a:spcPts val="0"/>
              </a:spcAft>
              <a:buClrTx/>
              <a:buSzTx/>
              <a:buFontTx/>
              <a:buNone/>
              <a:tabLst/>
              <a:defRPr sz="3600" b="1" i="0" u="none" strike="noStrike" cap="none" spc="0" baseline="0">
                <a:solidFill>
                  <a:schemeClr val="tx1"/>
                </a:solidFill>
                <a:uFillTx/>
                <a:latin typeface="IBM Plex Sans Light"/>
                <a:ea typeface="IBM Plex Sans Light"/>
                <a:cs typeface="IBM Plex Sans Light"/>
                <a:sym typeface="IBM Plex Sans Light"/>
              </a:defRPr>
            </a:lvl1pPr>
            <a:lvl2pPr marL="329188"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76"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64"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14" marR="0" indent="-457206" algn="l" defTabSz="2438430" rtl="0" eaLnBrk="1" latinLnBrk="0" hangingPunct="1">
              <a:lnSpc>
                <a:spcPct val="110000"/>
              </a:lnSpc>
              <a:spcBef>
                <a:spcPts val="2901"/>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84"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60"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32"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805"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r>
              <a:rPr lang="en-US" kern="0" noProof="0" dirty="0"/>
              <a:t>Leading Technology</a:t>
            </a:r>
          </a:p>
        </p:txBody>
      </p:sp>
      <p:sp>
        <p:nvSpPr>
          <p:cNvPr id="23" name="Text Placeholder 4">
            <a:extLst>
              <a:ext uri="{FF2B5EF4-FFF2-40B4-BE49-F238E27FC236}">
                <a16:creationId xmlns:a16="http://schemas.microsoft.com/office/drawing/2014/main" id="{E0B509C2-75DE-9939-DD4D-5468F4DBC016}"/>
              </a:ext>
            </a:extLst>
          </p:cNvPr>
          <p:cNvSpPr txBox="1">
            <a:spLocks/>
          </p:cNvSpPr>
          <p:nvPr/>
        </p:nvSpPr>
        <p:spPr>
          <a:xfrm>
            <a:off x="12711305" y="576891"/>
            <a:ext cx="4953004" cy="1525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marR="0" indent="0" algn="l" defTabSz="2438430" rtl="0" eaLnBrk="1" latinLnBrk="0" hangingPunct="1">
              <a:lnSpc>
                <a:spcPct val="110000"/>
              </a:lnSpc>
              <a:spcBef>
                <a:spcPts val="0"/>
              </a:spcBef>
              <a:spcAft>
                <a:spcPts val="0"/>
              </a:spcAft>
              <a:buClrTx/>
              <a:buSzTx/>
              <a:buFontTx/>
              <a:buNone/>
              <a:tabLst/>
              <a:defRPr sz="3600" b="1" i="0" u="none" strike="noStrike" cap="none" spc="0" baseline="0">
                <a:solidFill>
                  <a:schemeClr val="tx1"/>
                </a:solidFill>
                <a:uFillTx/>
                <a:latin typeface="IBM Plex Sans Light"/>
                <a:ea typeface="IBM Plex Sans Light"/>
                <a:cs typeface="IBM Plex Sans Light"/>
                <a:sym typeface="IBM Plex Sans Light"/>
              </a:defRPr>
            </a:lvl1pPr>
            <a:lvl2pPr marL="329188"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76"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64"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14" marR="0" indent="-457206" algn="l" defTabSz="2438430" rtl="0" eaLnBrk="1" latinLnBrk="0" hangingPunct="1">
              <a:lnSpc>
                <a:spcPct val="110000"/>
              </a:lnSpc>
              <a:spcBef>
                <a:spcPts val="2901"/>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84"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60"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32"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805"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r>
              <a:rPr lang="en-US" kern="0" noProof="0" dirty="0"/>
              <a:t>Expertise</a:t>
            </a:r>
          </a:p>
        </p:txBody>
      </p:sp>
      <p:sp>
        <p:nvSpPr>
          <p:cNvPr id="3" name="Text Placeholder 4">
            <a:extLst>
              <a:ext uri="{FF2B5EF4-FFF2-40B4-BE49-F238E27FC236}">
                <a16:creationId xmlns:a16="http://schemas.microsoft.com/office/drawing/2014/main" id="{F4B65D34-822D-9C3D-982B-3F9E26AAD65B}"/>
              </a:ext>
            </a:extLst>
          </p:cNvPr>
          <p:cNvSpPr txBox="1">
            <a:spLocks/>
          </p:cNvSpPr>
          <p:nvPr/>
        </p:nvSpPr>
        <p:spPr>
          <a:xfrm>
            <a:off x="18692776" y="532205"/>
            <a:ext cx="5585250" cy="1525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marR="0" indent="0" algn="l" defTabSz="2438430" rtl="0" eaLnBrk="1" latinLnBrk="0" hangingPunct="1">
              <a:lnSpc>
                <a:spcPct val="110000"/>
              </a:lnSpc>
              <a:spcBef>
                <a:spcPts val="0"/>
              </a:spcBef>
              <a:spcAft>
                <a:spcPts val="0"/>
              </a:spcAft>
              <a:buClrTx/>
              <a:buSzTx/>
              <a:buFontTx/>
              <a:buNone/>
              <a:tabLst/>
              <a:defRPr sz="3600" b="1" i="0" u="none" strike="noStrike" cap="none" spc="0" baseline="0">
                <a:solidFill>
                  <a:schemeClr val="tx1"/>
                </a:solidFill>
                <a:uFillTx/>
                <a:latin typeface="IBM Plex Sans Light"/>
                <a:ea typeface="IBM Plex Sans Light"/>
                <a:cs typeface="IBM Plex Sans Light"/>
                <a:sym typeface="IBM Plex Sans Light"/>
              </a:defRPr>
            </a:lvl1pPr>
            <a:lvl2pPr marL="329188"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2pPr>
            <a:lvl3pPr marL="658376"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3pPr>
            <a:lvl4pPr marL="987564" marR="0" indent="-329188" algn="l" defTabSz="243843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IBM Plex Sans Light"/>
                <a:ea typeface="IBM Plex Sans Light"/>
                <a:cs typeface="IBM Plex Sans Light"/>
                <a:sym typeface="IBM Plex Sans Light"/>
              </a:defRPr>
            </a:lvl4pPr>
            <a:lvl5pPr marL="1143014" marR="0" indent="-457206" algn="l" defTabSz="2438430" rtl="0" eaLnBrk="1" latinLnBrk="0" hangingPunct="1">
              <a:lnSpc>
                <a:spcPct val="110000"/>
              </a:lnSpc>
              <a:spcBef>
                <a:spcPts val="2901"/>
              </a:spcBef>
              <a:spcAft>
                <a:spcPts val="0"/>
              </a:spcAft>
              <a:buClrTx/>
              <a:buSzPct val="100000"/>
              <a:buFont typeface="IBM Plex Sans Light" panose="020B0604020202020204" pitchFamily="34" charset="0"/>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5pPr>
            <a:lvl6pPr marL="1843084"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6pPr>
            <a:lvl7pPr marL="2205660"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7pPr>
            <a:lvl8pPr marL="2568232"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8pPr>
            <a:lvl9pPr marL="2930805" marR="0" indent="-389013" algn="l" defTabSz="2438430" rtl="0" eaLnBrk="1" latinLnBrk="0" hangingPunct="1">
              <a:lnSpc>
                <a:spcPct val="100000"/>
              </a:lnSpc>
              <a:spcBef>
                <a:spcPts val="2901"/>
              </a:spcBef>
              <a:spcAft>
                <a:spcPts val="0"/>
              </a:spcAft>
              <a:buClrTx/>
              <a:buSzPct val="100000"/>
              <a:buFontTx/>
              <a:buChar char="»"/>
              <a:tabLst/>
              <a:defRPr sz="3600" b="0" i="0" u="none" strike="noStrike" cap="none" spc="0" baseline="0">
                <a:solidFill>
                  <a:srgbClr val="000000"/>
                </a:solidFill>
                <a:uFillTx/>
                <a:latin typeface="IBM Plex Sans Light"/>
                <a:ea typeface="IBM Plex Sans Light"/>
                <a:cs typeface="IBM Plex Sans Light"/>
                <a:sym typeface="IBM Plex Sans Light"/>
              </a:defRPr>
            </a:lvl9pPr>
          </a:lstStyle>
          <a:p>
            <a:r>
              <a:rPr lang="en-US" kern="0" noProof="0" dirty="0"/>
              <a:t>Trusted AI</a:t>
            </a:r>
          </a:p>
        </p:txBody>
      </p:sp>
      <p:pic>
        <p:nvPicPr>
          <p:cNvPr id="6" name="Picture 5">
            <a:extLst>
              <a:ext uri="{FF2B5EF4-FFF2-40B4-BE49-F238E27FC236}">
                <a16:creationId xmlns:a16="http://schemas.microsoft.com/office/drawing/2014/main" id="{3190F11C-A5EC-DC88-DFA5-BE3861560CF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945701" y="10075652"/>
            <a:ext cx="4602676" cy="1609024"/>
          </a:xfrm>
          <a:prstGeom prst="rect">
            <a:avLst/>
          </a:prstGeom>
          <a:ln>
            <a:solidFill>
              <a:srgbClr val="B7CDFF"/>
            </a:solidFill>
          </a:ln>
          <a:effectLst>
            <a:outerShdw blurRad="50800" dist="38100" dir="2700000" algn="tl" rotWithShape="0">
              <a:prstClr val="black">
                <a:alpha val="40000"/>
              </a:prstClr>
            </a:outerShdw>
          </a:effectLst>
        </p:spPr>
      </p:pic>
      <p:sp>
        <p:nvSpPr>
          <p:cNvPr id="10" name="Straight Connector 10">
            <a:extLst>
              <a:ext uri="{FF2B5EF4-FFF2-40B4-BE49-F238E27FC236}">
                <a16:creationId xmlns:a16="http://schemas.microsoft.com/office/drawing/2014/main" id="{7BA801EF-DBB3-B9F7-AA47-79864E38B275}"/>
              </a:ext>
            </a:extLst>
          </p:cNvPr>
          <p:cNvSpPr/>
          <p:nvPr/>
        </p:nvSpPr>
        <p:spPr>
          <a:xfrm>
            <a:off x="18797249" y="6882974"/>
            <a:ext cx="4957416" cy="0"/>
          </a:xfrm>
          <a:prstGeom prst="line">
            <a:avLst/>
          </a:prstGeom>
          <a:noFill/>
          <a:ln w="6350" cap="flat">
            <a:solidFill>
              <a:srgbClr val="000000"/>
            </a:solidFill>
            <a:prstDash val="solid"/>
            <a:round/>
          </a:ln>
          <a:effectLst/>
        </p:spPr>
        <p:txBody>
          <a:bodyPr wrap="square" lIns="45714" tIns="45714" rIns="45714" bIns="45714" numCol="1" anchor="t">
            <a:noAutofit/>
          </a:bodyPr>
          <a:lstStyle/>
          <a:p>
            <a:pPr>
              <a:defRPr>
                <a:solidFill>
                  <a:srgbClr val="000000"/>
                </a:solidFill>
              </a:defRPr>
            </a:pPr>
            <a:endParaRPr lang="en-US" sz="1800" noProof="0" dirty="0"/>
          </a:p>
        </p:txBody>
      </p:sp>
      <p:sp>
        <p:nvSpPr>
          <p:cNvPr id="11" name="Text Placeholder 3">
            <a:extLst>
              <a:ext uri="{FF2B5EF4-FFF2-40B4-BE49-F238E27FC236}">
                <a16:creationId xmlns:a16="http://schemas.microsoft.com/office/drawing/2014/main" id="{8411CE67-2E85-5578-D449-D70153D356F6}"/>
              </a:ext>
            </a:extLst>
          </p:cNvPr>
          <p:cNvSpPr>
            <a:spLocks noGrp="1"/>
          </p:cNvSpPr>
          <p:nvPr>
            <p:ph type="body" sz="quarter" idx="12"/>
          </p:nvPr>
        </p:nvSpPr>
        <p:spPr>
          <a:xfrm>
            <a:off x="18676753" y="1775720"/>
            <a:ext cx="4402892" cy="5749240"/>
          </a:xfrm>
        </p:spPr>
        <p:txBody>
          <a:bodyPr/>
          <a:lstStyle/>
          <a:p>
            <a:pPr marL="342832" indent="-342832">
              <a:spcBef>
                <a:spcPts val="2400"/>
              </a:spcBef>
              <a:spcAft>
                <a:spcPts val="600"/>
              </a:spcAft>
              <a:buFont typeface="IBM Plex Sans Light" panose="020B0604020202020204" pitchFamily="34" charset="0"/>
              <a:buChar char="•"/>
            </a:pPr>
            <a:r>
              <a:rPr lang="en-US" sz="2400" noProof="0" dirty="0">
                <a:latin typeface="IBM Plex Sans Light"/>
              </a:rPr>
              <a:t>Industry’s </a:t>
            </a:r>
            <a:r>
              <a:rPr lang="en-US" sz="2400" noProof="0" dirty="0">
                <a:solidFill>
                  <a:schemeClr val="accent1"/>
                </a:solidFill>
                <a:latin typeface="IBM Plex Sans Light"/>
              </a:rPr>
              <a:t>most trusted </a:t>
            </a:r>
            <a:r>
              <a:rPr lang="en-US" sz="2400" noProof="0" dirty="0">
                <a:latin typeface="IBM Plex Sans Light"/>
              </a:rPr>
              <a:t>LLM for enterprise usage</a:t>
            </a:r>
          </a:p>
          <a:p>
            <a:pPr marL="342832" indent="-342832">
              <a:spcBef>
                <a:spcPts val="2400"/>
              </a:spcBef>
              <a:spcAft>
                <a:spcPts val="600"/>
              </a:spcAft>
              <a:buFont typeface="IBM Plex Sans Light" panose="020B0604020202020204" pitchFamily="34" charset="0"/>
              <a:buChar char="•"/>
            </a:pPr>
            <a:r>
              <a:rPr lang="en-US" sz="2400" noProof="0" dirty="0">
                <a:latin typeface="IBM Plex Sans Light"/>
              </a:rPr>
              <a:t>Consistently </a:t>
            </a:r>
            <a:r>
              <a:rPr lang="en-US" sz="2400" noProof="0" dirty="0">
                <a:solidFill>
                  <a:schemeClr val="accent1"/>
                </a:solidFill>
                <a:latin typeface="IBM Plex Sans Light"/>
              </a:rPr>
              <a:t>less biased</a:t>
            </a:r>
          </a:p>
          <a:p>
            <a:pPr marL="342832" indent="-342832">
              <a:spcBef>
                <a:spcPts val="2400"/>
              </a:spcBef>
              <a:spcAft>
                <a:spcPts val="600"/>
              </a:spcAft>
              <a:buFont typeface="IBM Plex Sans Light" panose="020B0604020202020204" pitchFamily="34" charset="0"/>
              <a:buChar char="•"/>
            </a:pPr>
            <a:r>
              <a:rPr lang="en-US" sz="2400" noProof="0" dirty="0">
                <a:latin typeface="IBM Plex Sans Light"/>
              </a:rPr>
              <a:t>Scores </a:t>
            </a:r>
            <a:r>
              <a:rPr lang="en-US" sz="2400" noProof="0" dirty="0">
                <a:solidFill>
                  <a:schemeClr val="accent1"/>
                </a:solidFill>
                <a:latin typeface="IBM Plex Sans Light"/>
              </a:rPr>
              <a:t>high on harmlessness </a:t>
            </a:r>
            <a:r>
              <a:rPr lang="en-US" sz="2400" noProof="0" dirty="0">
                <a:latin typeface="IBM Plex Sans Light"/>
              </a:rPr>
              <a:t>across attack domains</a:t>
            </a:r>
          </a:p>
          <a:p>
            <a:pPr marL="342832" indent="-342832">
              <a:spcBef>
                <a:spcPts val="2400"/>
              </a:spcBef>
              <a:spcAft>
                <a:spcPts val="600"/>
              </a:spcAft>
              <a:buFont typeface="IBM Plex Sans Light" panose="020B0604020202020204" pitchFamily="34" charset="0"/>
              <a:buChar char="•"/>
            </a:pPr>
            <a:r>
              <a:rPr lang="en-US" sz="2400" noProof="0" dirty="0">
                <a:solidFill>
                  <a:schemeClr val="accent1"/>
                </a:solidFill>
                <a:latin typeface="IBM Plex Sans Light"/>
              </a:rPr>
              <a:t>Outperforms </a:t>
            </a:r>
            <a:r>
              <a:rPr lang="en-US" sz="2400" noProof="0" dirty="0">
                <a:latin typeface="IBM Plex Sans Light"/>
              </a:rPr>
              <a:t>significantly larger LLMs across domains </a:t>
            </a:r>
            <a:br>
              <a:rPr lang="en-US" sz="2400" noProof="0" dirty="0">
                <a:latin typeface="IBM Plex Sans Light"/>
              </a:rPr>
            </a:br>
            <a:r>
              <a:rPr lang="en-US" sz="2400" noProof="0" dirty="0">
                <a:latin typeface="IBM Plex Sans Light"/>
              </a:rPr>
              <a:t>&amp; languages</a:t>
            </a:r>
          </a:p>
        </p:txBody>
      </p:sp>
      <p:pic>
        <p:nvPicPr>
          <p:cNvPr id="4" name="Picture 3">
            <a:extLst>
              <a:ext uri="{FF2B5EF4-FFF2-40B4-BE49-F238E27FC236}">
                <a16:creationId xmlns:a16="http://schemas.microsoft.com/office/drawing/2014/main" id="{76811BE6-4EB1-A55F-261D-B4B947FBD02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663503" y="7416333"/>
            <a:ext cx="5085668" cy="2532370"/>
          </a:xfrm>
          <a:prstGeom prst="rect">
            <a:avLst/>
          </a:prstGeom>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E5F6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7E72D-2E58-5FA9-35AF-EA3BF67E2249}"/>
              </a:ext>
            </a:extLst>
          </p:cNvPr>
          <p:cNvSpPr>
            <a:spLocks noGrp="1"/>
          </p:cNvSpPr>
          <p:nvPr>
            <p:ph type="title"/>
          </p:nvPr>
        </p:nvSpPr>
        <p:spPr>
          <a:xfrm>
            <a:off x="576000" y="576000"/>
            <a:ext cx="11934655" cy="8832850"/>
          </a:xfrm>
        </p:spPr>
        <p:txBody>
          <a:bodyPr/>
          <a:lstStyle/>
          <a:p>
            <a:pPr>
              <a:lnSpc>
                <a:spcPct val="110000"/>
              </a:lnSpc>
            </a:pPr>
            <a:r>
              <a:rPr lang="en-US" sz="6800" b="1" noProof="0" dirty="0">
                <a:latin typeface="IBM Plex Sans Light"/>
              </a:rPr>
              <a:t>watson</a:t>
            </a:r>
            <a:r>
              <a:rPr lang="en-US" sz="6800" b="1" noProof="0" dirty="0">
                <a:solidFill>
                  <a:schemeClr val="accent1"/>
                </a:solidFill>
                <a:latin typeface="IBM Plex Sans Light"/>
              </a:rPr>
              <a:t>x</a:t>
            </a:r>
            <a:r>
              <a:rPr lang="en-US" sz="6800" b="1" noProof="0" dirty="0">
                <a:latin typeface="IBM Plex Sans Light"/>
              </a:rPr>
              <a:t> Orchestrate </a:t>
            </a:r>
            <a:r>
              <a:rPr lang="en-US" sz="6800" noProof="0" dirty="0">
                <a:latin typeface="IBM Plex Sans Light"/>
              </a:rPr>
              <a:t>packaging &amp; pricing basics</a:t>
            </a:r>
          </a:p>
        </p:txBody>
      </p:sp>
      <p:sp>
        <p:nvSpPr>
          <p:cNvPr id="4" name="TextBox 5">
            <a:extLst>
              <a:ext uri="{FF2B5EF4-FFF2-40B4-BE49-F238E27FC236}">
                <a16:creationId xmlns:a16="http://schemas.microsoft.com/office/drawing/2014/main" id="{4CB2F884-3E66-7731-4F9D-FE338511523E}"/>
              </a:ext>
            </a:extLst>
          </p:cNvPr>
          <p:cNvSpPr txBox="1"/>
          <p:nvPr/>
        </p:nvSpPr>
        <p:spPr>
          <a:xfrm>
            <a:off x="576072" y="11514918"/>
            <a:ext cx="7898928"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3840" tIns="243840" rIns="243840" bIns="243840">
            <a:spAutoFit/>
          </a:bodyPr>
          <a:lstStyle/>
          <a:p>
            <a:pPr>
              <a:spcBef>
                <a:spcPts val="2900"/>
              </a:spcBef>
              <a:defRPr>
                <a:solidFill>
                  <a:schemeClr val="accent1"/>
                </a:solidFill>
              </a:defRPr>
            </a:pPr>
            <a:r>
              <a:rPr lang="en-US" sz="2800" u="sng" noProof="0" dirty="0">
                <a:solidFill>
                  <a:schemeClr val="accent1"/>
                </a:solidFill>
                <a:uFill>
                  <a:solidFill>
                    <a:schemeClr val="accent1"/>
                  </a:solidFill>
                </a:uFill>
                <a:hlinkClick r:id="rId3">
                  <a:extLst>
                    <a:ext uri="{A12FA001-AC4F-418D-AE19-62706E023703}">
                      <ahyp:hlinkClr xmlns:ahyp="http://schemas.microsoft.com/office/drawing/2018/hyperlinkcolor" val="tx"/>
                    </a:ext>
                  </a:extLst>
                </a:hlinkClick>
              </a:rPr>
              <a:t>Pricing and </a:t>
            </a:r>
            <a:r>
              <a:rPr lang="en-US" sz="2800" u="sng" noProof="0" dirty="0">
                <a:solidFill>
                  <a:schemeClr val="accent1"/>
                </a:solidFill>
                <a:uFill>
                  <a:solidFill>
                    <a:schemeClr val="accent1"/>
                  </a:solidFill>
                </a:uFill>
                <a:hlinkClick r:id="rId4">
                  <a:extLst>
                    <a:ext uri="{A12FA001-AC4F-418D-AE19-62706E023703}">
                      <ahyp:hlinkClr xmlns:ahyp="http://schemas.microsoft.com/office/drawing/2018/hyperlinkcolor" val="tx"/>
                    </a:ext>
                  </a:extLst>
                </a:hlinkClick>
              </a:rPr>
              <a:t>packaging</a:t>
            </a:r>
            <a:r>
              <a:rPr lang="en-US" sz="2800" u="sng" noProof="0" dirty="0">
                <a:solidFill>
                  <a:schemeClr val="accent1"/>
                </a:solidFill>
                <a:uFill>
                  <a:solidFill>
                    <a:schemeClr val="accent1"/>
                  </a:solidFill>
                </a:uFill>
                <a:hlinkClick r:id="rId3">
                  <a:extLst>
                    <a:ext uri="{A12FA001-AC4F-418D-AE19-62706E023703}">
                      <ahyp:hlinkClr xmlns:ahyp="http://schemas.microsoft.com/office/drawing/2018/hyperlinkcolor" val="tx"/>
                    </a:ext>
                  </a:extLst>
                </a:hlinkClick>
              </a:rPr>
              <a:t> deck</a:t>
            </a:r>
            <a:r>
              <a:rPr lang="en-US" sz="2800" noProof="0" dirty="0">
                <a:solidFill>
                  <a:schemeClr val="accent1"/>
                </a:solidFill>
                <a:uFill>
                  <a:solidFill>
                    <a:schemeClr val="accent1"/>
                  </a:solidFill>
                </a:uFill>
              </a:rPr>
              <a:t> </a:t>
            </a:r>
            <a:r>
              <a:rPr lang="en-US" sz="2800" noProof="0" dirty="0">
                <a:solidFill>
                  <a:schemeClr val="accent1"/>
                </a:solidFill>
              </a:rPr>
              <a:t>→</a:t>
            </a:r>
          </a:p>
        </p:txBody>
      </p:sp>
      <p:sp>
        <p:nvSpPr>
          <p:cNvPr id="5" name="TextBox 5">
            <a:extLst>
              <a:ext uri="{FF2B5EF4-FFF2-40B4-BE49-F238E27FC236}">
                <a16:creationId xmlns:a16="http://schemas.microsoft.com/office/drawing/2014/main" id="{A3C43D9E-2C2A-C86D-54CC-51047A645925}"/>
              </a:ext>
            </a:extLst>
          </p:cNvPr>
          <p:cNvSpPr txBox="1"/>
          <p:nvPr/>
        </p:nvSpPr>
        <p:spPr>
          <a:xfrm>
            <a:off x="576072" y="12408622"/>
            <a:ext cx="7898928"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3840" tIns="243840" rIns="243840" bIns="243840">
            <a:spAutoFit/>
          </a:bodyPr>
          <a:lstStyle/>
          <a:p>
            <a:pPr>
              <a:spcBef>
                <a:spcPts val="2900"/>
              </a:spcBef>
              <a:defRPr>
                <a:solidFill>
                  <a:schemeClr val="accent1"/>
                </a:solidFill>
              </a:defRPr>
            </a:pPr>
            <a:r>
              <a:rPr lang="en-US" sz="2800" u="sng" noProof="0" dirty="0">
                <a:solidFill>
                  <a:schemeClr val="accent1"/>
                </a:solidFill>
                <a:uFill>
                  <a:solidFill>
                    <a:schemeClr val="accent1"/>
                  </a:solidFill>
                </a:uFill>
                <a:hlinkClick r:id="rId5">
                  <a:extLst>
                    <a:ext uri="{A12FA001-AC4F-418D-AE19-62706E023703}">
                      <ahyp:hlinkClr xmlns:ahyp="http://schemas.microsoft.com/office/drawing/2018/hyperlinkcolor" val="tx"/>
                    </a:ext>
                  </a:extLst>
                </a:hlinkClick>
              </a:rPr>
              <a:t>Pricing on ibm.com</a:t>
            </a:r>
            <a:r>
              <a:rPr lang="en-US" sz="2800" noProof="0" dirty="0">
                <a:solidFill>
                  <a:schemeClr val="accent1"/>
                </a:solidFill>
              </a:rPr>
              <a:t> →</a:t>
            </a:r>
          </a:p>
        </p:txBody>
      </p:sp>
      <p:sp>
        <p:nvSpPr>
          <p:cNvPr id="3" name="Title 1">
            <a:extLst>
              <a:ext uri="{FF2B5EF4-FFF2-40B4-BE49-F238E27FC236}">
                <a16:creationId xmlns:a16="http://schemas.microsoft.com/office/drawing/2014/main" id="{BF612EC0-9AD4-BC42-4B9C-CA8CCECAEFA4}"/>
              </a:ext>
            </a:extLst>
          </p:cNvPr>
          <p:cNvSpPr txBox="1">
            <a:spLocks/>
          </p:cNvSpPr>
          <p:nvPr/>
        </p:nvSpPr>
        <p:spPr>
          <a:xfrm>
            <a:off x="576001" y="3465220"/>
            <a:ext cx="18321600" cy="1906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16800" b="0" i="0" u="none" strike="noStrike" cap="none" spc="0" baseline="0">
                <a:solidFill>
                  <a:schemeClr val="tx2"/>
                </a:solidFill>
                <a:uFillTx/>
                <a:latin typeface="IBM Plex Sans Light" panose="020B0303050203000203" pitchFamily="34" charset="0"/>
                <a:ea typeface="IBM Plex Sans Light"/>
                <a:cs typeface="IBM Plex Sans Light"/>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IBM Plex Sans Light"/>
                <a:ea typeface="IBM Plex Sans Light"/>
                <a:cs typeface="IBM Plex Sans Light"/>
                <a:sym typeface="IBM Plex Sans Light"/>
              </a:defRPr>
            </a:lvl9pPr>
          </a:lstStyle>
          <a:p>
            <a:r>
              <a:rPr lang="en-US" sz="4200" b="1" kern="0" noProof="0" dirty="0">
                <a:latin typeface="IBM Plex Sans Light"/>
              </a:rPr>
              <a:t>Note: </a:t>
            </a:r>
            <a:r>
              <a:rPr lang="en-US" sz="4200" kern="0" noProof="0" dirty="0">
                <a:latin typeface="IBM Plex Sans Light"/>
              </a:rPr>
              <a:t>watson</a:t>
            </a:r>
            <a:r>
              <a:rPr lang="en-US" sz="4200" kern="0" noProof="0" dirty="0">
                <a:solidFill>
                  <a:schemeClr val="accent1"/>
                </a:solidFill>
                <a:latin typeface="IBM Plex Sans Light"/>
              </a:rPr>
              <a:t>x</a:t>
            </a:r>
            <a:r>
              <a:rPr lang="en-US" sz="4200" kern="0" noProof="0" dirty="0">
                <a:latin typeface="IBM Plex Sans Light"/>
              </a:rPr>
              <a:t> Orchestrate pricing is evolving based on fast-changing AI agent market trends. Always check the latest pricing and packaging deck.</a:t>
            </a:r>
          </a:p>
        </p:txBody>
      </p:sp>
    </p:spTree>
    <p:extLst>
      <p:ext uri="{BB962C8B-B14F-4D97-AF65-F5344CB8AC3E}">
        <p14:creationId xmlns:p14="http://schemas.microsoft.com/office/powerpoint/2010/main" val="97992331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descr="Blue 10 quarter slide background">
            <a:extLst>
              <a:ext uri="{FF2B5EF4-FFF2-40B4-BE49-F238E27FC236}">
                <a16:creationId xmlns:a16="http://schemas.microsoft.com/office/drawing/2014/main" id="{9836FE60-CD94-B1D0-E183-4397F7C6205F}"/>
              </a:ext>
            </a:extLst>
          </p:cNvPr>
          <p:cNvSpPr/>
          <p:nvPr/>
        </p:nvSpPr>
        <p:spPr bwMode="auto">
          <a:xfrm>
            <a:off x="1496040" y="3797917"/>
            <a:ext cx="6769478" cy="6743347"/>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ea typeface="IBM Plex Sans Light"/>
              <a:cs typeface="IBM Plex Sans Light"/>
            </a:endParaRPr>
          </a:p>
        </p:txBody>
      </p:sp>
      <p:sp>
        <p:nvSpPr>
          <p:cNvPr id="7" name="Title 2">
            <a:extLst>
              <a:ext uri="{FF2B5EF4-FFF2-40B4-BE49-F238E27FC236}">
                <a16:creationId xmlns:a16="http://schemas.microsoft.com/office/drawing/2014/main" id="{44A43D78-7639-B522-E18D-36ADE74F00EC}"/>
              </a:ext>
            </a:extLst>
          </p:cNvPr>
          <p:cNvSpPr>
            <a:spLocks noGrp="1"/>
          </p:cNvSpPr>
          <p:nvPr>
            <p:ph type="title"/>
          </p:nvPr>
        </p:nvSpPr>
        <p:spPr>
          <a:xfrm>
            <a:off x="560905" y="536448"/>
            <a:ext cx="17916492" cy="11452352"/>
          </a:xfrm>
        </p:spPr>
        <p:txBody>
          <a:bodyPr>
            <a:normAutofit/>
          </a:bodyPr>
          <a:lstStyle/>
          <a:p>
            <a:r>
              <a:rPr lang="en-US" sz="4200" noProof="0" dirty="0">
                <a:latin typeface="IBM Plex Sans Light"/>
              </a:rPr>
              <a:t>New Agentic Plan Pricing (Effective May 2025)</a:t>
            </a:r>
            <a:endParaRPr lang="en-US" sz="4200" noProof="0" dirty="0">
              <a:solidFill>
                <a:schemeClr val="accent1"/>
              </a:solidFill>
            </a:endParaRPr>
          </a:p>
        </p:txBody>
      </p:sp>
      <p:sp>
        <p:nvSpPr>
          <p:cNvPr id="2" name="TextBox 5">
            <a:extLst>
              <a:ext uri="{FF2B5EF4-FFF2-40B4-BE49-F238E27FC236}">
                <a16:creationId xmlns:a16="http://schemas.microsoft.com/office/drawing/2014/main" id="{386741B5-6844-23D5-6361-5DCFC27126C2}"/>
              </a:ext>
            </a:extLst>
          </p:cNvPr>
          <p:cNvSpPr txBox="1"/>
          <p:nvPr/>
        </p:nvSpPr>
        <p:spPr>
          <a:xfrm>
            <a:off x="366590" y="12520061"/>
            <a:ext cx="7898928"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3840" tIns="243840" rIns="243840" bIns="243840">
            <a:spAutoFit/>
          </a:bodyPr>
          <a:lstStyle/>
          <a:p>
            <a:pPr>
              <a:spcBef>
                <a:spcPts val="2900"/>
              </a:spcBef>
              <a:defRPr>
                <a:solidFill>
                  <a:schemeClr val="accent1"/>
                </a:solidFill>
              </a:defRPr>
            </a:pPr>
            <a:r>
              <a:rPr lang="en-US" sz="2800" u="sng" noProof="0" dirty="0">
                <a:solidFill>
                  <a:schemeClr val="accent1"/>
                </a:solidFill>
                <a:uFill>
                  <a:solidFill>
                    <a:schemeClr val="accent1"/>
                  </a:solidFill>
                </a:uFill>
                <a:hlinkClick r:id="rId3"/>
              </a:rPr>
              <a:t>Pricing </a:t>
            </a:r>
            <a:r>
              <a:rPr lang="en-US" sz="2800" u="sng" noProof="0" dirty="0">
                <a:solidFill>
                  <a:schemeClr val="accent1"/>
                </a:solidFill>
                <a:uFill>
                  <a:solidFill>
                    <a:schemeClr val="accent1"/>
                  </a:solidFill>
                </a:uFill>
                <a:hlinkClick r:id="rId4"/>
              </a:rPr>
              <a:t>and</a:t>
            </a:r>
            <a:r>
              <a:rPr lang="en-US" sz="2800" u="sng" noProof="0" dirty="0">
                <a:solidFill>
                  <a:schemeClr val="accent1"/>
                </a:solidFill>
                <a:uFill>
                  <a:solidFill>
                    <a:schemeClr val="accent1"/>
                  </a:solidFill>
                </a:uFill>
                <a:hlinkClick r:id="rId3"/>
              </a:rPr>
              <a:t> packaging deck</a:t>
            </a:r>
            <a:r>
              <a:rPr lang="en-US" sz="2800" noProof="0" dirty="0">
                <a:solidFill>
                  <a:schemeClr val="accent1"/>
                </a:solidFill>
                <a:uFill>
                  <a:solidFill>
                    <a:schemeClr val="accent1"/>
                  </a:solidFill>
                </a:uFill>
              </a:rPr>
              <a:t> </a:t>
            </a:r>
            <a:r>
              <a:rPr lang="en-US" sz="2800" noProof="0" dirty="0">
                <a:solidFill>
                  <a:schemeClr val="accent1"/>
                </a:solidFill>
              </a:rPr>
              <a:t>→</a:t>
            </a:r>
          </a:p>
        </p:txBody>
      </p:sp>
      <p:sp>
        <p:nvSpPr>
          <p:cNvPr id="4" name="TextBox 3">
            <a:extLst>
              <a:ext uri="{FF2B5EF4-FFF2-40B4-BE49-F238E27FC236}">
                <a16:creationId xmlns:a16="http://schemas.microsoft.com/office/drawing/2014/main" id="{B5F4AEF2-9006-3617-0B47-D56004CE596A}"/>
              </a:ext>
            </a:extLst>
          </p:cNvPr>
          <p:cNvSpPr txBox="1"/>
          <p:nvPr/>
        </p:nvSpPr>
        <p:spPr>
          <a:xfrm>
            <a:off x="9755221" y="3691570"/>
            <a:ext cx="13030201" cy="717119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571500" indent="-571500" algn="l">
              <a:spcBef>
                <a:spcPts val="2400"/>
              </a:spcBef>
              <a:buFont typeface="Arial" panose="020B0604020202020204" pitchFamily="34" charset="0"/>
              <a:buChar char="•"/>
            </a:pPr>
            <a:r>
              <a:rPr lang="en-US" b="0" i="0" u="none" strike="noStrike" dirty="0">
                <a:solidFill>
                  <a:srgbClr val="000000"/>
                </a:solidFill>
                <a:effectLst/>
              </a:rPr>
              <a:t>IBM launched Agentic Plan Instances in May 2025</a:t>
            </a:r>
          </a:p>
          <a:p>
            <a:pPr marL="571500" indent="-571500" algn="l">
              <a:spcBef>
                <a:spcPts val="2400"/>
              </a:spcBef>
              <a:buFont typeface="Arial" panose="020B0604020202020204" pitchFamily="34" charset="0"/>
              <a:buChar char="•"/>
            </a:pPr>
            <a:r>
              <a:rPr lang="en-US" b="0" i="0" u="none" strike="noStrike" dirty="0">
                <a:solidFill>
                  <a:srgbClr val="000000"/>
                </a:solidFill>
                <a:effectLst/>
              </a:rPr>
              <a:t>New primary go-to-market pricing model for all use cases</a:t>
            </a:r>
          </a:p>
          <a:p>
            <a:pPr marL="571500" indent="-571500">
              <a:spcBef>
                <a:spcPts val="2400"/>
              </a:spcBef>
              <a:buFont typeface="Arial" panose="020B0604020202020204" pitchFamily="34" charset="0"/>
              <a:buChar char="•"/>
            </a:pPr>
            <a:r>
              <a:rPr lang="en-US" b="0" i="0" u="none" strike="noStrike" dirty="0">
                <a:solidFill>
                  <a:srgbClr val="000000"/>
                </a:solidFill>
                <a:effectLst/>
              </a:rPr>
              <a:t>Simplified billing metric: </a:t>
            </a:r>
            <a:r>
              <a:rPr lang="en-US" b="0" i="0" u="none" strike="noStrike" dirty="0">
                <a:solidFill>
                  <a:schemeClr val="accent1"/>
                </a:solidFill>
                <a:effectLst/>
              </a:rPr>
              <a:t>Monthly Active Users (MAUs) </a:t>
            </a:r>
            <a:r>
              <a:rPr lang="en-US" b="0" i="0" u="none" strike="noStrike" dirty="0">
                <a:solidFill>
                  <a:srgbClr val="000000"/>
                </a:solidFill>
                <a:effectLst/>
              </a:rPr>
              <a:t>–</a:t>
            </a:r>
            <a:r>
              <a:rPr lang="en-US" dirty="0">
                <a:solidFill>
                  <a:srgbClr val="000000"/>
                </a:solidFill>
              </a:rPr>
              <a:t>unique users </a:t>
            </a:r>
            <a:r>
              <a:rPr lang="en-US" b="0" i="0" u="none" strike="noStrike" dirty="0">
                <a:solidFill>
                  <a:srgbClr val="000000"/>
                </a:solidFill>
                <a:effectLst/>
              </a:rPr>
              <a:t>accessing the cloud service in any way (chat, voice, workflow)</a:t>
            </a:r>
          </a:p>
          <a:p>
            <a:pPr marL="571500" indent="-571500">
              <a:spcBef>
                <a:spcPts val="2400"/>
              </a:spcBef>
              <a:buFont typeface="Arial" panose="020B0604020202020204" pitchFamily="34" charset="0"/>
              <a:buChar char="•"/>
            </a:pPr>
            <a:r>
              <a:rPr lang="en-US" b="0" i="0" u="none" strike="noStrike" dirty="0">
                <a:solidFill>
                  <a:srgbClr val="000000"/>
                </a:solidFill>
                <a:effectLst/>
              </a:rPr>
              <a:t>Each MAU includes up to 50 messages/month; above that, </a:t>
            </a:r>
            <a:r>
              <a:rPr lang="en-US" dirty="0">
                <a:solidFill>
                  <a:srgbClr val="000000"/>
                </a:solidFill>
              </a:rPr>
              <a:t>the user </a:t>
            </a:r>
            <a:r>
              <a:rPr lang="en-US" b="0" i="0" u="none" strike="noStrike" dirty="0">
                <a:solidFill>
                  <a:srgbClr val="000000"/>
                </a:solidFill>
                <a:effectLst/>
              </a:rPr>
              <a:t>is counted as </a:t>
            </a:r>
            <a:r>
              <a:rPr lang="en-US" dirty="0">
                <a:solidFill>
                  <a:srgbClr val="000000"/>
                </a:solidFill>
              </a:rPr>
              <a:t>an additional </a:t>
            </a:r>
            <a:r>
              <a:rPr lang="en-US" b="0" i="0" u="none" strike="noStrike" dirty="0">
                <a:solidFill>
                  <a:srgbClr val="000000"/>
                </a:solidFill>
                <a:effectLst/>
              </a:rPr>
              <a:t>MAU</a:t>
            </a:r>
          </a:p>
          <a:p>
            <a:pPr marL="571500" indent="-571500" algn="l">
              <a:spcBef>
                <a:spcPts val="2400"/>
              </a:spcBef>
              <a:buFont typeface="Arial" panose="020B0604020202020204" pitchFamily="34" charset="0"/>
              <a:buChar char="•"/>
            </a:pPr>
            <a:r>
              <a:rPr lang="en-US" b="0" i="0" u="none" strike="noStrike" dirty="0">
                <a:solidFill>
                  <a:srgbClr val="000000"/>
                </a:solidFill>
                <a:effectLst/>
              </a:rPr>
              <a:t>High-frequency users (Call Center, SMEs) can be estimated at up to 100 MAUs</a:t>
            </a:r>
          </a:p>
          <a:p>
            <a:pPr marL="571500" indent="-571500" algn="l">
              <a:spcBef>
                <a:spcPts val="2400"/>
              </a:spcBef>
              <a:buFont typeface="Arial" panose="020B0604020202020204" pitchFamily="34" charset="0"/>
              <a:buChar char="•"/>
            </a:pPr>
            <a:r>
              <a:rPr lang="en-US" b="0" i="0" u="none" strike="noStrike" dirty="0">
                <a:solidFill>
                  <a:srgbClr val="000000"/>
                </a:solidFill>
                <a:effectLst/>
              </a:rPr>
              <a:t>15 IDP pages = 1 MAU equivalent</a:t>
            </a:r>
          </a:p>
        </p:txBody>
      </p:sp>
      <p:grpSp>
        <p:nvGrpSpPr>
          <p:cNvPr id="5" name="Group 4">
            <a:extLst>
              <a:ext uri="{FF2B5EF4-FFF2-40B4-BE49-F238E27FC236}">
                <a16:creationId xmlns:a16="http://schemas.microsoft.com/office/drawing/2014/main" id="{9F0D7EC8-8CB3-CEDC-83DC-8FE6055CA57C}"/>
              </a:ext>
            </a:extLst>
          </p:cNvPr>
          <p:cNvGrpSpPr>
            <a:grpSpLocks noChangeAspect="1"/>
          </p:cNvGrpSpPr>
          <p:nvPr/>
        </p:nvGrpSpPr>
        <p:grpSpPr>
          <a:xfrm>
            <a:off x="2751849" y="4924009"/>
            <a:ext cx="4491163" cy="4491163"/>
            <a:chOff x="25719534" y="1651000"/>
            <a:chExt cx="1828800" cy="1828800"/>
          </a:xfrm>
        </p:grpSpPr>
        <p:sp>
          <p:nvSpPr>
            <p:cNvPr id="6" name="Freeform 5">
              <a:extLst>
                <a:ext uri="{FF2B5EF4-FFF2-40B4-BE49-F238E27FC236}">
                  <a16:creationId xmlns:a16="http://schemas.microsoft.com/office/drawing/2014/main" id="{508BAB47-268D-996B-B606-387972E8D021}"/>
                </a:ext>
              </a:extLst>
            </p:cNvPr>
            <p:cNvSpPr/>
            <p:nvPr/>
          </p:nvSpPr>
          <p:spPr>
            <a:xfrm>
              <a:off x="25753824" y="1685290"/>
              <a:ext cx="1760219" cy="1760219"/>
            </a:xfrm>
            <a:custGeom>
              <a:avLst/>
              <a:gdLst>
                <a:gd name="connsiteX0" fmla="*/ 1108710 w 1760219"/>
                <a:gd name="connsiteY0" fmla="*/ 0 h 1760219"/>
                <a:gd name="connsiteX1" fmla="*/ 1360170 w 1760219"/>
                <a:gd name="connsiteY1" fmla="*/ 0 h 1760219"/>
                <a:gd name="connsiteX2" fmla="*/ 1360170 w 1760219"/>
                <a:gd name="connsiteY2" fmla="*/ 251460 h 1760219"/>
                <a:gd name="connsiteX3" fmla="*/ 1320165 w 1760219"/>
                <a:gd name="connsiteY3" fmla="*/ 251460 h 1760219"/>
                <a:gd name="connsiteX4" fmla="*/ 1320165 w 1760219"/>
                <a:gd name="connsiteY4" fmla="*/ 74295 h 1760219"/>
                <a:gd name="connsiteX5" fmla="*/ 40005 w 1760219"/>
                <a:gd name="connsiteY5" fmla="*/ 1354455 h 1760219"/>
                <a:gd name="connsiteX6" fmla="*/ 11430 w 1760219"/>
                <a:gd name="connsiteY6" fmla="*/ 1325880 h 1760219"/>
                <a:gd name="connsiteX7" fmla="*/ 1285875 w 1760219"/>
                <a:gd name="connsiteY7" fmla="*/ 45720 h 1760219"/>
                <a:gd name="connsiteX8" fmla="*/ 1108710 w 1760219"/>
                <a:gd name="connsiteY8" fmla="*/ 45720 h 1760219"/>
                <a:gd name="connsiteX9" fmla="*/ 1108710 w 1760219"/>
                <a:gd name="connsiteY9" fmla="*/ 0 h 1760219"/>
                <a:gd name="connsiteX10" fmla="*/ 251460 w 1760219"/>
                <a:gd name="connsiteY10" fmla="*/ 331470 h 1760219"/>
                <a:gd name="connsiteX11" fmla="*/ 365760 w 1760219"/>
                <a:gd name="connsiteY11" fmla="*/ 331470 h 1760219"/>
                <a:gd name="connsiteX12" fmla="*/ 400050 w 1760219"/>
                <a:gd name="connsiteY12" fmla="*/ 365760 h 1760219"/>
                <a:gd name="connsiteX13" fmla="*/ 365760 w 1760219"/>
                <a:gd name="connsiteY13" fmla="*/ 400050 h 1760219"/>
                <a:gd name="connsiteX14" fmla="*/ 194310 w 1760219"/>
                <a:gd name="connsiteY14" fmla="*/ 400050 h 1760219"/>
                <a:gd name="connsiteX15" fmla="*/ 194310 w 1760219"/>
                <a:gd name="connsiteY15" fmla="*/ 440055 h 1760219"/>
                <a:gd name="connsiteX16" fmla="*/ 285750 w 1760219"/>
                <a:gd name="connsiteY16" fmla="*/ 440055 h 1760219"/>
                <a:gd name="connsiteX17" fmla="*/ 285750 w 1760219"/>
                <a:gd name="connsiteY17" fmla="*/ 502920 h 1760219"/>
                <a:gd name="connsiteX18" fmla="*/ 325755 w 1760219"/>
                <a:gd name="connsiteY18" fmla="*/ 502920 h 1760219"/>
                <a:gd name="connsiteX19" fmla="*/ 325755 w 1760219"/>
                <a:gd name="connsiteY19" fmla="*/ 445770 h 1760219"/>
                <a:gd name="connsiteX20" fmla="*/ 365760 w 1760219"/>
                <a:gd name="connsiteY20" fmla="*/ 445770 h 1760219"/>
                <a:gd name="connsiteX21" fmla="*/ 445770 w 1760219"/>
                <a:gd name="connsiteY21" fmla="*/ 365760 h 1760219"/>
                <a:gd name="connsiteX22" fmla="*/ 365760 w 1760219"/>
                <a:gd name="connsiteY22" fmla="*/ 285750 h 1760219"/>
                <a:gd name="connsiteX23" fmla="*/ 251460 w 1760219"/>
                <a:gd name="connsiteY23" fmla="*/ 285750 h 1760219"/>
                <a:gd name="connsiteX24" fmla="*/ 217170 w 1760219"/>
                <a:gd name="connsiteY24" fmla="*/ 251460 h 1760219"/>
                <a:gd name="connsiteX25" fmla="*/ 251460 w 1760219"/>
                <a:gd name="connsiteY25" fmla="*/ 217170 h 1760219"/>
                <a:gd name="connsiteX26" fmla="*/ 422910 w 1760219"/>
                <a:gd name="connsiteY26" fmla="*/ 217170 h 1760219"/>
                <a:gd name="connsiteX27" fmla="*/ 422910 w 1760219"/>
                <a:gd name="connsiteY27" fmla="*/ 171450 h 1760219"/>
                <a:gd name="connsiteX28" fmla="*/ 331470 w 1760219"/>
                <a:gd name="connsiteY28" fmla="*/ 171450 h 1760219"/>
                <a:gd name="connsiteX29" fmla="*/ 331470 w 1760219"/>
                <a:gd name="connsiteY29" fmla="*/ 108585 h 1760219"/>
                <a:gd name="connsiteX30" fmla="*/ 285750 w 1760219"/>
                <a:gd name="connsiteY30" fmla="*/ 108585 h 1760219"/>
                <a:gd name="connsiteX31" fmla="*/ 285750 w 1760219"/>
                <a:gd name="connsiteY31" fmla="*/ 171450 h 1760219"/>
                <a:gd name="connsiteX32" fmla="*/ 251460 w 1760219"/>
                <a:gd name="connsiteY32" fmla="*/ 171450 h 1760219"/>
                <a:gd name="connsiteX33" fmla="*/ 171450 w 1760219"/>
                <a:gd name="connsiteY33" fmla="*/ 251460 h 1760219"/>
                <a:gd name="connsiteX34" fmla="*/ 251460 w 1760219"/>
                <a:gd name="connsiteY34" fmla="*/ 331470 h 1760219"/>
                <a:gd name="connsiteX35" fmla="*/ 1245870 w 1760219"/>
                <a:gd name="connsiteY35" fmla="*/ 765810 h 1760219"/>
                <a:gd name="connsiteX36" fmla="*/ 1245870 w 1760219"/>
                <a:gd name="connsiteY36" fmla="*/ 1737360 h 1760219"/>
                <a:gd name="connsiteX37" fmla="*/ 1223010 w 1760219"/>
                <a:gd name="connsiteY37" fmla="*/ 1760220 h 1760219"/>
                <a:gd name="connsiteX38" fmla="*/ 937260 w 1760219"/>
                <a:gd name="connsiteY38" fmla="*/ 1760220 h 1760219"/>
                <a:gd name="connsiteX39" fmla="*/ 914400 w 1760219"/>
                <a:gd name="connsiteY39" fmla="*/ 1737360 h 1760219"/>
                <a:gd name="connsiteX40" fmla="*/ 914400 w 1760219"/>
                <a:gd name="connsiteY40" fmla="*/ 765810 h 1760219"/>
                <a:gd name="connsiteX41" fmla="*/ 937260 w 1760219"/>
                <a:gd name="connsiteY41" fmla="*/ 742950 h 1760219"/>
                <a:gd name="connsiteX42" fmla="*/ 1223010 w 1760219"/>
                <a:gd name="connsiteY42" fmla="*/ 742950 h 1760219"/>
                <a:gd name="connsiteX43" fmla="*/ 1245870 w 1760219"/>
                <a:gd name="connsiteY43" fmla="*/ 765810 h 1760219"/>
                <a:gd name="connsiteX44" fmla="*/ 1200150 w 1760219"/>
                <a:gd name="connsiteY44" fmla="*/ 1245870 h 1760219"/>
                <a:gd name="connsiteX45" fmla="*/ 954405 w 1760219"/>
                <a:gd name="connsiteY45" fmla="*/ 1245870 h 1760219"/>
                <a:gd name="connsiteX46" fmla="*/ 954405 w 1760219"/>
                <a:gd name="connsiteY46" fmla="*/ 1720215 h 1760219"/>
                <a:gd name="connsiteX47" fmla="*/ 1200150 w 1760219"/>
                <a:gd name="connsiteY47" fmla="*/ 1720215 h 1760219"/>
                <a:gd name="connsiteX48" fmla="*/ 1200150 w 1760219"/>
                <a:gd name="connsiteY48" fmla="*/ 1245870 h 1760219"/>
                <a:gd name="connsiteX49" fmla="*/ 1200150 w 1760219"/>
                <a:gd name="connsiteY49" fmla="*/ 1245870 h 1760219"/>
                <a:gd name="connsiteX50" fmla="*/ 1200150 w 1760219"/>
                <a:gd name="connsiteY50" fmla="*/ 960120 h 1760219"/>
                <a:gd name="connsiteX51" fmla="*/ 954405 w 1760219"/>
                <a:gd name="connsiteY51" fmla="*/ 960120 h 1760219"/>
                <a:gd name="connsiteX52" fmla="*/ 954405 w 1760219"/>
                <a:gd name="connsiteY52" fmla="*/ 1205865 h 1760219"/>
                <a:gd name="connsiteX53" fmla="*/ 1200150 w 1760219"/>
                <a:gd name="connsiteY53" fmla="*/ 1205865 h 1760219"/>
                <a:gd name="connsiteX54" fmla="*/ 1200150 w 1760219"/>
                <a:gd name="connsiteY54" fmla="*/ 960120 h 1760219"/>
                <a:gd name="connsiteX55" fmla="*/ 1200150 w 1760219"/>
                <a:gd name="connsiteY55" fmla="*/ 960120 h 1760219"/>
                <a:gd name="connsiteX56" fmla="*/ 1200150 w 1760219"/>
                <a:gd name="connsiteY56" fmla="*/ 788670 h 1760219"/>
                <a:gd name="connsiteX57" fmla="*/ 954405 w 1760219"/>
                <a:gd name="connsiteY57" fmla="*/ 788670 h 1760219"/>
                <a:gd name="connsiteX58" fmla="*/ 954405 w 1760219"/>
                <a:gd name="connsiteY58" fmla="*/ 920115 h 1760219"/>
                <a:gd name="connsiteX59" fmla="*/ 1200150 w 1760219"/>
                <a:gd name="connsiteY59" fmla="*/ 920115 h 1760219"/>
                <a:gd name="connsiteX60" fmla="*/ 1200150 w 1760219"/>
                <a:gd name="connsiteY60" fmla="*/ 788670 h 1760219"/>
                <a:gd name="connsiteX61" fmla="*/ 1200150 w 1760219"/>
                <a:gd name="connsiteY61" fmla="*/ 788670 h 1760219"/>
                <a:gd name="connsiteX62" fmla="*/ 0 w 1760219"/>
                <a:gd name="connsiteY62" fmla="*/ 308610 h 1760219"/>
                <a:gd name="connsiteX63" fmla="*/ 308610 w 1760219"/>
                <a:gd name="connsiteY63" fmla="*/ 0 h 1760219"/>
                <a:gd name="connsiteX64" fmla="*/ 617220 w 1760219"/>
                <a:gd name="connsiteY64" fmla="*/ 308610 h 1760219"/>
                <a:gd name="connsiteX65" fmla="*/ 308610 w 1760219"/>
                <a:gd name="connsiteY65" fmla="*/ 617220 h 1760219"/>
                <a:gd name="connsiteX66" fmla="*/ 0 w 1760219"/>
                <a:gd name="connsiteY66" fmla="*/ 308610 h 1760219"/>
                <a:gd name="connsiteX67" fmla="*/ 45720 w 1760219"/>
                <a:gd name="connsiteY67" fmla="*/ 308610 h 1760219"/>
                <a:gd name="connsiteX68" fmla="*/ 308610 w 1760219"/>
                <a:gd name="connsiteY68" fmla="*/ 571500 h 1760219"/>
                <a:gd name="connsiteX69" fmla="*/ 571500 w 1760219"/>
                <a:gd name="connsiteY69" fmla="*/ 308610 h 1760219"/>
                <a:gd name="connsiteX70" fmla="*/ 308610 w 1760219"/>
                <a:gd name="connsiteY70" fmla="*/ 45720 h 1760219"/>
                <a:gd name="connsiteX71" fmla="*/ 45720 w 1760219"/>
                <a:gd name="connsiteY71" fmla="*/ 308610 h 1760219"/>
                <a:gd name="connsiteX72" fmla="*/ 1760220 w 1760219"/>
                <a:gd name="connsiteY72" fmla="*/ 308610 h 1760219"/>
                <a:gd name="connsiteX73" fmla="*/ 1760220 w 1760219"/>
                <a:gd name="connsiteY73" fmla="*/ 1737360 h 1760219"/>
                <a:gd name="connsiteX74" fmla="*/ 1737360 w 1760219"/>
                <a:gd name="connsiteY74" fmla="*/ 1760220 h 1760219"/>
                <a:gd name="connsiteX75" fmla="*/ 1451610 w 1760219"/>
                <a:gd name="connsiteY75" fmla="*/ 1760220 h 1760219"/>
                <a:gd name="connsiteX76" fmla="*/ 1428750 w 1760219"/>
                <a:gd name="connsiteY76" fmla="*/ 1737360 h 1760219"/>
                <a:gd name="connsiteX77" fmla="*/ 1428750 w 1760219"/>
                <a:gd name="connsiteY77" fmla="*/ 308610 h 1760219"/>
                <a:gd name="connsiteX78" fmla="*/ 1451610 w 1760219"/>
                <a:gd name="connsiteY78" fmla="*/ 285750 h 1760219"/>
                <a:gd name="connsiteX79" fmla="*/ 1737360 w 1760219"/>
                <a:gd name="connsiteY79" fmla="*/ 285750 h 1760219"/>
                <a:gd name="connsiteX80" fmla="*/ 1760220 w 1760219"/>
                <a:gd name="connsiteY80" fmla="*/ 308610 h 1760219"/>
                <a:gd name="connsiteX81" fmla="*/ 1714500 w 1760219"/>
                <a:gd name="connsiteY81" fmla="*/ 960120 h 1760219"/>
                <a:gd name="connsiteX82" fmla="*/ 1468755 w 1760219"/>
                <a:gd name="connsiteY82" fmla="*/ 960120 h 1760219"/>
                <a:gd name="connsiteX83" fmla="*/ 1468755 w 1760219"/>
                <a:gd name="connsiteY83" fmla="*/ 1720215 h 1760219"/>
                <a:gd name="connsiteX84" fmla="*/ 1714500 w 1760219"/>
                <a:gd name="connsiteY84" fmla="*/ 1720215 h 1760219"/>
                <a:gd name="connsiteX85" fmla="*/ 1714500 w 1760219"/>
                <a:gd name="connsiteY85" fmla="*/ 960120 h 1760219"/>
                <a:gd name="connsiteX86" fmla="*/ 1714500 w 1760219"/>
                <a:gd name="connsiteY86" fmla="*/ 960120 h 1760219"/>
                <a:gd name="connsiteX87" fmla="*/ 1714500 w 1760219"/>
                <a:gd name="connsiteY87" fmla="*/ 560070 h 1760219"/>
                <a:gd name="connsiteX88" fmla="*/ 1468755 w 1760219"/>
                <a:gd name="connsiteY88" fmla="*/ 560070 h 1760219"/>
                <a:gd name="connsiteX89" fmla="*/ 1468755 w 1760219"/>
                <a:gd name="connsiteY89" fmla="*/ 920115 h 1760219"/>
                <a:gd name="connsiteX90" fmla="*/ 1714500 w 1760219"/>
                <a:gd name="connsiteY90" fmla="*/ 920115 h 1760219"/>
                <a:gd name="connsiteX91" fmla="*/ 1714500 w 1760219"/>
                <a:gd name="connsiteY91" fmla="*/ 560070 h 1760219"/>
                <a:gd name="connsiteX92" fmla="*/ 1714500 w 1760219"/>
                <a:gd name="connsiteY92" fmla="*/ 560070 h 1760219"/>
                <a:gd name="connsiteX93" fmla="*/ 1714500 w 1760219"/>
                <a:gd name="connsiteY93" fmla="*/ 331470 h 1760219"/>
                <a:gd name="connsiteX94" fmla="*/ 1468755 w 1760219"/>
                <a:gd name="connsiteY94" fmla="*/ 331470 h 1760219"/>
                <a:gd name="connsiteX95" fmla="*/ 1468755 w 1760219"/>
                <a:gd name="connsiteY95" fmla="*/ 520065 h 1760219"/>
                <a:gd name="connsiteX96" fmla="*/ 1714500 w 1760219"/>
                <a:gd name="connsiteY96" fmla="*/ 520065 h 1760219"/>
                <a:gd name="connsiteX97" fmla="*/ 1714500 w 1760219"/>
                <a:gd name="connsiteY97" fmla="*/ 331470 h 1760219"/>
                <a:gd name="connsiteX98" fmla="*/ 1714500 w 1760219"/>
                <a:gd name="connsiteY98" fmla="*/ 331470 h 1760219"/>
                <a:gd name="connsiteX99" fmla="*/ 731520 w 1760219"/>
                <a:gd name="connsiteY99" fmla="*/ 1280160 h 1760219"/>
                <a:gd name="connsiteX100" fmla="*/ 731520 w 1760219"/>
                <a:gd name="connsiteY100" fmla="*/ 1737360 h 1760219"/>
                <a:gd name="connsiteX101" fmla="*/ 708660 w 1760219"/>
                <a:gd name="connsiteY101" fmla="*/ 1760220 h 1760219"/>
                <a:gd name="connsiteX102" fmla="*/ 422910 w 1760219"/>
                <a:gd name="connsiteY102" fmla="*/ 1760220 h 1760219"/>
                <a:gd name="connsiteX103" fmla="*/ 400050 w 1760219"/>
                <a:gd name="connsiteY103" fmla="*/ 1737360 h 1760219"/>
                <a:gd name="connsiteX104" fmla="*/ 400050 w 1760219"/>
                <a:gd name="connsiteY104" fmla="*/ 1280160 h 1760219"/>
                <a:gd name="connsiteX105" fmla="*/ 422910 w 1760219"/>
                <a:gd name="connsiteY105" fmla="*/ 1257300 h 1760219"/>
                <a:gd name="connsiteX106" fmla="*/ 708660 w 1760219"/>
                <a:gd name="connsiteY106" fmla="*/ 1257300 h 1760219"/>
                <a:gd name="connsiteX107" fmla="*/ 731520 w 1760219"/>
                <a:gd name="connsiteY107" fmla="*/ 1280160 h 1760219"/>
                <a:gd name="connsiteX108" fmla="*/ 685800 w 1760219"/>
                <a:gd name="connsiteY108" fmla="*/ 1417320 h 1760219"/>
                <a:gd name="connsiteX109" fmla="*/ 445770 w 1760219"/>
                <a:gd name="connsiteY109" fmla="*/ 1417320 h 1760219"/>
                <a:gd name="connsiteX110" fmla="*/ 445770 w 1760219"/>
                <a:gd name="connsiteY110" fmla="*/ 1720215 h 1760219"/>
                <a:gd name="connsiteX111" fmla="*/ 691515 w 1760219"/>
                <a:gd name="connsiteY111" fmla="*/ 1720215 h 1760219"/>
                <a:gd name="connsiteX112" fmla="*/ 685800 w 1760219"/>
                <a:gd name="connsiteY112" fmla="*/ 1417320 h 1760219"/>
                <a:gd name="connsiteX113" fmla="*/ 685800 w 1760219"/>
                <a:gd name="connsiteY113" fmla="*/ 1303020 h 1760219"/>
                <a:gd name="connsiteX114" fmla="*/ 445770 w 1760219"/>
                <a:gd name="connsiteY114" fmla="*/ 1303020 h 1760219"/>
                <a:gd name="connsiteX115" fmla="*/ 445770 w 1760219"/>
                <a:gd name="connsiteY115" fmla="*/ 1377315 h 1760219"/>
                <a:gd name="connsiteX116" fmla="*/ 691515 w 1760219"/>
                <a:gd name="connsiteY116" fmla="*/ 1377315 h 1760219"/>
                <a:gd name="connsiteX117" fmla="*/ 685800 w 1760219"/>
                <a:gd name="connsiteY117" fmla="*/ 1303020 h 176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760219" h="1760219">
                  <a:moveTo>
                    <a:pt x="1108710" y="0"/>
                  </a:moveTo>
                  <a:lnTo>
                    <a:pt x="1360170" y="0"/>
                  </a:lnTo>
                  <a:lnTo>
                    <a:pt x="1360170" y="251460"/>
                  </a:lnTo>
                  <a:lnTo>
                    <a:pt x="1320165" y="251460"/>
                  </a:lnTo>
                  <a:lnTo>
                    <a:pt x="1320165" y="74295"/>
                  </a:lnTo>
                  <a:lnTo>
                    <a:pt x="40005" y="1354455"/>
                  </a:lnTo>
                  <a:lnTo>
                    <a:pt x="11430" y="1325880"/>
                  </a:lnTo>
                  <a:lnTo>
                    <a:pt x="1285875" y="45720"/>
                  </a:lnTo>
                  <a:lnTo>
                    <a:pt x="1108710" y="45720"/>
                  </a:lnTo>
                  <a:lnTo>
                    <a:pt x="1108710" y="0"/>
                  </a:lnTo>
                  <a:close/>
                  <a:moveTo>
                    <a:pt x="251460" y="331470"/>
                  </a:moveTo>
                  <a:lnTo>
                    <a:pt x="365760" y="331470"/>
                  </a:lnTo>
                  <a:cubicBezTo>
                    <a:pt x="388620" y="331470"/>
                    <a:pt x="400050" y="348615"/>
                    <a:pt x="400050" y="365760"/>
                  </a:cubicBezTo>
                  <a:cubicBezTo>
                    <a:pt x="400050" y="382905"/>
                    <a:pt x="388620" y="400050"/>
                    <a:pt x="365760" y="400050"/>
                  </a:cubicBezTo>
                  <a:lnTo>
                    <a:pt x="194310" y="400050"/>
                  </a:lnTo>
                  <a:lnTo>
                    <a:pt x="194310" y="440055"/>
                  </a:lnTo>
                  <a:lnTo>
                    <a:pt x="285750" y="440055"/>
                  </a:lnTo>
                  <a:lnTo>
                    <a:pt x="285750" y="502920"/>
                  </a:lnTo>
                  <a:lnTo>
                    <a:pt x="325755" y="502920"/>
                  </a:lnTo>
                  <a:lnTo>
                    <a:pt x="325755" y="445770"/>
                  </a:lnTo>
                  <a:lnTo>
                    <a:pt x="365760" y="445770"/>
                  </a:lnTo>
                  <a:cubicBezTo>
                    <a:pt x="411480" y="445770"/>
                    <a:pt x="445770" y="411480"/>
                    <a:pt x="445770" y="365760"/>
                  </a:cubicBezTo>
                  <a:cubicBezTo>
                    <a:pt x="445770" y="320040"/>
                    <a:pt x="411480" y="285750"/>
                    <a:pt x="365760" y="285750"/>
                  </a:cubicBezTo>
                  <a:lnTo>
                    <a:pt x="251460" y="285750"/>
                  </a:lnTo>
                  <a:cubicBezTo>
                    <a:pt x="228600" y="285750"/>
                    <a:pt x="217170" y="274320"/>
                    <a:pt x="217170" y="251460"/>
                  </a:cubicBezTo>
                  <a:cubicBezTo>
                    <a:pt x="217170" y="228600"/>
                    <a:pt x="228600" y="217170"/>
                    <a:pt x="251460" y="217170"/>
                  </a:cubicBezTo>
                  <a:lnTo>
                    <a:pt x="422910" y="217170"/>
                  </a:lnTo>
                  <a:lnTo>
                    <a:pt x="422910" y="171450"/>
                  </a:lnTo>
                  <a:lnTo>
                    <a:pt x="331470" y="171450"/>
                  </a:lnTo>
                  <a:lnTo>
                    <a:pt x="331470" y="108585"/>
                  </a:lnTo>
                  <a:lnTo>
                    <a:pt x="285750" y="108585"/>
                  </a:lnTo>
                  <a:lnTo>
                    <a:pt x="285750" y="171450"/>
                  </a:lnTo>
                  <a:lnTo>
                    <a:pt x="251460" y="171450"/>
                  </a:lnTo>
                  <a:cubicBezTo>
                    <a:pt x="205740" y="171450"/>
                    <a:pt x="171450" y="205740"/>
                    <a:pt x="171450" y="251460"/>
                  </a:cubicBezTo>
                  <a:cubicBezTo>
                    <a:pt x="171450" y="297180"/>
                    <a:pt x="205740" y="331470"/>
                    <a:pt x="251460" y="331470"/>
                  </a:cubicBezTo>
                  <a:close/>
                  <a:moveTo>
                    <a:pt x="1245870" y="765810"/>
                  </a:moveTo>
                  <a:lnTo>
                    <a:pt x="1245870" y="1737360"/>
                  </a:lnTo>
                  <a:cubicBezTo>
                    <a:pt x="1245870" y="1748790"/>
                    <a:pt x="1234440" y="1760220"/>
                    <a:pt x="1223010" y="1760220"/>
                  </a:cubicBezTo>
                  <a:lnTo>
                    <a:pt x="937260" y="1760220"/>
                  </a:lnTo>
                  <a:cubicBezTo>
                    <a:pt x="925830" y="1760220"/>
                    <a:pt x="914400" y="1748790"/>
                    <a:pt x="914400" y="1737360"/>
                  </a:cubicBezTo>
                  <a:lnTo>
                    <a:pt x="914400" y="765810"/>
                  </a:lnTo>
                  <a:cubicBezTo>
                    <a:pt x="914400" y="754380"/>
                    <a:pt x="925830" y="742950"/>
                    <a:pt x="937260" y="742950"/>
                  </a:cubicBezTo>
                  <a:lnTo>
                    <a:pt x="1223010" y="742950"/>
                  </a:lnTo>
                  <a:cubicBezTo>
                    <a:pt x="1234440" y="742950"/>
                    <a:pt x="1245870" y="754380"/>
                    <a:pt x="1245870" y="765810"/>
                  </a:cubicBezTo>
                  <a:close/>
                  <a:moveTo>
                    <a:pt x="1200150" y="1245870"/>
                  </a:moveTo>
                  <a:lnTo>
                    <a:pt x="954405" y="1245870"/>
                  </a:lnTo>
                  <a:lnTo>
                    <a:pt x="954405" y="1720215"/>
                  </a:lnTo>
                  <a:lnTo>
                    <a:pt x="1200150" y="1720215"/>
                  </a:lnTo>
                  <a:lnTo>
                    <a:pt x="1200150" y="1245870"/>
                  </a:lnTo>
                  <a:lnTo>
                    <a:pt x="1200150" y="1245870"/>
                  </a:lnTo>
                  <a:close/>
                  <a:moveTo>
                    <a:pt x="1200150" y="960120"/>
                  </a:moveTo>
                  <a:lnTo>
                    <a:pt x="954405" y="960120"/>
                  </a:lnTo>
                  <a:lnTo>
                    <a:pt x="954405" y="1205865"/>
                  </a:lnTo>
                  <a:lnTo>
                    <a:pt x="1200150" y="1205865"/>
                  </a:lnTo>
                  <a:lnTo>
                    <a:pt x="1200150" y="960120"/>
                  </a:lnTo>
                  <a:lnTo>
                    <a:pt x="1200150" y="960120"/>
                  </a:lnTo>
                  <a:close/>
                  <a:moveTo>
                    <a:pt x="1200150" y="788670"/>
                  </a:moveTo>
                  <a:lnTo>
                    <a:pt x="954405" y="788670"/>
                  </a:lnTo>
                  <a:lnTo>
                    <a:pt x="954405" y="920115"/>
                  </a:lnTo>
                  <a:lnTo>
                    <a:pt x="1200150" y="920115"/>
                  </a:lnTo>
                  <a:lnTo>
                    <a:pt x="1200150" y="788670"/>
                  </a:lnTo>
                  <a:lnTo>
                    <a:pt x="1200150" y="788670"/>
                  </a:lnTo>
                  <a:close/>
                  <a:moveTo>
                    <a:pt x="0" y="308610"/>
                  </a:moveTo>
                  <a:cubicBezTo>
                    <a:pt x="0" y="137160"/>
                    <a:pt x="137160" y="0"/>
                    <a:pt x="308610" y="0"/>
                  </a:cubicBezTo>
                  <a:cubicBezTo>
                    <a:pt x="480060" y="0"/>
                    <a:pt x="617220" y="137160"/>
                    <a:pt x="617220" y="308610"/>
                  </a:cubicBezTo>
                  <a:cubicBezTo>
                    <a:pt x="617220" y="480060"/>
                    <a:pt x="480060" y="617220"/>
                    <a:pt x="308610" y="617220"/>
                  </a:cubicBezTo>
                  <a:cubicBezTo>
                    <a:pt x="137160" y="617220"/>
                    <a:pt x="0" y="480060"/>
                    <a:pt x="0" y="308610"/>
                  </a:cubicBezTo>
                  <a:close/>
                  <a:moveTo>
                    <a:pt x="45720" y="308610"/>
                  </a:moveTo>
                  <a:cubicBezTo>
                    <a:pt x="45720" y="457200"/>
                    <a:pt x="165735" y="571500"/>
                    <a:pt x="308610" y="571500"/>
                  </a:cubicBezTo>
                  <a:cubicBezTo>
                    <a:pt x="451485" y="571500"/>
                    <a:pt x="571500" y="451485"/>
                    <a:pt x="571500" y="308610"/>
                  </a:cubicBezTo>
                  <a:cubicBezTo>
                    <a:pt x="571500" y="165735"/>
                    <a:pt x="457200" y="45720"/>
                    <a:pt x="308610" y="45720"/>
                  </a:cubicBezTo>
                  <a:cubicBezTo>
                    <a:pt x="160020" y="45720"/>
                    <a:pt x="45720" y="160020"/>
                    <a:pt x="45720" y="308610"/>
                  </a:cubicBezTo>
                  <a:close/>
                  <a:moveTo>
                    <a:pt x="1760220" y="308610"/>
                  </a:moveTo>
                  <a:lnTo>
                    <a:pt x="1760220" y="1737360"/>
                  </a:lnTo>
                  <a:cubicBezTo>
                    <a:pt x="1760220" y="1748790"/>
                    <a:pt x="1748790" y="1760220"/>
                    <a:pt x="1737360" y="1760220"/>
                  </a:cubicBezTo>
                  <a:lnTo>
                    <a:pt x="1451610" y="1760220"/>
                  </a:lnTo>
                  <a:cubicBezTo>
                    <a:pt x="1440180" y="1760220"/>
                    <a:pt x="1428750" y="1748790"/>
                    <a:pt x="1428750" y="1737360"/>
                  </a:cubicBezTo>
                  <a:lnTo>
                    <a:pt x="1428750" y="308610"/>
                  </a:lnTo>
                  <a:cubicBezTo>
                    <a:pt x="1428750" y="297180"/>
                    <a:pt x="1440180" y="285750"/>
                    <a:pt x="1451610" y="285750"/>
                  </a:cubicBezTo>
                  <a:lnTo>
                    <a:pt x="1737360" y="285750"/>
                  </a:lnTo>
                  <a:cubicBezTo>
                    <a:pt x="1748790" y="285750"/>
                    <a:pt x="1760220" y="297180"/>
                    <a:pt x="1760220" y="308610"/>
                  </a:cubicBezTo>
                  <a:close/>
                  <a:moveTo>
                    <a:pt x="1714500" y="960120"/>
                  </a:moveTo>
                  <a:lnTo>
                    <a:pt x="1468755" y="960120"/>
                  </a:lnTo>
                  <a:lnTo>
                    <a:pt x="1468755" y="1720215"/>
                  </a:lnTo>
                  <a:lnTo>
                    <a:pt x="1714500" y="1720215"/>
                  </a:lnTo>
                  <a:lnTo>
                    <a:pt x="1714500" y="960120"/>
                  </a:lnTo>
                  <a:lnTo>
                    <a:pt x="1714500" y="960120"/>
                  </a:lnTo>
                  <a:close/>
                  <a:moveTo>
                    <a:pt x="1714500" y="560070"/>
                  </a:moveTo>
                  <a:lnTo>
                    <a:pt x="1468755" y="560070"/>
                  </a:lnTo>
                  <a:lnTo>
                    <a:pt x="1468755" y="920115"/>
                  </a:lnTo>
                  <a:lnTo>
                    <a:pt x="1714500" y="920115"/>
                  </a:lnTo>
                  <a:lnTo>
                    <a:pt x="1714500" y="560070"/>
                  </a:lnTo>
                  <a:lnTo>
                    <a:pt x="1714500" y="560070"/>
                  </a:lnTo>
                  <a:close/>
                  <a:moveTo>
                    <a:pt x="1714500" y="331470"/>
                  </a:moveTo>
                  <a:lnTo>
                    <a:pt x="1468755" y="331470"/>
                  </a:lnTo>
                  <a:lnTo>
                    <a:pt x="1468755" y="520065"/>
                  </a:lnTo>
                  <a:lnTo>
                    <a:pt x="1714500" y="520065"/>
                  </a:lnTo>
                  <a:lnTo>
                    <a:pt x="1714500" y="331470"/>
                  </a:lnTo>
                  <a:lnTo>
                    <a:pt x="1714500" y="331470"/>
                  </a:lnTo>
                  <a:close/>
                  <a:moveTo>
                    <a:pt x="731520" y="1280160"/>
                  </a:moveTo>
                  <a:lnTo>
                    <a:pt x="731520" y="1737360"/>
                  </a:lnTo>
                  <a:cubicBezTo>
                    <a:pt x="731520" y="1748790"/>
                    <a:pt x="720090" y="1760220"/>
                    <a:pt x="708660" y="1760220"/>
                  </a:cubicBezTo>
                  <a:lnTo>
                    <a:pt x="422910" y="1760220"/>
                  </a:lnTo>
                  <a:cubicBezTo>
                    <a:pt x="411480" y="1760220"/>
                    <a:pt x="400050" y="1748790"/>
                    <a:pt x="400050" y="1737360"/>
                  </a:cubicBezTo>
                  <a:lnTo>
                    <a:pt x="400050" y="1280160"/>
                  </a:lnTo>
                  <a:cubicBezTo>
                    <a:pt x="400050" y="1268730"/>
                    <a:pt x="411480" y="1257300"/>
                    <a:pt x="422910" y="1257300"/>
                  </a:cubicBezTo>
                  <a:lnTo>
                    <a:pt x="708660" y="1257300"/>
                  </a:lnTo>
                  <a:cubicBezTo>
                    <a:pt x="720090" y="1257300"/>
                    <a:pt x="731520" y="1268730"/>
                    <a:pt x="731520" y="1280160"/>
                  </a:cubicBezTo>
                  <a:close/>
                  <a:moveTo>
                    <a:pt x="685800" y="1417320"/>
                  </a:moveTo>
                  <a:lnTo>
                    <a:pt x="445770" y="1417320"/>
                  </a:lnTo>
                  <a:lnTo>
                    <a:pt x="445770" y="1720215"/>
                  </a:lnTo>
                  <a:lnTo>
                    <a:pt x="691515" y="1720215"/>
                  </a:lnTo>
                  <a:cubicBezTo>
                    <a:pt x="685800" y="1714500"/>
                    <a:pt x="685800" y="1417320"/>
                    <a:pt x="685800" y="1417320"/>
                  </a:cubicBezTo>
                  <a:close/>
                  <a:moveTo>
                    <a:pt x="685800" y="1303020"/>
                  </a:moveTo>
                  <a:lnTo>
                    <a:pt x="445770" y="1303020"/>
                  </a:lnTo>
                  <a:lnTo>
                    <a:pt x="445770" y="1377315"/>
                  </a:lnTo>
                  <a:lnTo>
                    <a:pt x="691515" y="1377315"/>
                  </a:lnTo>
                  <a:cubicBezTo>
                    <a:pt x="685800" y="1371600"/>
                    <a:pt x="685800" y="1303020"/>
                    <a:pt x="685800" y="1303020"/>
                  </a:cubicBezTo>
                  <a:close/>
                </a:path>
              </a:pathLst>
            </a:custGeom>
            <a:solidFill>
              <a:schemeClr val="accent1"/>
            </a:solidFill>
            <a:ln w="57150"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ea typeface="IBM Plex Sans Light"/>
                <a:cs typeface="IBM Plex Sans Light"/>
              </a:endParaRPr>
            </a:p>
          </p:txBody>
        </p:sp>
        <p:sp>
          <p:nvSpPr>
            <p:cNvPr id="29" name="Freeform 28">
              <a:extLst>
                <a:ext uri="{FF2B5EF4-FFF2-40B4-BE49-F238E27FC236}">
                  <a16:creationId xmlns:a16="http://schemas.microsoft.com/office/drawing/2014/main" id="{042292BF-0EE9-20EB-1046-5D60563993AE}"/>
                </a:ext>
              </a:extLst>
            </p:cNvPr>
            <p:cNvSpPr/>
            <p:nvPr/>
          </p:nvSpPr>
          <p:spPr>
            <a:xfrm>
              <a:off x="25719534" y="1651000"/>
              <a:ext cx="1828800" cy="182880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0"/>
                  </a:lnTo>
                  <a:lnTo>
                    <a:pt x="1828800" y="1828800"/>
                  </a:lnTo>
                  <a:lnTo>
                    <a:pt x="0" y="1828800"/>
                  </a:lnTo>
                  <a:close/>
                </a:path>
              </a:pathLst>
            </a:custGeom>
            <a:noFill/>
            <a:ln w="57150"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ea typeface="IBM Plex Sans Light"/>
                <a:cs typeface="IBM Plex Sans Light"/>
              </a:endParaRPr>
            </a:p>
          </p:txBody>
        </p:sp>
      </p:grpSp>
    </p:spTree>
    <p:extLst>
      <p:ext uri="{BB962C8B-B14F-4D97-AF65-F5344CB8AC3E}">
        <p14:creationId xmlns:p14="http://schemas.microsoft.com/office/powerpoint/2010/main" val="2001323416"/>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5CE10-810C-38FF-87A6-FE4A4483E13F}"/>
            </a:ext>
          </a:extLst>
        </p:cNvPr>
        <p:cNvGrpSpPr/>
        <p:nvPr/>
      </p:nvGrpSpPr>
      <p:grpSpPr>
        <a:xfrm>
          <a:off x="0" y="0"/>
          <a:ext cx="0" cy="0"/>
          <a:chOff x="0" y="0"/>
          <a:chExt cx="0" cy="0"/>
        </a:xfrm>
      </p:grpSpPr>
      <p:sp>
        <p:nvSpPr>
          <p:cNvPr id="9" name="Rectangle 8" descr="Blue 10 quarter slide background">
            <a:extLst>
              <a:ext uri="{FF2B5EF4-FFF2-40B4-BE49-F238E27FC236}">
                <a16:creationId xmlns:a16="http://schemas.microsoft.com/office/drawing/2014/main" id="{B03F875C-00DB-EAB1-830E-49B3EF3BA57E}"/>
              </a:ext>
            </a:extLst>
          </p:cNvPr>
          <p:cNvSpPr/>
          <p:nvPr/>
        </p:nvSpPr>
        <p:spPr bwMode="auto">
          <a:xfrm>
            <a:off x="1496040" y="3797917"/>
            <a:ext cx="6769478" cy="6743347"/>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ea typeface="IBM Plex Sans Light"/>
              <a:cs typeface="IBM Plex Sans Light"/>
            </a:endParaRPr>
          </a:p>
        </p:txBody>
      </p:sp>
      <p:sp>
        <p:nvSpPr>
          <p:cNvPr id="7" name="Title 2">
            <a:extLst>
              <a:ext uri="{FF2B5EF4-FFF2-40B4-BE49-F238E27FC236}">
                <a16:creationId xmlns:a16="http://schemas.microsoft.com/office/drawing/2014/main" id="{29D8D4F5-C344-5278-AAB9-82B1A81AE3E5}"/>
              </a:ext>
            </a:extLst>
          </p:cNvPr>
          <p:cNvSpPr>
            <a:spLocks noGrp="1"/>
          </p:cNvSpPr>
          <p:nvPr>
            <p:ph type="title"/>
          </p:nvPr>
        </p:nvSpPr>
        <p:spPr>
          <a:xfrm>
            <a:off x="560905" y="536448"/>
            <a:ext cx="17916492" cy="1065890"/>
          </a:xfrm>
        </p:spPr>
        <p:txBody>
          <a:bodyPr>
            <a:normAutofit/>
          </a:bodyPr>
          <a:lstStyle/>
          <a:p>
            <a:r>
              <a:rPr lang="en-US" sz="4200" noProof="0" dirty="0">
                <a:latin typeface="IBM Plex Sans Light"/>
              </a:rPr>
              <a:t>Message Definition &amp; IBM Pre-built Agent Pricing</a:t>
            </a:r>
            <a:endParaRPr lang="en-US" sz="4200" noProof="0" dirty="0">
              <a:solidFill>
                <a:schemeClr val="accent1"/>
              </a:solidFill>
            </a:endParaRPr>
          </a:p>
        </p:txBody>
      </p:sp>
      <p:sp>
        <p:nvSpPr>
          <p:cNvPr id="2" name="TextBox 5">
            <a:extLst>
              <a:ext uri="{FF2B5EF4-FFF2-40B4-BE49-F238E27FC236}">
                <a16:creationId xmlns:a16="http://schemas.microsoft.com/office/drawing/2014/main" id="{A6E13D55-5FFA-0690-88B0-7ED1C1FF4510}"/>
              </a:ext>
            </a:extLst>
          </p:cNvPr>
          <p:cNvSpPr txBox="1"/>
          <p:nvPr/>
        </p:nvSpPr>
        <p:spPr>
          <a:xfrm>
            <a:off x="366590" y="12520061"/>
            <a:ext cx="7898928" cy="923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3840" tIns="243840" rIns="243840" bIns="243840">
            <a:spAutoFit/>
          </a:bodyPr>
          <a:lstStyle/>
          <a:p>
            <a:pPr>
              <a:spcBef>
                <a:spcPts val="2900"/>
              </a:spcBef>
              <a:defRPr>
                <a:solidFill>
                  <a:schemeClr val="accent1"/>
                </a:solidFill>
              </a:defRPr>
            </a:pPr>
            <a:r>
              <a:rPr lang="en-US" sz="2800" u="sng" noProof="0" dirty="0">
                <a:solidFill>
                  <a:schemeClr val="accent1"/>
                </a:solidFill>
                <a:uFill>
                  <a:solidFill>
                    <a:schemeClr val="accent1"/>
                  </a:solidFill>
                </a:uFill>
                <a:hlinkClick r:id="rId3"/>
              </a:rPr>
              <a:t>Pricing </a:t>
            </a:r>
            <a:r>
              <a:rPr lang="en-US" sz="2800" u="sng" noProof="0" dirty="0">
                <a:solidFill>
                  <a:schemeClr val="accent1"/>
                </a:solidFill>
                <a:uFill>
                  <a:solidFill>
                    <a:schemeClr val="accent1"/>
                  </a:solidFill>
                </a:uFill>
                <a:hlinkClick r:id="rId4"/>
              </a:rPr>
              <a:t>and</a:t>
            </a:r>
            <a:r>
              <a:rPr lang="en-US" sz="2800" u="sng" noProof="0" dirty="0">
                <a:solidFill>
                  <a:schemeClr val="accent1"/>
                </a:solidFill>
                <a:uFill>
                  <a:solidFill>
                    <a:schemeClr val="accent1"/>
                  </a:solidFill>
                </a:uFill>
                <a:hlinkClick r:id="rId3"/>
              </a:rPr>
              <a:t> packaging deck</a:t>
            </a:r>
            <a:r>
              <a:rPr lang="en-US" sz="2800" noProof="0" dirty="0">
                <a:solidFill>
                  <a:schemeClr val="accent1"/>
                </a:solidFill>
                <a:uFill>
                  <a:solidFill>
                    <a:schemeClr val="accent1"/>
                  </a:solidFill>
                </a:uFill>
              </a:rPr>
              <a:t> </a:t>
            </a:r>
            <a:r>
              <a:rPr lang="en-US" sz="2800" noProof="0" dirty="0">
                <a:solidFill>
                  <a:schemeClr val="accent1"/>
                </a:solidFill>
              </a:rPr>
              <a:t>→</a:t>
            </a:r>
          </a:p>
        </p:txBody>
      </p:sp>
      <p:sp>
        <p:nvSpPr>
          <p:cNvPr id="4" name="TextBox 3">
            <a:extLst>
              <a:ext uri="{FF2B5EF4-FFF2-40B4-BE49-F238E27FC236}">
                <a16:creationId xmlns:a16="http://schemas.microsoft.com/office/drawing/2014/main" id="{D83788A8-ACEA-7C40-B61F-C9B3538766D5}"/>
              </a:ext>
            </a:extLst>
          </p:cNvPr>
          <p:cNvSpPr txBox="1"/>
          <p:nvPr/>
        </p:nvSpPr>
        <p:spPr>
          <a:xfrm>
            <a:off x="9606557" y="3959281"/>
            <a:ext cx="13030201" cy="5509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571500" indent="-571500">
              <a:spcBef>
                <a:spcPts val="3000"/>
              </a:spcBef>
              <a:buFont typeface="Arial" panose="020B0604020202020204" pitchFamily="34" charset="0"/>
              <a:buChar char="•"/>
            </a:pPr>
            <a:r>
              <a:rPr lang="en-US" i="0" u="none" strike="noStrike" dirty="0">
                <a:solidFill>
                  <a:schemeClr val="accent1"/>
                </a:solidFill>
                <a:effectLst/>
              </a:rPr>
              <a:t>Message</a:t>
            </a:r>
            <a:r>
              <a:rPr lang="en-US" b="0" i="0" u="none" strike="noStrike" dirty="0">
                <a:solidFill>
                  <a:srgbClr val="000000"/>
                </a:solidFill>
                <a:effectLst/>
              </a:rPr>
              <a:t> – any query sent to an AI agent or assistant that results in a processed action </a:t>
            </a:r>
            <a:r>
              <a:rPr lang="en-US" dirty="0">
                <a:solidFill>
                  <a:srgbClr val="000000"/>
                </a:solidFill>
              </a:rPr>
              <a:t>or response, </a:t>
            </a:r>
          </a:p>
          <a:p>
            <a:pPr marL="571500" indent="-571500">
              <a:spcBef>
                <a:spcPts val="3000"/>
              </a:spcBef>
              <a:buFont typeface="Arial" panose="020B0604020202020204" pitchFamily="34" charset="0"/>
              <a:buChar char="•"/>
            </a:pPr>
            <a:r>
              <a:rPr lang="en-US" dirty="0">
                <a:solidFill>
                  <a:srgbClr val="000000"/>
                </a:solidFill>
              </a:rPr>
              <a:t>Messages include </a:t>
            </a:r>
            <a:r>
              <a:rPr lang="en-US" b="0" i="0" u="none" strike="noStrike" dirty="0">
                <a:solidFill>
                  <a:srgbClr val="000000"/>
                </a:solidFill>
                <a:effectLst/>
              </a:rPr>
              <a:t>chat messages, triggered workflows</a:t>
            </a:r>
            <a:r>
              <a:rPr lang="en-US" dirty="0">
                <a:solidFill>
                  <a:srgbClr val="000000"/>
                </a:solidFill>
              </a:rPr>
              <a:t> &amp; </a:t>
            </a:r>
            <a:r>
              <a:rPr lang="en-US" b="0" i="0" u="none" strike="noStrike" dirty="0">
                <a:solidFill>
                  <a:srgbClr val="000000"/>
                </a:solidFill>
                <a:effectLst/>
              </a:rPr>
              <a:t>document page processing</a:t>
            </a:r>
          </a:p>
          <a:p>
            <a:pPr marL="571500" indent="-571500" algn="l">
              <a:spcBef>
                <a:spcPts val="3000"/>
              </a:spcBef>
              <a:buFont typeface="Arial" panose="020B0604020202020204" pitchFamily="34" charset="0"/>
              <a:buChar char="•"/>
            </a:pPr>
            <a:r>
              <a:rPr lang="en-US" b="0" i="0" u="none" strike="noStrike" dirty="0">
                <a:solidFill>
                  <a:schemeClr val="accent1"/>
                </a:solidFill>
                <a:effectLst/>
              </a:rPr>
              <a:t>Prebuilt domain agents </a:t>
            </a:r>
            <a:r>
              <a:rPr lang="en-US" b="0" i="0" u="none" strike="noStrike" dirty="0">
                <a:solidFill>
                  <a:srgbClr val="000000"/>
                </a:solidFill>
                <a:effectLst/>
              </a:rPr>
              <a:t>are priced at $100/month</a:t>
            </a:r>
          </a:p>
          <a:p>
            <a:pPr marL="571500" indent="-571500" algn="l">
              <a:spcBef>
                <a:spcPts val="3000"/>
              </a:spcBef>
              <a:buFont typeface="Arial" panose="020B0604020202020204" pitchFamily="34" charset="0"/>
              <a:buChar char="•"/>
            </a:pPr>
            <a:endParaRPr lang="en-US" b="0" i="0" u="none" strike="noStrike" dirty="0">
              <a:solidFill>
                <a:srgbClr val="000000"/>
              </a:solidFill>
              <a:effectLst/>
            </a:endParaRPr>
          </a:p>
          <a:p>
            <a:pPr marL="571500" indent="-571500" algn="l">
              <a:spcBef>
                <a:spcPts val="3000"/>
              </a:spcBef>
              <a:buFont typeface="Arial" panose="020B0604020202020204" pitchFamily="34" charset="0"/>
              <a:buChar char="•"/>
            </a:pPr>
            <a:endParaRPr lang="en-US" b="0" i="0" u="none" strike="noStrike" dirty="0">
              <a:solidFill>
                <a:srgbClr val="000000"/>
              </a:solidFill>
              <a:effectLst/>
            </a:endParaRPr>
          </a:p>
        </p:txBody>
      </p:sp>
      <p:sp>
        <p:nvSpPr>
          <p:cNvPr id="8" name="Freeform 7">
            <a:extLst>
              <a:ext uri="{FF2B5EF4-FFF2-40B4-BE49-F238E27FC236}">
                <a16:creationId xmlns:a16="http://schemas.microsoft.com/office/drawing/2014/main" id="{7CA8ACDE-8C3D-CC0F-521C-653DD2E33E8F}"/>
              </a:ext>
            </a:extLst>
          </p:cNvPr>
          <p:cNvSpPr>
            <a:spLocks noChangeAspect="1"/>
          </p:cNvSpPr>
          <p:nvPr/>
        </p:nvSpPr>
        <p:spPr>
          <a:xfrm>
            <a:off x="2635622" y="4838862"/>
            <a:ext cx="4539537" cy="4576155"/>
          </a:xfrm>
          <a:custGeom>
            <a:avLst/>
            <a:gdLst>
              <a:gd name="connsiteX0" fmla="*/ 420408 w 426329"/>
              <a:gd name="connsiteY0" fmla="*/ 0 h 426329"/>
              <a:gd name="connsiteX1" fmla="*/ 5921 w 426329"/>
              <a:gd name="connsiteY1" fmla="*/ 0 h 426329"/>
              <a:gd name="connsiteX2" fmla="*/ 0 w 426329"/>
              <a:gd name="connsiteY2" fmla="*/ 5921 h 426329"/>
              <a:gd name="connsiteX3" fmla="*/ 0 w 426329"/>
              <a:gd name="connsiteY3" fmla="*/ 420408 h 426329"/>
              <a:gd name="connsiteX4" fmla="*/ 5921 w 426329"/>
              <a:gd name="connsiteY4" fmla="*/ 426329 h 426329"/>
              <a:gd name="connsiteX5" fmla="*/ 420408 w 426329"/>
              <a:gd name="connsiteY5" fmla="*/ 426329 h 426329"/>
              <a:gd name="connsiteX6" fmla="*/ 426329 w 426329"/>
              <a:gd name="connsiteY6" fmla="*/ 420408 h 426329"/>
              <a:gd name="connsiteX7" fmla="*/ 426329 w 426329"/>
              <a:gd name="connsiteY7" fmla="*/ 5921 h 426329"/>
              <a:gd name="connsiteX8" fmla="*/ 420408 w 426329"/>
              <a:gd name="connsiteY8" fmla="*/ 0 h 426329"/>
              <a:gd name="connsiteX9" fmla="*/ 414487 w 426329"/>
              <a:gd name="connsiteY9" fmla="*/ 207243 h 426329"/>
              <a:gd name="connsiteX10" fmla="*/ 380440 w 426329"/>
              <a:gd name="connsiteY10" fmla="*/ 207243 h 426329"/>
              <a:gd name="connsiteX11" fmla="*/ 380440 w 426329"/>
              <a:gd name="connsiteY11" fmla="*/ 171716 h 426329"/>
              <a:gd name="connsiteX12" fmla="*/ 341951 w 426329"/>
              <a:gd name="connsiteY12" fmla="*/ 112504 h 426329"/>
              <a:gd name="connsiteX13" fmla="*/ 355274 w 426329"/>
              <a:gd name="connsiteY13" fmla="*/ 82897 h 426329"/>
              <a:gd name="connsiteX14" fmla="*/ 316786 w 426329"/>
              <a:gd name="connsiteY14" fmla="*/ 44409 h 426329"/>
              <a:gd name="connsiteX15" fmla="*/ 278298 w 426329"/>
              <a:gd name="connsiteY15" fmla="*/ 82897 h 426329"/>
              <a:gd name="connsiteX16" fmla="*/ 291621 w 426329"/>
              <a:gd name="connsiteY16" fmla="*/ 112504 h 426329"/>
              <a:gd name="connsiteX17" fmla="*/ 253133 w 426329"/>
              <a:gd name="connsiteY17" fmla="*/ 171716 h 426329"/>
              <a:gd name="connsiteX18" fmla="*/ 253133 w 426329"/>
              <a:gd name="connsiteY18" fmla="*/ 207243 h 426329"/>
              <a:gd name="connsiteX19" fmla="*/ 219086 w 426329"/>
              <a:gd name="connsiteY19" fmla="*/ 207243 h 426329"/>
              <a:gd name="connsiteX20" fmla="*/ 219086 w 426329"/>
              <a:gd name="connsiteY20" fmla="*/ 11842 h 426329"/>
              <a:gd name="connsiteX21" fmla="*/ 415967 w 426329"/>
              <a:gd name="connsiteY21" fmla="*/ 11842 h 426329"/>
              <a:gd name="connsiteX22" fmla="*/ 414487 w 426329"/>
              <a:gd name="connsiteY22" fmla="*/ 207243 h 426329"/>
              <a:gd name="connsiteX23" fmla="*/ 219086 w 426329"/>
              <a:gd name="connsiteY23" fmla="*/ 219086 h 426329"/>
              <a:gd name="connsiteX24" fmla="*/ 415967 w 426329"/>
              <a:gd name="connsiteY24" fmla="*/ 219086 h 426329"/>
              <a:gd name="connsiteX25" fmla="*/ 415967 w 426329"/>
              <a:gd name="connsiteY25" fmla="*/ 267936 h 426329"/>
              <a:gd name="connsiteX26" fmla="*/ 219086 w 426329"/>
              <a:gd name="connsiteY26" fmla="*/ 267936 h 426329"/>
              <a:gd name="connsiteX27" fmla="*/ 219086 w 426329"/>
              <a:gd name="connsiteY27" fmla="*/ 219086 h 426329"/>
              <a:gd name="connsiteX28" fmla="*/ 304944 w 426329"/>
              <a:gd name="connsiteY28" fmla="*/ 109543 h 426329"/>
              <a:gd name="connsiteX29" fmla="*/ 288660 w 426329"/>
              <a:gd name="connsiteY29" fmla="*/ 82897 h 426329"/>
              <a:gd name="connsiteX30" fmla="*/ 316786 w 426329"/>
              <a:gd name="connsiteY30" fmla="*/ 54771 h 426329"/>
              <a:gd name="connsiteX31" fmla="*/ 344912 w 426329"/>
              <a:gd name="connsiteY31" fmla="*/ 82897 h 426329"/>
              <a:gd name="connsiteX32" fmla="*/ 328629 w 426329"/>
              <a:gd name="connsiteY32" fmla="*/ 109543 h 426329"/>
              <a:gd name="connsiteX33" fmla="*/ 325668 w 426329"/>
              <a:gd name="connsiteY33" fmla="*/ 115464 h 426329"/>
              <a:gd name="connsiteX34" fmla="*/ 330109 w 426329"/>
              <a:gd name="connsiteY34" fmla="*/ 119905 h 426329"/>
              <a:gd name="connsiteX35" fmla="*/ 371558 w 426329"/>
              <a:gd name="connsiteY35" fmla="*/ 171716 h 426329"/>
              <a:gd name="connsiteX36" fmla="*/ 371558 w 426329"/>
              <a:gd name="connsiteY36" fmla="*/ 207243 h 426329"/>
              <a:gd name="connsiteX37" fmla="*/ 263495 w 426329"/>
              <a:gd name="connsiteY37" fmla="*/ 207243 h 426329"/>
              <a:gd name="connsiteX38" fmla="*/ 263495 w 426329"/>
              <a:gd name="connsiteY38" fmla="*/ 171716 h 426329"/>
              <a:gd name="connsiteX39" fmla="*/ 304944 w 426329"/>
              <a:gd name="connsiteY39" fmla="*/ 119905 h 426329"/>
              <a:gd name="connsiteX40" fmla="*/ 309385 w 426329"/>
              <a:gd name="connsiteY40" fmla="*/ 115464 h 426329"/>
              <a:gd name="connsiteX41" fmla="*/ 304944 w 426329"/>
              <a:gd name="connsiteY41" fmla="*/ 109543 h 426329"/>
              <a:gd name="connsiteX42" fmla="*/ 207243 w 426329"/>
              <a:gd name="connsiteY42" fmla="*/ 207243 h 426329"/>
              <a:gd name="connsiteX43" fmla="*/ 11842 w 426329"/>
              <a:gd name="connsiteY43" fmla="*/ 207243 h 426329"/>
              <a:gd name="connsiteX44" fmla="*/ 11842 w 426329"/>
              <a:gd name="connsiteY44" fmla="*/ 71055 h 426329"/>
              <a:gd name="connsiteX45" fmla="*/ 208724 w 426329"/>
              <a:gd name="connsiteY45" fmla="*/ 71055 h 426329"/>
              <a:gd name="connsiteX46" fmla="*/ 207243 w 426329"/>
              <a:gd name="connsiteY46" fmla="*/ 207243 h 426329"/>
              <a:gd name="connsiteX47" fmla="*/ 207243 w 426329"/>
              <a:gd name="connsiteY47" fmla="*/ 11842 h 426329"/>
              <a:gd name="connsiteX48" fmla="*/ 207243 w 426329"/>
              <a:gd name="connsiteY48" fmla="*/ 60693 h 426329"/>
              <a:gd name="connsiteX49" fmla="*/ 11842 w 426329"/>
              <a:gd name="connsiteY49" fmla="*/ 60693 h 426329"/>
              <a:gd name="connsiteX50" fmla="*/ 11842 w 426329"/>
              <a:gd name="connsiteY50" fmla="*/ 11842 h 426329"/>
              <a:gd name="connsiteX51" fmla="*/ 207243 w 426329"/>
              <a:gd name="connsiteY51" fmla="*/ 11842 h 426329"/>
              <a:gd name="connsiteX52" fmla="*/ 11842 w 426329"/>
              <a:gd name="connsiteY52" fmla="*/ 219086 h 426329"/>
              <a:gd name="connsiteX53" fmla="*/ 208724 w 426329"/>
              <a:gd name="connsiteY53" fmla="*/ 219086 h 426329"/>
              <a:gd name="connsiteX54" fmla="*/ 208724 w 426329"/>
              <a:gd name="connsiteY54" fmla="*/ 415967 h 426329"/>
              <a:gd name="connsiteX55" fmla="*/ 174677 w 426329"/>
              <a:gd name="connsiteY55" fmla="*/ 415967 h 426329"/>
              <a:gd name="connsiteX56" fmla="*/ 174677 w 426329"/>
              <a:gd name="connsiteY56" fmla="*/ 380440 h 426329"/>
              <a:gd name="connsiteX57" fmla="*/ 136188 w 426329"/>
              <a:gd name="connsiteY57" fmla="*/ 321227 h 426329"/>
              <a:gd name="connsiteX58" fmla="*/ 149511 w 426329"/>
              <a:gd name="connsiteY58" fmla="*/ 291621 h 426329"/>
              <a:gd name="connsiteX59" fmla="*/ 111023 w 426329"/>
              <a:gd name="connsiteY59" fmla="*/ 253133 h 426329"/>
              <a:gd name="connsiteX60" fmla="*/ 72535 w 426329"/>
              <a:gd name="connsiteY60" fmla="*/ 291621 h 426329"/>
              <a:gd name="connsiteX61" fmla="*/ 85858 w 426329"/>
              <a:gd name="connsiteY61" fmla="*/ 321227 h 426329"/>
              <a:gd name="connsiteX62" fmla="*/ 47370 w 426329"/>
              <a:gd name="connsiteY62" fmla="*/ 380440 h 426329"/>
              <a:gd name="connsiteX63" fmla="*/ 47370 w 426329"/>
              <a:gd name="connsiteY63" fmla="*/ 415967 h 426329"/>
              <a:gd name="connsiteX64" fmla="*/ 11842 w 426329"/>
              <a:gd name="connsiteY64" fmla="*/ 415967 h 426329"/>
              <a:gd name="connsiteX65" fmla="*/ 11842 w 426329"/>
              <a:gd name="connsiteY65" fmla="*/ 219086 h 426329"/>
              <a:gd name="connsiteX66" fmla="*/ 97700 w 426329"/>
              <a:gd name="connsiteY66" fmla="*/ 316786 h 426329"/>
              <a:gd name="connsiteX67" fmla="*/ 81417 w 426329"/>
              <a:gd name="connsiteY67" fmla="*/ 290141 h 426329"/>
              <a:gd name="connsiteX68" fmla="*/ 109543 w 426329"/>
              <a:gd name="connsiteY68" fmla="*/ 262015 h 426329"/>
              <a:gd name="connsiteX69" fmla="*/ 137669 w 426329"/>
              <a:gd name="connsiteY69" fmla="*/ 290141 h 426329"/>
              <a:gd name="connsiteX70" fmla="*/ 121385 w 426329"/>
              <a:gd name="connsiteY70" fmla="*/ 316786 h 426329"/>
              <a:gd name="connsiteX71" fmla="*/ 118425 w 426329"/>
              <a:gd name="connsiteY71" fmla="*/ 322707 h 426329"/>
              <a:gd name="connsiteX72" fmla="*/ 122866 w 426329"/>
              <a:gd name="connsiteY72" fmla="*/ 327148 h 426329"/>
              <a:gd name="connsiteX73" fmla="*/ 164314 w 426329"/>
              <a:gd name="connsiteY73" fmla="*/ 378959 h 426329"/>
              <a:gd name="connsiteX74" fmla="*/ 164314 w 426329"/>
              <a:gd name="connsiteY74" fmla="*/ 414487 h 426329"/>
              <a:gd name="connsiteX75" fmla="*/ 56252 w 426329"/>
              <a:gd name="connsiteY75" fmla="*/ 414487 h 426329"/>
              <a:gd name="connsiteX76" fmla="*/ 56252 w 426329"/>
              <a:gd name="connsiteY76" fmla="*/ 378959 h 426329"/>
              <a:gd name="connsiteX77" fmla="*/ 97700 w 426329"/>
              <a:gd name="connsiteY77" fmla="*/ 327148 h 426329"/>
              <a:gd name="connsiteX78" fmla="*/ 102141 w 426329"/>
              <a:gd name="connsiteY78" fmla="*/ 322707 h 426329"/>
              <a:gd name="connsiteX79" fmla="*/ 97700 w 426329"/>
              <a:gd name="connsiteY79" fmla="*/ 316786 h 426329"/>
              <a:gd name="connsiteX80" fmla="*/ 219086 w 426329"/>
              <a:gd name="connsiteY80" fmla="*/ 414487 h 426329"/>
              <a:gd name="connsiteX81" fmla="*/ 219086 w 426329"/>
              <a:gd name="connsiteY81" fmla="*/ 276818 h 426329"/>
              <a:gd name="connsiteX82" fmla="*/ 415967 w 426329"/>
              <a:gd name="connsiteY82" fmla="*/ 276818 h 426329"/>
              <a:gd name="connsiteX83" fmla="*/ 415967 w 426329"/>
              <a:gd name="connsiteY83" fmla="*/ 414487 h 426329"/>
              <a:gd name="connsiteX84" fmla="*/ 219086 w 426329"/>
              <a:gd name="connsiteY84" fmla="*/ 414487 h 426329"/>
              <a:gd name="connsiteX85" fmla="*/ 219086 w 426329"/>
              <a:gd name="connsiteY85" fmla="*/ 414487 h 426329"/>
              <a:gd name="connsiteX86" fmla="*/ 168755 w 426329"/>
              <a:gd name="connsiteY86" fmla="*/ 41449 h 426329"/>
              <a:gd name="connsiteX87" fmla="*/ 50331 w 426329"/>
              <a:gd name="connsiteY87" fmla="*/ 41449 h 426329"/>
              <a:gd name="connsiteX88" fmla="*/ 50331 w 426329"/>
              <a:gd name="connsiteY88" fmla="*/ 29606 h 426329"/>
              <a:gd name="connsiteX89" fmla="*/ 168755 w 426329"/>
              <a:gd name="connsiteY89" fmla="*/ 29606 h 426329"/>
              <a:gd name="connsiteX90" fmla="*/ 168755 w 426329"/>
              <a:gd name="connsiteY90" fmla="*/ 41449 h 426329"/>
              <a:gd name="connsiteX91" fmla="*/ 375999 w 426329"/>
              <a:gd name="connsiteY91" fmla="*/ 236850 h 426329"/>
              <a:gd name="connsiteX92" fmla="*/ 375999 w 426329"/>
              <a:gd name="connsiteY92" fmla="*/ 247212 h 426329"/>
              <a:gd name="connsiteX93" fmla="*/ 257574 w 426329"/>
              <a:gd name="connsiteY93" fmla="*/ 247212 h 426329"/>
              <a:gd name="connsiteX94" fmla="*/ 257574 w 426329"/>
              <a:gd name="connsiteY94" fmla="*/ 236850 h 426329"/>
              <a:gd name="connsiteX95" fmla="*/ 375999 w 426329"/>
              <a:gd name="connsiteY95" fmla="*/ 236850 h 426329"/>
              <a:gd name="connsiteX96" fmla="*/ 168755 w 426329"/>
              <a:gd name="connsiteY96" fmla="*/ 115464 h 426329"/>
              <a:gd name="connsiteX97" fmla="*/ 50331 w 426329"/>
              <a:gd name="connsiteY97" fmla="*/ 115464 h 426329"/>
              <a:gd name="connsiteX98" fmla="*/ 50331 w 426329"/>
              <a:gd name="connsiteY98" fmla="*/ 103622 h 426329"/>
              <a:gd name="connsiteX99" fmla="*/ 168755 w 426329"/>
              <a:gd name="connsiteY99" fmla="*/ 103622 h 426329"/>
              <a:gd name="connsiteX100" fmla="*/ 168755 w 426329"/>
              <a:gd name="connsiteY100" fmla="*/ 115464 h 426329"/>
              <a:gd name="connsiteX101" fmla="*/ 168755 w 426329"/>
              <a:gd name="connsiteY101" fmla="*/ 145070 h 426329"/>
              <a:gd name="connsiteX102" fmla="*/ 50331 w 426329"/>
              <a:gd name="connsiteY102" fmla="*/ 145070 h 426329"/>
              <a:gd name="connsiteX103" fmla="*/ 50331 w 426329"/>
              <a:gd name="connsiteY103" fmla="*/ 134708 h 426329"/>
              <a:gd name="connsiteX104" fmla="*/ 168755 w 426329"/>
              <a:gd name="connsiteY104" fmla="*/ 134708 h 426329"/>
              <a:gd name="connsiteX105" fmla="*/ 168755 w 426329"/>
              <a:gd name="connsiteY105" fmla="*/ 145070 h 426329"/>
              <a:gd name="connsiteX106" fmla="*/ 50331 w 426329"/>
              <a:gd name="connsiteY106" fmla="*/ 174677 h 426329"/>
              <a:gd name="connsiteX107" fmla="*/ 50331 w 426329"/>
              <a:gd name="connsiteY107" fmla="*/ 164314 h 426329"/>
              <a:gd name="connsiteX108" fmla="*/ 124346 w 426329"/>
              <a:gd name="connsiteY108" fmla="*/ 164314 h 426329"/>
              <a:gd name="connsiteX109" fmla="*/ 124346 w 426329"/>
              <a:gd name="connsiteY109" fmla="*/ 174677 h 426329"/>
              <a:gd name="connsiteX110" fmla="*/ 50331 w 426329"/>
              <a:gd name="connsiteY110" fmla="*/ 174677 h 426329"/>
              <a:gd name="connsiteX111" fmla="*/ 257574 w 426329"/>
              <a:gd name="connsiteY111" fmla="*/ 310865 h 426329"/>
              <a:gd name="connsiteX112" fmla="*/ 375999 w 426329"/>
              <a:gd name="connsiteY112" fmla="*/ 310865 h 426329"/>
              <a:gd name="connsiteX113" fmla="*/ 375999 w 426329"/>
              <a:gd name="connsiteY113" fmla="*/ 321227 h 426329"/>
              <a:gd name="connsiteX114" fmla="*/ 257574 w 426329"/>
              <a:gd name="connsiteY114" fmla="*/ 321227 h 426329"/>
              <a:gd name="connsiteX115" fmla="*/ 257574 w 426329"/>
              <a:gd name="connsiteY115" fmla="*/ 310865 h 426329"/>
              <a:gd name="connsiteX116" fmla="*/ 257574 w 426329"/>
              <a:gd name="connsiteY116" fmla="*/ 340471 h 426329"/>
              <a:gd name="connsiteX117" fmla="*/ 375999 w 426329"/>
              <a:gd name="connsiteY117" fmla="*/ 340471 h 426329"/>
              <a:gd name="connsiteX118" fmla="*/ 375999 w 426329"/>
              <a:gd name="connsiteY118" fmla="*/ 350833 h 426329"/>
              <a:gd name="connsiteX119" fmla="*/ 257574 w 426329"/>
              <a:gd name="connsiteY119" fmla="*/ 350833 h 426329"/>
              <a:gd name="connsiteX120" fmla="*/ 257574 w 426329"/>
              <a:gd name="connsiteY120" fmla="*/ 340471 h 426329"/>
              <a:gd name="connsiteX121" fmla="*/ 257574 w 426329"/>
              <a:gd name="connsiteY121" fmla="*/ 370077 h 426329"/>
              <a:gd name="connsiteX122" fmla="*/ 331589 w 426329"/>
              <a:gd name="connsiteY122" fmla="*/ 370077 h 426329"/>
              <a:gd name="connsiteX123" fmla="*/ 331589 w 426329"/>
              <a:gd name="connsiteY123" fmla="*/ 380440 h 426329"/>
              <a:gd name="connsiteX124" fmla="*/ 257574 w 426329"/>
              <a:gd name="connsiteY124" fmla="*/ 380440 h 426329"/>
              <a:gd name="connsiteX125" fmla="*/ 257574 w 426329"/>
              <a:gd name="connsiteY125" fmla="*/ 370077 h 42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426329" h="426329">
                <a:moveTo>
                  <a:pt x="420408" y="0"/>
                </a:moveTo>
                <a:lnTo>
                  <a:pt x="5921" y="0"/>
                </a:lnTo>
                <a:cubicBezTo>
                  <a:pt x="2961" y="0"/>
                  <a:pt x="0" y="2961"/>
                  <a:pt x="0" y="5921"/>
                </a:cubicBezTo>
                <a:lnTo>
                  <a:pt x="0" y="420408"/>
                </a:lnTo>
                <a:cubicBezTo>
                  <a:pt x="0" y="423369"/>
                  <a:pt x="2961" y="426329"/>
                  <a:pt x="5921" y="426329"/>
                </a:cubicBezTo>
                <a:lnTo>
                  <a:pt x="420408" y="426329"/>
                </a:lnTo>
                <a:cubicBezTo>
                  <a:pt x="423369" y="426329"/>
                  <a:pt x="426329" y="423369"/>
                  <a:pt x="426329" y="420408"/>
                </a:cubicBezTo>
                <a:lnTo>
                  <a:pt x="426329" y="5921"/>
                </a:lnTo>
                <a:cubicBezTo>
                  <a:pt x="426329" y="2961"/>
                  <a:pt x="423369" y="0"/>
                  <a:pt x="420408" y="0"/>
                </a:cubicBezTo>
                <a:close/>
                <a:moveTo>
                  <a:pt x="414487" y="207243"/>
                </a:moveTo>
                <a:lnTo>
                  <a:pt x="380440" y="207243"/>
                </a:lnTo>
                <a:lnTo>
                  <a:pt x="380440" y="171716"/>
                </a:lnTo>
                <a:cubicBezTo>
                  <a:pt x="380440" y="145070"/>
                  <a:pt x="365636" y="122866"/>
                  <a:pt x="341951" y="112504"/>
                </a:cubicBezTo>
                <a:cubicBezTo>
                  <a:pt x="350833" y="105102"/>
                  <a:pt x="355274" y="94740"/>
                  <a:pt x="355274" y="82897"/>
                </a:cubicBezTo>
                <a:cubicBezTo>
                  <a:pt x="355274" y="60693"/>
                  <a:pt x="337511" y="44409"/>
                  <a:pt x="316786" y="44409"/>
                </a:cubicBezTo>
                <a:cubicBezTo>
                  <a:pt x="296062" y="44409"/>
                  <a:pt x="278298" y="62173"/>
                  <a:pt x="278298" y="82897"/>
                </a:cubicBezTo>
                <a:cubicBezTo>
                  <a:pt x="278298" y="94740"/>
                  <a:pt x="282739" y="105102"/>
                  <a:pt x="291621" y="112504"/>
                </a:cubicBezTo>
                <a:cubicBezTo>
                  <a:pt x="267936" y="122866"/>
                  <a:pt x="253133" y="145070"/>
                  <a:pt x="253133" y="171716"/>
                </a:cubicBezTo>
                <a:lnTo>
                  <a:pt x="253133" y="207243"/>
                </a:lnTo>
                <a:lnTo>
                  <a:pt x="219086" y="207243"/>
                </a:lnTo>
                <a:lnTo>
                  <a:pt x="219086" y="11842"/>
                </a:lnTo>
                <a:lnTo>
                  <a:pt x="415967" y="11842"/>
                </a:lnTo>
                <a:cubicBezTo>
                  <a:pt x="414487" y="11842"/>
                  <a:pt x="414487" y="207243"/>
                  <a:pt x="414487" y="207243"/>
                </a:cubicBezTo>
                <a:close/>
                <a:moveTo>
                  <a:pt x="219086" y="219086"/>
                </a:moveTo>
                <a:lnTo>
                  <a:pt x="415967" y="219086"/>
                </a:lnTo>
                <a:lnTo>
                  <a:pt x="415967" y="267936"/>
                </a:lnTo>
                <a:lnTo>
                  <a:pt x="219086" y="267936"/>
                </a:lnTo>
                <a:lnTo>
                  <a:pt x="219086" y="219086"/>
                </a:lnTo>
                <a:close/>
                <a:moveTo>
                  <a:pt x="304944" y="109543"/>
                </a:moveTo>
                <a:cubicBezTo>
                  <a:pt x="294582" y="105102"/>
                  <a:pt x="288660" y="94740"/>
                  <a:pt x="288660" y="82897"/>
                </a:cubicBezTo>
                <a:cubicBezTo>
                  <a:pt x="288660" y="66614"/>
                  <a:pt x="301983" y="54771"/>
                  <a:pt x="316786" y="54771"/>
                </a:cubicBezTo>
                <a:cubicBezTo>
                  <a:pt x="331589" y="54771"/>
                  <a:pt x="344912" y="68094"/>
                  <a:pt x="344912" y="82897"/>
                </a:cubicBezTo>
                <a:cubicBezTo>
                  <a:pt x="344912" y="94740"/>
                  <a:pt x="338991" y="103622"/>
                  <a:pt x="328629" y="109543"/>
                </a:cubicBezTo>
                <a:cubicBezTo>
                  <a:pt x="327148" y="111023"/>
                  <a:pt x="325668" y="112504"/>
                  <a:pt x="325668" y="115464"/>
                </a:cubicBezTo>
                <a:cubicBezTo>
                  <a:pt x="325668" y="118425"/>
                  <a:pt x="327148" y="119905"/>
                  <a:pt x="330109" y="119905"/>
                </a:cubicBezTo>
                <a:cubicBezTo>
                  <a:pt x="353794" y="125826"/>
                  <a:pt x="371558" y="146551"/>
                  <a:pt x="371558" y="171716"/>
                </a:cubicBezTo>
                <a:lnTo>
                  <a:pt x="371558" y="207243"/>
                </a:lnTo>
                <a:lnTo>
                  <a:pt x="263495" y="207243"/>
                </a:lnTo>
                <a:lnTo>
                  <a:pt x="263495" y="171716"/>
                </a:lnTo>
                <a:cubicBezTo>
                  <a:pt x="263495" y="146551"/>
                  <a:pt x="279778" y="125826"/>
                  <a:pt x="304944" y="119905"/>
                </a:cubicBezTo>
                <a:cubicBezTo>
                  <a:pt x="306424" y="119905"/>
                  <a:pt x="309385" y="116944"/>
                  <a:pt x="309385" y="115464"/>
                </a:cubicBezTo>
                <a:cubicBezTo>
                  <a:pt x="307904" y="112504"/>
                  <a:pt x="307904" y="111023"/>
                  <a:pt x="304944" y="109543"/>
                </a:cubicBezTo>
                <a:close/>
                <a:moveTo>
                  <a:pt x="207243" y="207243"/>
                </a:moveTo>
                <a:lnTo>
                  <a:pt x="11842" y="207243"/>
                </a:lnTo>
                <a:lnTo>
                  <a:pt x="11842" y="71055"/>
                </a:lnTo>
                <a:lnTo>
                  <a:pt x="208724" y="71055"/>
                </a:lnTo>
                <a:cubicBezTo>
                  <a:pt x="207243" y="71055"/>
                  <a:pt x="207243" y="207243"/>
                  <a:pt x="207243" y="207243"/>
                </a:cubicBezTo>
                <a:close/>
                <a:moveTo>
                  <a:pt x="207243" y="11842"/>
                </a:moveTo>
                <a:lnTo>
                  <a:pt x="207243" y="60693"/>
                </a:lnTo>
                <a:lnTo>
                  <a:pt x="11842" y="60693"/>
                </a:lnTo>
                <a:lnTo>
                  <a:pt x="11842" y="11842"/>
                </a:lnTo>
                <a:lnTo>
                  <a:pt x="207243" y="11842"/>
                </a:lnTo>
                <a:close/>
                <a:moveTo>
                  <a:pt x="11842" y="219086"/>
                </a:moveTo>
                <a:lnTo>
                  <a:pt x="208724" y="219086"/>
                </a:lnTo>
                <a:lnTo>
                  <a:pt x="208724" y="415967"/>
                </a:lnTo>
                <a:lnTo>
                  <a:pt x="174677" y="415967"/>
                </a:lnTo>
                <a:lnTo>
                  <a:pt x="174677" y="380440"/>
                </a:lnTo>
                <a:cubicBezTo>
                  <a:pt x="174677" y="353794"/>
                  <a:pt x="159873" y="331589"/>
                  <a:pt x="136188" y="321227"/>
                </a:cubicBezTo>
                <a:cubicBezTo>
                  <a:pt x="145070" y="313826"/>
                  <a:pt x="149511" y="303463"/>
                  <a:pt x="149511" y="291621"/>
                </a:cubicBezTo>
                <a:cubicBezTo>
                  <a:pt x="149511" y="269416"/>
                  <a:pt x="131748" y="253133"/>
                  <a:pt x="111023" y="253133"/>
                </a:cubicBezTo>
                <a:cubicBezTo>
                  <a:pt x="90299" y="253133"/>
                  <a:pt x="72535" y="270897"/>
                  <a:pt x="72535" y="291621"/>
                </a:cubicBezTo>
                <a:cubicBezTo>
                  <a:pt x="72535" y="303463"/>
                  <a:pt x="76976" y="313826"/>
                  <a:pt x="85858" y="321227"/>
                </a:cubicBezTo>
                <a:cubicBezTo>
                  <a:pt x="62173" y="331589"/>
                  <a:pt x="47370" y="353794"/>
                  <a:pt x="47370" y="380440"/>
                </a:cubicBezTo>
                <a:lnTo>
                  <a:pt x="47370" y="415967"/>
                </a:lnTo>
                <a:lnTo>
                  <a:pt x="11842" y="415967"/>
                </a:lnTo>
                <a:lnTo>
                  <a:pt x="11842" y="219086"/>
                </a:lnTo>
                <a:close/>
                <a:moveTo>
                  <a:pt x="97700" y="316786"/>
                </a:moveTo>
                <a:cubicBezTo>
                  <a:pt x="87338" y="312345"/>
                  <a:pt x="81417" y="301983"/>
                  <a:pt x="81417" y="290141"/>
                </a:cubicBezTo>
                <a:cubicBezTo>
                  <a:pt x="81417" y="273857"/>
                  <a:pt x="94740" y="262015"/>
                  <a:pt x="109543" y="262015"/>
                </a:cubicBezTo>
                <a:cubicBezTo>
                  <a:pt x="124346" y="262015"/>
                  <a:pt x="137669" y="275338"/>
                  <a:pt x="137669" y="290141"/>
                </a:cubicBezTo>
                <a:cubicBezTo>
                  <a:pt x="137669" y="301983"/>
                  <a:pt x="131748" y="310865"/>
                  <a:pt x="121385" y="316786"/>
                </a:cubicBezTo>
                <a:cubicBezTo>
                  <a:pt x="119905" y="318267"/>
                  <a:pt x="118425" y="319747"/>
                  <a:pt x="118425" y="322707"/>
                </a:cubicBezTo>
                <a:cubicBezTo>
                  <a:pt x="118425" y="325668"/>
                  <a:pt x="119905" y="327148"/>
                  <a:pt x="122866" y="327148"/>
                </a:cubicBezTo>
                <a:cubicBezTo>
                  <a:pt x="146551" y="333070"/>
                  <a:pt x="164314" y="353794"/>
                  <a:pt x="164314" y="378959"/>
                </a:cubicBezTo>
                <a:lnTo>
                  <a:pt x="164314" y="414487"/>
                </a:lnTo>
                <a:lnTo>
                  <a:pt x="56252" y="414487"/>
                </a:lnTo>
                <a:lnTo>
                  <a:pt x="56252" y="378959"/>
                </a:lnTo>
                <a:cubicBezTo>
                  <a:pt x="56252" y="353794"/>
                  <a:pt x="74015" y="333070"/>
                  <a:pt x="97700" y="327148"/>
                </a:cubicBezTo>
                <a:cubicBezTo>
                  <a:pt x="99181" y="327148"/>
                  <a:pt x="102141" y="324188"/>
                  <a:pt x="102141" y="322707"/>
                </a:cubicBezTo>
                <a:cubicBezTo>
                  <a:pt x="100661" y="319747"/>
                  <a:pt x="100661" y="318267"/>
                  <a:pt x="97700" y="316786"/>
                </a:cubicBezTo>
                <a:close/>
                <a:moveTo>
                  <a:pt x="219086" y="414487"/>
                </a:moveTo>
                <a:lnTo>
                  <a:pt x="219086" y="276818"/>
                </a:lnTo>
                <a:lnTo>
                  <a:pt x="415967" y="276818"/>
                </a:lnTo>
                <a:lnTo>
                  <a:pt x="415967" y="414487"/>
                </a:lnTo>
                <a:lnTo>
                  <a:pt x="219086" y="414487"/>
                </a:lnTo>
                <a:lnTo>
                  <a:pt x="219086" y="414487"/>
                </a:lnTo>
                <a:close/>
                <a:moveTo>
                  <a:pt x="168755" y="41449"/>
                </a:moveTo>
                <a:lnTo>
                  <a:pt x="50331" y="41449"/>
                </a:lnTo>
                <a:lnTo>
                  <a:pt x="50331" y="29606"/>
                </a:lnTo>
                <a:lnTo>
                  <a:pt x="168755" y="29606"/>
                </a:lnTo>
                <a:lnTo>
                  <a:pt x="168755" y="41449"/>
                </a:lnTo>
                <a:close/>
                <a:moveTo>
                  <a:pt x="375999" y="236850"/>
                </a:moveTo>
                <a:lnTo>
                  <a:pt x="375999" y="247212"/>
                </a:lnTo>
                <a:lnTo>
                  <a:pt x="257574" y="247212"/>
                </a:lnTo>
                <a:lnTo>
                  <a:pt x="257574" y="236850"/>
                </a:lnTo>
                <a:lnTo>
                  <a:pt x="375999" y="236850"/>
                </a:lnTo>
                <a:close/>
                <a:moveTo>
                  <a:pt x="168755" y="115464"/>
                </a:moveTo>
                <a:lnTo>
                  <a:pt x="50331" y="115464"/>
                </a:lnTo>
                <a:lnTo>
                  <a:pt x="50331" y="103622"/>
                </a:lnTo>
                <a:lnTo>
                  <a:pt x="168755" y="103622"/>
                </a:lnTo>
                <a:lnTo>
                  <a:pt x="168755" y="115464"/>
                </a:lnTo>
                <a:close/>
                <a:moveTo>
                  <a:pt x="168755" y="145070"/>
                </a:moveTo>
                <a:lnTo>
                  <a:pt x="50331" y="145070"/>
                </a:lnTo>
                <a:lnTo>
                  <a:pt x="50331" y="134708"/>
                </a:lnTo>
                <a:lnTo>
                  <a:pt x="168755" y="134708"/>
                </a:lnTo>
                <a:lnTo>
                  <a:pt x="168755" y="145070"/>
                </a:lnTo>
                <a:close/>
                <a:moveTo>
                  <a:pt x="50331" y="174677"/>
                </a:moveTo>
                <a:lnTo>
                  <a:pt x="50331" y="164314"/>
                </a:lnTo>
                <a:lnTo>
                  <a:pt x="124346" y="164314"/>
                </a:lnTo>
                <a:lnTo>
                  <a:pt x="124346" y="174677"/>
                </a:lnTo>
                <a:lnTo>
                  <a:pt x="50331" y="174677"/>
                </a:lnTo>
                <a:close/>
                <a:moveTo>
                  <a:pt x="257574" y="310865"/>
                </a:moveTo>
                <a:lnTo>
                  <a:pt x="375999" y="310865"/>
                </a:lnTo>
                <a:lnTo>
                  <a:pt x="375999" y="321227"/>
                </a:lnTo>
                <a:lnTo>
                  <a:pt x="257574" y="321227"/>
                </a:lnTo>
                <a:lnTo>
                  <a:pt x="257574" y="310865"/>
                </a:lnTo>
                <a:close/>
                <a:moveTo>
                  <a:pt x="257574" y="340471"/>
                </a:moveTo>
                <a:lnTo>
                  <a:pt x="375999" y="340471"/>
                </a:lnTo>
                <a:lnTo>
                  <a:pt x="375999" y="350833"/>
                </a:lnTo>
                <a:lnTo>
                  <a:pt x="257574" y="350833"/>
                </a:lnTo>
                <a:lnTo>
                  <a:pt x="257574" y="340471"/>
                </a:lnTo>
                <a:close/>
                <a:moveTo>
                  <a:pt x="257574" y="370077"/>
                </a:moveTo>
                <a:lnTo>
                  <a:pt x="331589" y="370077"/>
                </a:lnTo>
                <a:lnTo>
                  <a:pt x="331589" y="380440"/>
                </a:lnTo>
                <a:lnTo>
                  <a:pt x="257574" y="380440"/>
                </a:lnTo>
                <a:lnTo>
                  <a:pt x="257574" y="370077"/>
                </a:lnTo>
                <a:close/>
              </a:path>
            </a:pathLst>
          </a:custGeom>
          <a:solidFill>
            <a:schemeClr val="accent1"/>
          </a:solidFill>
          <a:ln w="14585"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ea typeface="IBM Plex Sans Light"/>
              <a:cs typeface="IBM Plex Sans Light"/>
            </a:endParaRPr>
          </a:p>
        </p:txBody>
      </p:sp>
    </p:spTree>
    <p:extLst>
      <p:ext uri="{BB962C8B-B14F-4D97-AF65-F5344CB8AC3E}">
        <p14:creationId xmlns:p14="http://schemas.microsoft.com/office/powerpoint/2010/main" val="2225347956"/>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descr="Blue 10 quarter slide background">
            <a:extLst>
              <a:ext uri="{FF2B5EF4-FFF2-40B4-BE49-F238E27FC236}">
                <a16:creationId xmlns:a16="http://schemas.microsoft.com/office/drawing/2014/main" id="{2777E94A-FD59-7EE7-AA94-4A5355E6A8DC}"/>
              </a:ext>
            </a:extLst>
          </p:cNvPr>
          <p:cNvSpPr/>
          <p:nvPr/>
        </p:nvSpPr>
        <p:spPr bwMode="auto">
          <a:xfrm>
            <a:off x="1496040" y="3797917"/>
            <a:ext cx="6769478" cy="6743347"/>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ea typeface="IBM Plex Sans Light"/>
              <a:cs typeface="IBM Plex Sans Light"/>
            </a:endParaRPr>
          </a:p>
        </p:txBody>
      </p:sp>
      <p:sp>
        <p:nvSpPr>
          <p:cNvPr id="8" name="Title 2">
            <a:extLst>
              <a:ext uri="{FF2B5EF4-FFF2-40B4-BE49-F238E27FC236}">
                <a16:creationId xmlns:a16="http://schemas.microsoft.com/office/drawing/2014/main" id="{D73D37DA-31AE-B8FB-93B3-CD3179E03ECC}"/>
              </a:ext>
            </a:extLst>
          </p:cNvPr>
          <p:cNvSpPr>
            <a:spLocks noGrp="1"/>
          </p:cNvSpPr>
          <p:nvPr>
            <p:ph type="title"/>
          </p:nvPr>
        </p:nvSpPr>
        <p:spPr>
          <a:xfrm>
            <a:off x="570443" y="576071"/>
            <a:ext cx="11212848" cy="1633729"/>
          </a:xfrm>
        </p:spPr>
        <p:txBody>
          <a:bodyPr/>
          <a:lstStyle/>
          <a:p>
            <a:r>
              <a:rPr lang="en-US" sz="4200" noProof="0" dirty="0">
                <a:latin typeface="IBM Plex Sans Light"/>
              </a:rPr>
              <a:t>Transition Guidance – Classic vs Agentic Plans</a:t>
            </a:r>
            <a:endParaRPr lang="en-US" sz="4200" noProof="0" dirty="0">
              <a:solidFill>
                <a:srgbClr val="0F62FE"/>
              </a:solidFill>
              <a:latin typeface="IBM Plex Sans Light"/>
            </a:endParaRPr>
          </a:p>
        </p:txBody>
      </p:sp>
      <p:grpSp>
        <p:nvGrpSpPr>
          <p:cNvPr id="22" name="Group 21">
            <a:extLst>
              <a:ext uri="{FF2B5EF4-FFF2-40B4-BE49-F238E27FC236}">
                <a16:creationId xmlns:a16="http://schemas.microsoft.com/office/drawing/2014/main" id="{02022352-5DF2-01A8-ACEE-3A1BE9B18945}"/>
              </a:ext>
            </a:extLst>
          </p:cNvPr>
          <p:cNvGrpSpPr>
            <a:grpSpLocks noChangeAspect="1"/>
          </p:cNvGrpSpPr>
          <p:nvPr/>
        </p:nvGrpSpPr>
        <p:grpSpPr>
          <a:xfrm>
            <a:off x="2581836" y="4920189"/>
            <a:ext cx="4518212" cy="4518212"/>
            <a:chOff x="25726391" y="4607052"/>
            <a:chExt cx="1828800" cy="1828800"/>
          </a:xfrm>
        </p:grpSpPr>
        <p:sp>
          <p:nvSpPr>
            <p:cNvPr id="23" name="Freeform 22">
              <a:extLst>
                <a:ext uri="{FF2B5EF4-FFF2-40B4-BE49-F238E27FC236}">
                  <a16:creationId xmlns:a16="http://schemas.microsoft.com/office/drawing/2014/main" id="{1496802F-3EB8-2FB5-EC84-80C8C5F393C1}"/>
                </a:ext>
              </a:extLst>
            </p:cNvPr>
            <p:cNvSpPr/>
            <p:nvPr/>
          </p:nvSpPr>
          <p:spPr>
            <a:xfrm>
              <a:off x="25760681" y="4641342"/>
              <a:ext cx="1765934" cy="1760219"/>
            </a:xfrm>
            <a:custGeom>
              <a:avLst/>
              <a:gdLst>
                <a:gd name="connsiteX0" fmla="*/ 1737360 w 1765934"/>
                <a:gd name="connsiteY0" fmla="*/ 1760220 h 1760219"/>
                <a:gd name="connsiteX1" fmla="*/ 1051560 w 1765934"/>
                <a:gd name="connsiteY1" fmla="*/ 1760220 h 1760219"/>
                <a:gd name="connsiteX2" fmla="*/ 1028700 w 1765934"/>
                <a:gd name="connsiteY2" fmla="*/ 1737360 h 1760219"/>
                <a:gd name="connsiteX3" fmla="*/ 1028700 w 1765934"/>
                <a:gd name="connsiteY3" fmla="*/ 1645920 h 1760219"/>
                <a:gd name="connsiteX4" fmla="*/ 365760 w 1765934"/>
                <a:gd name="connsiteY4" fmla="*/ 1645920 h 1760219"/>
                <a:gd name="connsiteX5" fmla="*/ 342900 w 1765934"/>
                <a:gd name="connsiteY5" fmla="*/ 1623060 h 1760219"/>
                <a:gd name="connsiteX6" fmla="*/ 342900 w 1765934"/>
                <a:gd name="connsiteY6" fmla="*/ 1303020 h 1760219"/>
                <a:gd name="connsiteX7" fmla="*/ 22860 w 1765934"/>
                <a:gd name="connsiteY7" fmla="*/ 1303020 h 1760219"/>
                <a:gd name="connsiteX8" fmla="*/ 0 w 1765934"/>
                <a:gd name="connsiteY8" fmla="*/ 1280160 h 1760219"/>
                <a:gd name="connsiteX9" fmla="*/ 0 w 1765934"/>
                <a:gd name="connsiteY9" fmla="*/ 480060 h 1760219"/>
                <a:gd name="connsiteX10" fmla="*/ 22860 w 1765934"/>
                <a:gd name="connsiteY10" fmla="*/ 457200 h 1760219"/>
                <a:gd name="connsiteX11" fmla="*/ 342900 w 1765934"/>
                <a:gd name="connsiteY11" fmla="*/ 457200 h 1760219"/>
                <a:gd name="connsiteX12" fmla="*/ 342900 w 1765934"/>
                <a:gd name="connsiteY12" fmla="*/ 137160 h 1760219"/>
                <a:gd name="connsiteX13" fmla="*/ 365760 w 1765934"/>
                <a:gd name="connsiteY13" fmla="*/ 114300 h 1760219"/>
                <a:gd name="connsiteX14" fmla="*/ 1028700 w 1765934"/>
                <a:gd name="connsiteY14" fmla="*/ 114300 h 1760219"/>
                <a:gd name="connsiteX15" fmla="*/ 1028700 w 1765934"/>
                <a:gd name="connsiteY15" fmla="*/ 22860 h 1760219"/>
                <a:gd name="connsiteX16" fmla="*/ 1051560 w 1765934"/>
                <a:gd name="connsiteY16" fmla="*/ 0 h 1760219"/>
                <a:gd name="connsiteX17" fmla="*/ 1737360 w 1765934"/>
                <a:gd name="connsiteY17" fmla="*/ 0 h 1760219"/>
                <a:gd name="connsiteX18" fmla="*/ 1760220 w 1765934"/>
                <a:gd name="connsiteY18" fmla="*/ 22860 h 1760219"/>
                <a:gd name="connsiteX19" fmla="*/ 1760220 w 1765934"/>
                <a:gd name="connsiteY19" fmla="*/ 251460 h 1760219"/>
                <a:gd name="connsiteX20" fmla="*/ 1737360 w 1765934"/>
                <a:gd name="connsiteY20" fmla="*/ 274320 h 1760219"/>
                <a:gd name="connsiteX21" fmla="*/ 1051560 w 1765934"/>
                <a:gd name="connsiteY21" fmla="*/ 274320 h 1760219"/>
                <a:gd name="connsiteX22" fmla="*/ 1028700 w 1765934"/>
                <a:gd name="connsiteY22" fmla="*/ 251460 h 1760219"/>
                <a:gd name="connsiteX23" fmla="*/ 1028700 w 1765934"/>
                <a:gd name="connsiteY23" fmla="*/ 160020 h 1760219"/>
                <a:gd name="connsiteX24" fmla="*/ 388620 w 1765934"/>
                <a:gd name="connsiteY24" fmla="*/ 160020 h 1760219"/>
                <a:gd name="connsiteX25" fmla="*/ 388620 w 1765934"/>
                <a:gd name="connsiteY25" fmla="*/ 462915 h 1760219"/>
                <a:gd name="connsiteX26" fmla="*/ 708660 w 1765934"/>
                <a:gd name="connsiteY26" fmla="*/ 462915 h 1760219"/>
                <a:gd name="connsiteX27" fmla="*/ 731520 w 1765934"/>
                <a:gd name="connsiteY27" fmla="*/ 485775 h 1760219"/>
                <a:gd name="connsiteX28" fmla="*/ 731520 w 1765934"/>
                <a:gd name="connsiteY28" fmla="*/ 862965 h 1760219"/>
                <a:gd name="connsiteX29" fmla="*/ 1034415 w 1765934"/>
                <a:gd name="connsiteY29" fmla="*/ 862965 h 1760219"/>
                <a:gd name="connsiteX30" fmla="*/ 1034415 w 1765934"/>
                <a:gd name="connsiteY30" fmla="*/ 765810 h 1760219"/>
                <a:gd name="connsiteX31" fmla="*/ 1057275 w 1765934"/>
                <a:gd name="connsiteY31" fmla="*/ 742950 h 1760219"/>
                <a:gd name="connsiteX32" fmla="*/ 1743075 w 1765934"/>
                <a:gd name="connsiteY32" fmla="*/ 742950 h 1760219"/>
                <a:gd name="connsiteX33" fmla="*/ 1765935 w 1765934"/>
                <a:gd name="connsiteY33" fmla="*/ 765810 h 1760219"/>
                <a:gd name="connsiteX34" fmla="*/ 1765935 w 1765934"/>
                <a:gd name="connsiteY34" fmla="*/ 994410 h 1760219"/>
                <a:gd name="connsiteX35" fmla="*/ 1743075 w 1765934"/>
                <a:gd name="connsiteY35" fmla="*/ 1017270 h 1760219"/>
                <a:gd name="connsiteX36" fmla="*/ 1051560 w 1765934"/>
                <a:gd name="connsiteY36" fmla="*/ 1017270 h 1760219"/>
                <a:gd name="connsiteX37" fmla="*/ 1028700 w 1765934"/>
                <a:gd name="connsiteY37" fmla="*/ 994410 h 1760219"/>
                <a:gd name="connsiteX38" fmla="*/ 1028700 w 1765934"/>
                <a:gd name="connsiteY38" fmla="*/ 902970 h 1760219"/>
                <a:gd name="connsiteX39" fmla="*/ 725805 w 1765934"/>
                <a:gd name="connsiteY39" fmla="*/ 902970 h 1760219"/>
                <a:gd name="connsiteX40" fmla="*/ 725805 w 1765934"/>
                <a:gd name="connsiteY40" fmla="*/ 1280160 h 1760219"/>
                <a:gd name="connsiteX41" fmla="*/ 702945 w 1765934"/>
                <a:gd name="connsiteY41" fmla="*/ 1303020 h 1760219"/>
                <a:gd name="connsiteX42" fmla="*/ 388620 w 1765934"/>
                <a:gd name="connsiteY42" fmla="*/ 1303020 h 1760219"/>
                <a:gd name="connsiteX43" fmla="*/ 388620 w 1765934"/>
                <a:gd name="connsiteY43" fmla="*/ 1605915 h 1760219"/>
                <a:gd name="connsiteX44" fmla="*/ 1034415 w 1765934"/>
                <a:gd name="connsiteY44" fmla="*/ 1605915 h 1760219"/>
                <a:gd name="connsiteX45" fmla="*/ 1034415 w 1765934"/>
                <a:gd name="connsiteY45" fmla="*/ 1508760 h 1760219"/>
                <a:gd name="connsiteX46" fmla="*/ 1057275 w 1765934"/>
                <a:gd name="connsiteY46" fmla="*/ 1485900 h 1760219"/>
                <a:gd name="connsiteX47" fmla="*/ 1743075 w 1765934"/>
                <a:gd name="connsiteY47" fmla="*/ 1485900 h 1760219"/>
                <a:gd name="connsiteX48" fmla="*/ 1765935 w 1765934"/>
                <a:gd name="connsiteY48" fmla="*/ 1508760 h 1760219"/>
                <a:gd name="connsiteX49" fmla="*/ 1765935 w 1765934"/>
                <a:gd name="connsiteY49" fmla="*/ 1737360 h 1760219"/>
                <a:gd name="connsiteX50" fmla="*/ 1737360 w 1765934"/>
                <a:gd name="connsiteY50" fmla="*/ 1760220 h 1760219"/>
                <a:gd name="connsiteX51" fmla="*/ 1074420 w 1765934"/>
                <a:gd name="connsiteY51" fmla="*/ 1714500 h 1760219"/>
                <a:gd name="connsiteX52" fmla="*/ 1720215 w 1765934"/>
                <a:gd name="connsiteY52" fmla="*/ 1714500 h 1760219"/>
                <a:gd name="connsiteX53" fmla="*/ 1720215 w 1765934"/>
                <a:gd name="connsiteY53" fmla="*/ 1525905 h 1760219"/>
                <a:gd name="connsiteX54" fmla="*/ 1074420 w 1765934"/>
                <a:gd name="connsiteY54" fmla="*/ 1525905 h 1760219"/>
                <a:gd name="connsiteX55" fmla="*/ 1074420 w 1765934"/>
                <a:gd name="connsiteY55" fmla="*/ 1714500 h 1760219"/>
                <a:gd name="connsiteX56" fmla="*/ 45720 w 1765934"/>
                <a:gd name="connsiteY56" fmla="*/ 1257300 h 1760219"/>
                <a:gd name="connsiteX57" fmla="*/ 691515 w 1765934"/>
                <a:gd name="connsiteY57" fmla="*/ 1257300 h 1760219"/>
                <a:gd name="connsiteX58" fmla="*/ 691515 w 1765934"/>
                <a:gd name="connsiteY58" fmla="*/ 502920 h 1760219"/>
                <a:gd name="connsiteX59" fmla="*/ 45720 w 1765934"/>
                <a:gd name="connsiteY59" fmla="*/ 502920 h 1760219"/>
                <a:gd name="connsiteX60" fmla="*/ 45720 w 1765934"/>
                <a:gd name="connsiteY60" fmla="*/ 1257300 h 1760219"/>
                <a:gd name="connsiteX61" fmla="*/ 1074420 w 1765934"/>
                <a:gd name="connsiteY61" fmla="*/ 971550 h 1760219"/>
                <a:gd name="connsiteX62" fmla="*/ 1720215 w 1765934"/>
                <a:gd name="connsiteY62" fmla="*/ 971550 h 1760219"/>
                <a:gd name="connsiteX63" fmla="*/ 1720215 w 1765934"/>
                <a:gd name="connsiteY63" fmla="*/ 782955 h 1760219"/>
                <a:gd name="connsiteX64" fmla="*/ 1074420 w 1765934"/>
                <a:gd name="connsiteY64" fmla="*/ 782955 h 1760219"/>
                <a:gd name="connsiteX65" fmla="*/ 1074420 w 1765934"/>
                <a:gd name="connsiteY65" fmla="*/ 971550 h 1760219"/>
                <a:gd name="connsiteX66" fmla="*/ 1074420 w 1765934"/>
                <a:gd name="connsiteY66" fmla="*/ 228600 h 1760219"/>
                <a:gd name="connsiteX67" fmla="*/ 1720215 w 1765934"/>
                <a:gd name="connsiteY67" fmla="*/ 228600 h 1760219"/>
                <a:gd name="connsiteX68" fmla="*/ 1720215 w 1765934"/>
                <a:gd name="connsiteY68" fmla="*/ 45720 h 1760219"/>
                <a:gd name="connsiteX69" fmla="*/ 1074420 w 1765934"/>
                <a:gd name="connsiteY69" fmla="*/ 45720 h 1760219"/>
                <a:gd name="connsiteX70" fmla="*/ 1074420 w 1765934"/>
                <a:gd name="connsiteY70" fmla="*/ 228600 h 1760219"/>
                <a:gd name="connsiteX71" fmla="*/ 594360 w 1765934"/>
                <a:gd name="connsiteY71" fmla="*/ 1074420 h 1760219"/>
                <a:gd name="connsiteX72" fmla="*/ 137160 w 1765934"/>
                <a:gd name="connsiteY72" fmla="*/ 1074420 h 1760219"/>
                <a:gd name="connsiteX73" fmla="*/ 137160 w 1765934"/>
                <a:gd name="connsiteY73" fmla="*/ 1034415 h 1760219"/>
                <a:gd name="connsiteX74" fmla="*/ 594360 w 1765934"/>
                <a:gd name="connsiteY74" fmla="*/ 1034415 h 1760219"/>
                <a:gd name="connsiteX75" fmla="*/ 594360 w 1765934"/>
                <a:gd name="connsiteY75" fmla="*/ 1074420 h 1760219"/>
                <a:gd name="connsiteX76" fmla="*/ 594360 w 1765934"/>
                <a:gd name="connsiteY76" fmla="*/ 902970 h 1760219"/>
                <a:gd name="connsiteX77" fmla="*/ 137160 w 1765934"/>
                <a:gd name="connsiteY77" fmla="*/ 902970 h 1760219"/>
                <a:gd name="connsiteX78" fmla="*/ 137160 w 1765934"/>
                <a:gd name="connsiteY78" fmla="*/ 862965 h 1760219"/>
                <a:gd name="connsiteX79" fmla="*/ 594360 w 1765934"/>
                <a:gd name="connsiteY79" fmla="*/ 862965 h 1760219"/>
                <a:gd name="connsiteX80" fmla="*/ 594360 w 1765934"/>
                <a:gd name="connsiteY80" fmla="*/ 902970 h 1760219"/>
                <a:gd name="connsiteX81" fmla="*/ 594360 w 1765934"/>
                <a:gd name="connsiteY81" fmla="*/ 731520 h 1760219"/>
                <a:gd name="connsiteX82" fmla="*/ 137160 w 1765934"/>
                <a:gd name="connsiteY82" fmla="*/ 731520 h 1760219"/>
                <a:gd name="connsiteX83" fmla="*/ 137160 w 1765934"/>
                <a:gd name="connsiteY83" fmla="*/ 691515 h 1760219"/>
                <a:gd name="connsiteX84" fmla="*/ 594360 w 1765934"/>
                <a:gd name="connsiteY84" fmla="*/ 691515 h 1760219"/>
                <a:gd name="connsiteX85" fmla="*/ 594360 w 1765934"/>
                <a:gd name="connsiteY85" fmla="*/ 731520 h 176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65934" h="1760219">
                  <a:moveTo>
                    <a:pt x="1737360" y="1760220"/>
                  </a:moveTo>
                  <a:lnTo>
                    <a:pt x="1051560" y="1760220"/>
                  </a:lnTo>
                  <a:cubicBezTo>
                    <a:pt x="1040130" y="1760220"/>
                    <a:pt x="1028700" y="1748790"/>
                    <a:pt x="1028700" y="1737360"/>
                  </a:cubicBezTo>
                  <a:lnTo>
                    <a:pt x="1028700" y="1645920"/>
                  </a:lnTo>
                  <a:lnTo>
                    <a:pt x="365760" y="1645920"/>
                  </a:lnTo>
                  <a:cubicBezTo>
                    <a:pt x="354330" y="1645920"/>
                    <a:pt x="342900" y="1634490"/>
                    <a:pt x="342900" y="1623060"/>
                  </a:cubicBezTo>
                  <a:lnTo>
                    <a:pt x="342900" y="1303020"/>
                  </a:lnTo>
                  <a:lnTo>
                    <a:pt x="22860" y="1303020"/>
                  </a:lnTo>
                  <a:cubicBezTo>
                    <a:pt x="11430" y="1303020"/>
                    <a:pt x="0" y="1291590"/>
                    <a:pt x="0" y="1280160"/>
                  </a:cubicBezTo>
                  <a:lnTo>
                    <a:pt x="0" y="480060"/>
                  </a:lnTo>
                  <a:cubicBezTo>
                    <a:pt x="0" y="468630"/>
                    <a:pt x="11430" y="457200"/>
                    <a:pt x="22860" y="457200"/>
                  </a:cubicBezTo>
                  <a:lnTo>
                    <a:pt x="342900" y="457200"/>
                  </a:lnTo>
                  <a:lnTo>
                    <a:pt x="342900" y="137160"/>
                  </a:lnTo>
                  <a:cubicBezTo>
                    <a:pt x="342900" y="125730"/>
                    <a:pt x="354330" y="114300"/>
                    <a:pt x="365760" y="114300"/>
                  </a:cubicBezTo>
                  <a:lnTo>
                    <a:pt x="1028700" y="114300"/>
                  </a:lnTo>
                  <a:lnTo>
                    <a:pt x="1028700" y="22860"/>
                  </a:lnTo>
                  <a:cubicBezTo>
                    <a:pt x="1028700" y="11430"/>
                    <a:pt x="1040130" y="0"/>
                    <a:pt x="1051560" y="0"/>
                  </a:cubicBezTo>
                  <a:lnTo>
                    <a:pt x="1737360" y="0"/>
                  </a:lnTo>
                  <a:cubicBezTo>
                    <a:pt x="1748790" y="0"/>
                    <a:pt x="1760220" y="11430"/>
                    <a:pt x="1760220" y="22860"/>
                  </a:cubicBezTo>
                  <a:lnTo>
                    <a:pt x="1760220" y="251460"/>
                  </a:lnTo>
                  <a:cubicBezTo>
                    <a:pt x="1760220" y="262890"/>
                    <a:pt x="1748790" y="274320"/>
                    <a:pt x="1737360" y="274320"/>
                  </a:cubicBezTo>
                  <a:lnTo>
                    <a:pt x="1051560" y="274320"/>
                  </a:lnTo>
                  <a:cubicBezTo>
                    <a:pt x="1040130" y="274320"/>
                    <a:pt x="1028700" y="262890"/>
                    <a:pt x="1028700" y="251460"/>
                  </a:cubicBezTo>
                  <a:lnTo>
                    <a:pt x="1028700" y="160020"/>
                  </a:lnTo>
                  <a:lnTo>
                    <a:pt x="388620" y="160020"/>
                  </a:lnTo>
                  <a:lnTo>
                    <a:pt x="388620" y="462915"/>
                  </a:lnTo>
                  <a:lnTo>
                    <a:pt x="708660" y="462915"/>
                  </a:lnTo>
                  <a:cubicBezTo>
                    <a:pt x="720090" y="462915"/>
                    <a:pt x="731520" y="474345"/>
                    <a:pt x="731520" y="485775"/>
                  </a:cubicBezTo>
                  <a:lnTo>
                    <a:pt x="731520" y="862965"/>
                  </a:lnTo>
                  <a:lnTo>
                    <a:pt x="1034415" y="862965"/>
                  </a:lnTo>
                  <a:lnTo>
                    <a:pt x="1034415" y="765810"/>
                  </a:lnTo>
                  <a:cubicBezTo>
                    <a:pt x="1034415" y="754380"/>
                    <a:pt x="1045845" y="742950"/>
                    <a:pt x="1057275" y="742950"/>
                  </a:cubicBezTo>
                  <a:lnTo>
                    <a:pt x="1743075" y="742950"/>
                  </a:lnTo>
                  <a:cubicBezTo>
                    <a:pt x="1754505" y="742950"/>
                    <a:pt x="1765935" y="754380"/>
                    <a:pt x="1765935" y="765810"/>
                  </a:cubicBezTo>
                  <a:lnTo>
                    <a:pt x="1765935" y="994410"/>
                  </a:lnTo>
                  <a:cubicBezTo>
                    <a:pt x="1765935" y="1005840"/>
                    <a:pt x="1754505" y="1017270"/>
                    <a:pt x="1743075" y="1017270"/>
                  </a:cubicBezTo>
                  <a:lnTo>
                    <a:pt x="1051560" y="1017270"/>
                  </a:lnTo>
                  <a:cubicBezTo>
                    <a:pt x="1040130" y="1017270"/>
                    <a:pt x="1028700" y="1005840"/>
                    <a:pt x="1028700" y="994410"/>
                  </a:cubicBezTo>
                  <a:lnTo>
                    <a:pt x="1028700" y="902970"/>
                  </a:lnTo>
                  <a:lnTo>
                    <a:pt x="725805" y="902970"/>
                  </a:lnTo>
                  <a:lnTo>
                    <a:pt x="725805" y="1280160"/>
                  </a:lnTo>
                  <a:cubicBezTo>
                    <a:pt x="725805" y="1291590"/>
                    <a:pt x="714375" y="1303020"/>
                    <a:pt x="702945" y="1303020"/>
                  </a:cubicBezTo>
                  <a:lnTo>
                    <a:pt x="388620" y="1303020"/>
                  </a:lnTo>
                  <a:lnTo>
                    <a:pt x="388620" y="1605915"/>
                  </a:lnTo>
                  <a:lnTo>
                    <a:pt x="1034415" y="1605915"/>
                  </a:lnTo>
                  <a:lnTo>
                    <a:pt x="1034415" y="1508760"/>
                  </a:lnTo>
                  <a:cubicBezTo>
                    <a:pt x="1034415" y="1497330"/>
                    <a:pt x="1045845" y="1485900"/>
                    <a:pt x="1057275" y="1485900"/>
                  </a:cubicBezTo>
                  <a:lnTo>
                    <a:pt x="1743075" y="1485900"/>
                  </a:lnTo>
                  <a:cubicBezTo>
                    <a:pt x="1754505" y="1485900"/>
                    <a:pt x="1765935" y="1497330"/>
                    <a:pt x="1765935" y="1508760"/>
                  </a:cubicBezTo>
                  <a:lnTo>
                    <a:pt x="1765935" y="1737360"/>
                  </a:lnTo>
                  <a:cubicBezTo>
                    <a:pt x="1760220" y="1748790"/>
                    <a:pt x="1748790" y="1760220"/>
                    <a:pt x="1737360" y="1760220"/>
                  </a:cubicBezTo>
                  <a:close/>
                  <a:moveTo>
                    <a:pt x="1074420" y="1714500"/>
                  </a:moveTo>
                  <a:lnTo>
                    <a:pt x="1720215" y="1714500"/>
                  </a:lnTo>
                  <a:lnTo>
                    <a:pt x="1720215" y="1525905"/>
                  </a:lnTo>
                  <a:lnTo>
                    <a:pt x="1074420" y="1525905"/>
                  </a:lnTo>
                  <a:lnTo>
                    <a:pt x="1074420" y="1714500"/>
                  </a:lnTo>
                  <a:close/>
                  <a:moveTo>
                    <a:pt x="45720" y="1257300"/>
                  </a:moveTo>
                  <a:lnTo>
                    <a:pt x="691515" y="1257300"/>
                  </a:lnTo>
                  <a:lnTo>
                    <a:pt x="691515" y="502920"/>
                  </a:lnTo>
                  <a:lnTo>
                    <a:pt x="45720" y="502920"/>
                  </a:lnTo>
                  <a:lnTo>
                    <a:pt x="45720" y="1257300"/>
                  </a:lnTo>
                  <a:close/>
                  <a:moveTo>
                    <a:pt x="1074420" y="971550"/>
                  </a:moveTo>
                  <a:lnTo>
                    <a:pt x="1720215" y="971550"/>
                  </a:lnTo>
                  <a:lnTo>
                    <a:pt x="1720215" y="782955"/>
                  </a:lnTo>
                  <a:lnTo>
                    <a:pt x="1074420" y="782955"/>
                  </a:lnTo>
                  <a:lnTo>
                    <a:pt x="1074420" y="971550"/>
                  </a:lnTo>
                  <a:close/>
                  <a:moveTo>
                    <a:pt x="1074420" y="228600"/>
                  </a:moveTo>
                  <a:lnTo>
                    <a:pt x="1720215" y="228600"/>
                  </a:lnTo>
                  <a:lnTo>
                    <a:pt x="1720215" y="45720"/>
                  </a:lnTo>
                  <a:lnTo>
                    <a:pt x="1074420" y="45720"/>
                  </a:lnTo>
                  <a:lnTo>
                    <a:pt x="1074420" y="228600"/>
                  </a:lnTo>
                  <a:close/>
                  <a:moveTo>
                    <a:pt x="594360" y="1074420"/>
                  </a:moveTo>
                  <a:lnTo>
                    <a:pt x="137160" y="1074420"/>
                  </a:lnTo>
                  <a:lnTo>
                    <a:pt x="137160" y="1034415"/>
                  </a:lnTo>
                  <a:lnTo>
                    <a:pt x="594360" y="1034415"/>
                  </a:lnTo>
                  <a:lnTo>
                    <a:pt x="594360" y="1074420"/>
                  </a:lnTo>
                  <a:close/>
                  <a:moveTo>
                    <a:pt x="594360" y="902970"/>
                  </a:moveTo>
                  <a:lnTo>
                    <a:pt x="137160" y="902970"/>
                  </a:lnTo>
                  <a:lnTo>
                    <a:pt x="137160" y="862965"/>
                  </a:lnTo>
                  <a:lnTo>
                    <a:pt x="594360" y="862965"/>
                  </a:lnTo>
                  <a:lnTo>
                    <a:pt x="594360" y="902970"/>
                  </a:lnTo>
                  <a:close/>
                  <a:moveTo>
                    <a:pt x="594360" y="731520"/>
                  </a:moveTo>
                  <a:lnTo>
                    <a:pt x="137160" y="731520"/>
                  </a:lnTo>
                  <a:lnTo>
                    <a:pt x="137160" y="691515"/>
                  </a:lnTo>
                  <a:lnTo>
                    <a:pt x="594360" y="691515"/>
                  </a:lnTo>
                  <a:lnTo>
                    <a:pt x="594360" y="731520"/>
                  </a:lnTo>
                  <a:close/>
                </a:path>
              </a:pathLst>
            </a:custGeom>
            <a:solidFill>
              <a:schemeClr val="accent1"/>
            </a:solidFill>
            <a:ln w="57150"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ea typeface="IBM Plex Sans Light"/>
                <a:cs typeface="IBM Plex Sans Light"/>
              </a:endParaRPr>
            </a:p>
          </p:txBody>
        </p:sp>
        <p:sp>
          <p:nvSpPr>
            <p:cNvPr id="24" name="Freeform 23">
              <a:extLst>
                <a:ext uri="{FF2B5EF4-FFF2-40B4-BE49-F238E27FC236}">
                  <a16:creationId xmlns:a16="http://schemas.microsoft.com/office/drawing/2014/main" id="{DADA8B8C-F20D-E0BD-7D1B-5CB45BC638EB}"/>
                </a:ext>
              </a:extLst>
            </p:cNvPr>
            <p:cNvSpPr/>
            <p:nvPr/>
          </p:nvSpPr>
          <p:spPr>
            <a:xfrm>
              <a:off x="25726391" y="4607052"/>
              <a:ext cx="1828800" cy="182880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0"/>
                  </a:lnTo>
                  <a:lnTo>
                    <a:pt x="1828800" y="1828800"/>
                  </a:lnTo>
                  <a:lnTo>
                    <a:pt x="0" y="1828800"/>
                  </a:lnTo>
                  <a:close/>
                </a:path>
              </a:pathLst>
            </a:custGeom>
            <a:noFill/>
            <a:ln w="57150" cap="flat">
              <a:noFill/>
              <a:prstDash val="solid"/>
              <a:miter/>
            </a:ln>
          </p:spPr>
          <p:txBody>
            <a:bodyPr rtlCol="0" anchor="ct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ea typeface="IBM Plex Sans Light"/>
                <a:cs typeface="IBM Plex Sans Light"/>
              </a:endParaRPr>
            </a:p>
          </p:txBody>
        </p:sp>
      </p:grpSp>
      <p:sp>
        <p:nvSpPr>
          <p:cNvPr id="26" name="TextBox 5">
            <a:extLst>
              <a:ext uri="{FF2B5EF4-FFF2-40B4-BE49-F238E27FC236}">
                <a16:creationId xmlns:a16="http://schemas.microsoft.com/office/drawing/2014/main" id="{15303D9B-8BA0-24D1-C97A-BE67E6E4CF53}"/>
              </a:ext>
            </a:extLst>
          </p:cNvPr>
          <p:cNvSpPr txBox="1"/>
          <p:nvPr/>
        </p:nvSpPr>
        <p:spPr>
          <a:xfrm>
            <a:off x="366590" y="12520061"/>
            <a:ext cx="7898928"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3840" tIns="243840" rIns="243840" bIns="243840">
            <a:spAutoFit/>
          </a:bodyPr>
          <a:lstStyle/>
          <a:p>
            <a:pPr>
              <a:spcBef>
                <a:spcPts val="2900"/>
              </a:spcBef>
              <a:defRPr>
                <a:solidFill>
                  <a:schemeClr val="accent1"/>
                </a:solidFill>
              </a:defRPr>
            </a:pPr>
            <a:r>
              <a:rPr lang="en-US" sz="2800" u="sng" noProof="0" dirty="0">
                <a:solidFill>
                  <a:schemeClr val="accent1"/>
                </a:solidFill>
                <a:uFill>
                  <a:solidFill>
                    <a:schemeClr val="accent1"/>
                  </a:solidFill>
                </a:uFill>
                <a:hlinkClick r:id="rId3"/>
              </a:rPr>
              <a:t>Pricing and packaging deck</a:t>
            </a:r>
            <a:r>
              <a:rPr lang="en-US" sz="2800" noProof="0" dirty="0">
                <a:solidFill>
                  <a:schemeClr val="accent1"/>
                </a:solidFill>
                <a:uFill>
                  <a:solidFill>
                    <a:schemeClr val="accent1"/>
                  </a:solidFill>
                </a:uFill>
              </a:rPr>
              <a:t> </a:t>
            </a:r>
            <a:r>
              <a:rPr lang="en-US" sz="2800" noProof="0" dirty="0">
                <a:solidFill>
                  <a:schemeClr val="accent1"/>
                </a:solidFill>
              </a:rPr>
              <a:t>→</a:t>
            </a:r>
          </a:p>
        </p:txBody>
      </p:sp>
      <p:sp>
        <p:nvSpPr>
          <p:cNvPr id="25" name="TextBox 24">
            <a:extLst>
              <a:ext uri="{FF2B5EF4-FFF2-40B4-BE49-F238E27FC236}">
                <a16:creationId xmlns:a16="http://schemas.microsoft.com/office/drawing/2014/main" id="{108EB14D-1765-B18D-9C53-A17B9FF4BFC2}"/>
              </a:ext>
            </a:extLst>
          </p:cNvPr>
          <p:cNvSpPr txBox="1"/>
          <p:nvPr/>
        </p:nvSpPr>
        <p:spPr>
          <a:xfrm>
            <a:off x="9606557" y="4577846"/>
            <a:ext cx="13030201" cy="512448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571500" indent="-571500">
              <a:spcBef>
                <a:spcPts val="3000"/>
              </a:spcBef>
              <a:buFont typeface="Arial" panose="020B0604020202020204" pitchFamily="34" charset="0"/>
              <a:buChar char="•"/>
            </a:pPr>
            <a:r>
              <a:rPr lang="en-US" i="0" u="none" strike="noStrike" dirty="0">
                <a:effectLst/>
              </a:rPr>
              <a:t>Classic Plan instances remain available by special request only and include classic metering: MAUs, Skill Runs, Tokens, Decisions, IDP pages</a:t>
            </a:r>
          </a:p>
          <a:p>
            <a:pPr marL="571500" indent="-571500">
              <a:spcBef>
                <a:spcPts val="3000"/>
              </a:spcBef>
              <a:buFont typeface="Arial" panose="020B0604020202020204" pitchFamily="34" charset="0"/>
              <a:buChar char="•"/>
            </a:pPr>
            <a:r>
              <a:rPr lang="en-US" dirty="0"/>
              <a:t>Classic Plan should </a:t>
            </a:r>
            <a:r>
              <a:rPr lang="en-US" i="0" u="none" strike="noStrike" dirty="0">
                <a:effectLst/>
              </a:rPr>
              <a:t>only be sold </a:t>
            </a:r>
            <a:r>
              <a:rPr lang="en-US" dirty="0"/>
              <a:t>if necessary </a:t>
            </a:r>
            <a:r>
              <a:rPr lang="en-US" i="0" u="none" strike="noStrike" dirty="0">
                <a:effectLst/>
              </a:rPr>
              <a:t>due to client use case blockers</a:t>
            </a:r>
          </a:p>
          <a:p>
            <a:pPr marL="571500" indent="-571500">
              <a:spcBef>
                <a:spcPts val="3000"/>
              </a:spcBef>
              <a:buFont typeface="Arial" panose="020B0604020202020204" pitchFamily="34" charset="0"/>
              <a:buChar char="•"/>
            </a:pPr>
            <a:r>
              <a:rPr lang="en-US" i="0" u="none" strike="noStrike" dirty="0">
                <a:effectLst/>
              </a:rPr>
              <a:t>Existing Classic clients continue under legacy pricing</a:t>
            </a:r>
          </a:p>
          <a:p>
            <a:pPr marL="571500" indent="-571500">
              <a:spcBef>
                <a:spcPts val="3000"/>
              </a:spcBef>
              <a:buFont typeface="Arial" panose="020B0604020202020204" pitchFamily="34" charset="0"/>
              <a:buChar char="•"/>
            </a:pPr>
            <a:r>
              <a:rPr lang="en-US" i="0" u="none" strike="noStrike" dirty="0">
                <a:effectLst/>
              </a:rPr>
              <a:t>All new opportunities should default to Agentic Plans</a:t>
            </a:r>
            <a:endParaRPr lang="en-US" b="0" i="0" u="none" strike="noStrike" dirty="0">
              <a:effectLst/>
            </a:endParaRPr>
          </a:p>
        </p:txBody>
      </p:sp>
    </p:spTree>
    <p:extLst>
      <p:ext uri="{BB962C8B-B14F-4D97-AF65-F5344CB8AC3E}">
        <p14:creationId xmlns:p14="http://schemas.microsoft.com/office/powerpoint/2010/main" val="346439822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BF2A-AE79-375F-BB1A-152E5F49387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A7210F1-E1D2-5027-1B8A-5B95882A0B47}"/>
              </a:ext>
            </a:extLst>
          </p:cNvPr>
          <p:cNvSpPr/>
          <p:nvPr/>
        </p:nvSpPr>
        <p:spPr bwMode="auto">
          <a:xfrm>
            <a:off x="1728188" y="3646318"/>
            <a:ext cx="4295543" cy="4130044"/>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noProof="0" dirty="0">
              <a:ln>
                <a:noFill/>
              </a:ln>
              <a:solidFill>
                <a:schemeClr val="bg1"/>
              </a:solidFill>
              <a:effectLst/>
            </a:endParaRPr>
          </a:p>
        </p:txBody>
      </p:sp>
      <p:sp>
        <p:nvSpPr>
          <p:cNvPr id="89" name="Slide Number Placeholder 88">
            <a:extLst>
              <a:ext uri="{FF2B5EF4-FFF2-40B4-BE49-F238E27FC236}">
                <a16:creationId xmlns:a16="http://schemas.microsoft.com/office/drawing/2014/main" id="{A6B9ED65-18E9-EB0A-2C21-DD2C75584091}"/>
              </a:ext>
            </a:extLst>
          </p:cNvPr>
          <p:cNvSpPr>
            <a:spLocks noGrp="1"/>
          </p:cNvSpPr>
          <p:nvPr>
            <p:ph type="sldNum" sz="quarter" idx="4"/>
          </p:nvPr>
        </p:nvSpPr>
        <p:spPr>
          <a:xfrm>
            <a:off x="47625090" y="25999172"/>
            <a:ext cx="65" cy="246221"/>
          </a:xfrm>
        </p:spPr>
        <p:txBody>
          <a:bodyPr/>
          <a:lstStyle>
            <a:defPPr>
              <a:defRPr lang="en-US"/>
            </a:defPPr>
            <a:lvl1pPr marL="0" algn="l" defTabSz="914324" rtl="0" eaLnBrk="1" latinLnBrk="0" hangingPunct="1">
              <a:defRPr sz="1800" kern="1200">
                <a:solidFill>
                  <a:schemeClr val="tx1"/>
                </a:solidFill>
                <a:latin typeface="IBM Plex Sans Light"/>
                <a:ea typeface="IBM Plex Sans Light"/>
                <a:cs typeface="IBM Plex Sans Light"/>
              </a:defRPr>
            </a:lvl1pPr>
            <a:lvl2pPr marL="457162" algn="l" defTabSz="914324" rtl="0" eaLnBrk="1" latinLnBrk="0" hangingPunct="1">
              <a:defRPr sz="1800" kern="1200">
                <a:solidFill>
                  <a:schemeClr val="tx1"/>
                </a:solidFill>
                <a:latin typeface="IBM Plex Sans Light"/>
                <a:ea typeface="IBM Plex Sans Light"/>
                <a:cs typeface="IBM Plex Sans Light"/>
              </a:defRPr>
            </a:lvl2pPr>
            <a:lvl3pPr marL="914324" algn="l" defTabSz="914324" rtl="0" eaLnBrk="1" latinLnBrk="0" hangingPunct="1">
              <a:defRPr sz="1800" kern="1200">
                <a:solidFill>
                  <a:schemeClr val="tx1"/>
                </a:solidFill>
                <a:latin typeface="IBM Plex Sans Light"/>
                <a:ea typeface="IBM Plex Sans Light"/>
                <a:cs typeface="IBM Plex Sans Light"/>
              </a:defRPr>
            </a:lvl3pPr>
            <a:lvl4pPr marL="1371486" algn="l" defTabSz="914324" rtl="0" eaLnBrk="1" latinLnBrk="0" hangingPunct="1">
              <a:defRPr sz="1800" kern="1200">
                <a:solidFill>
                  <a:schemeClr val="tx1"/>
                </a:solidFill>
                <a:latin typeface="IBM Plex Sans Light"/>
                <a:ea typeface="IBM Plex Sans Light"/>
                <a:cs typeface="IBM Plex Sans Light"/>
              </a:defRPr>
            </a:lvl4pPr>
            <a:lvl5pPr marL="1828648" algn="l" defTabSz="914324" rtl="0" eaLnBrk="1" latinLnBrk="0" hangingPunct="1">
              <a:defRPr sz="1800" kern="1200">
                <a:solidFill>
                  <a:schemeClr val="tx1"/>
                </a:solidFill>
                <a:latin typeface="IBM Plex Sans Light"/>
                <a:ea typeface="IBM Plex Sans Light"/>
                <a:cs typeface="IBM Plex Sans Light"/>
              </a:defRPr>
            </a:lvl5pPr>
            <a:lvl6pPr marL="2285808" algn="l" defTabSz="914324" rtl="0" eaLnBrk="1" latinLnBrk="0" hangingPunct="1">
              <a:defRPr sz="1800" kern="1200">
                <a:solidFill>
                  <a:schemeClr val="tx1"/>
                </a:solidFill>
                <a:latin typeface="IBM Plex Sans Light"/>
                <a:ea typeface="IBM Plex Sans Light"/>
                <a:cs typeface="IBM Plex Sans Light"/>
              </a:defRPr>
            </a:lvl6pPr>
            <a:lvl7pPr marL="2742972" algn="l" defTabSz="914324" rtl="0" eaLnBrk="1" latinLnBrk="0" hangingPunct="1">
              <a:defRPr sz="1800" kern="1200">
                <a:solidFill>
                  <a:schemeClr val="tx1"/>
                </a:solidFill>
                <a:latin typeface="IBM Plex Sans Light"/>
                <a:ea typeface="IBM Plex Sans Light"/>
                <a:cs typeface="IBM Plex Sans Light"/>
              </a:defRPr>
            </a:lvl7pPr>
            <a:lvl8pPr marL="3200132" algn="l" defTabSz="914324" rtl="0" eaLnBrk="1" latinLnBrk="0" hangingPunct="1">
              <a:defRPr sz="1800" kern="1200">
                <a:solidFill>
                  <a:schemeClr val="tx1"/>
                </a:solidFill>
                <a:latin typeface="IBM Plex Sans Light"/>
                <a:ea typeface="IBM Plex Sans Light"/>
                <a:cs typeface="IBM Plex Sans Light"/>
              </a:defRPr>
            </a:lvl8pPr>
            <a:lvl9pPr marL="3657296" algn="l" defTabSz="914324" rtl="0" eaLnBrk="1" latinLnBrk="0" hangingPunct="1">
              <a:defRPr sz="1800" kern="1200">
                <a:solidFill>
                  <a:schemeClr val="tx1"/>
                </a:solidFill>
                <a:latin typeface="IBM Plex Sans Light"/>
                <a:ea typeface="IBM Plex Sans Light"/>
                <a:cs typeface="IBM Plex Sans Light"/>
              </a:defRPr>
            </a:lvl9pPr>
          </a:lstStyle>
          <a:p>
            <a:pPr algn="r" defTabSz="1828434">
              <a:defRPr/>
            </a:pPr>
            <a:endParaRPr lang="en-US" sz="1600" noProof="0" dirty="0">
              <a:solidFill>
                <a:srgbClr val="000000"/>
              </a:solidFill>
              <a:latin typeface="+mn-lt"/>
              <a:sym typeface="IBM Plex Sans Light"/>
            </a:endParaRPr>
          </a:p>
        </p:txBody>
      </p:sp>
      <p:sp>
        <p:nvSpPr>
          <p:cNvPr id="25" name="TextBox 24">
            <a:extLst>
              <a:ext uri="{FF2B5EF4-FFF2-40B4-BE49-F238E27FC236}">
                <a16:creationId xmlns:a16="http://schemas.microsoft.com/office/drawing/2014/main" id="{00BB8635-DC58-CCA2-B7E8-DDB38D89970D}"/>
              </a:ext>
            </a:extLst>
          </p:cNvPr>
          <p:cNvSpPr txBox="1"/>
          <p:nvPr/>
        </p:nvSpPr>
        <p:spPr>
          <a:xfrm>
            <a:off x="1622492" y="8257391"/>
            <a:ext cx="4506934" cy="224676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1828434">
              <a:defRPr/>
            </a:pPr>
            <a:r>
              <a:rPr lang="en-US" sz="2800" noProof="0" dirty="0">
                <a:solidFill>
                  <a:schemeClr val="accent1"/>
                </a:solidFill>
                <a:latin typeface="+mn-lt"/>
              </a:rPr>
              <a:t>9 out of 10 senior decision-makers are shifting </a:t>
            </a:r>
            <a:r>
              <a:rPr lang="en-US" sz="2800" noProof="0" dirty="0">
                <a:solidFill>
                  <a:srgbClr val="000000"/>
                </a:solidFill>
                <a:latin typeface="+mn-lt"/>
              </a:rPr>
              <a:t>their Gen AI investments to projects that will improve business performance.</a:t>
            </a:r>
            <a:r>
              <a:rPr lang="en-US" sz="2800" baseline="30000" noProof="0" dirty="0">
                <a:solidFill>
                  <a:srgbClr val="000000"/>
                </a:solidFill>
                <a:latin typeface="+mn-lt"/>
              </a:rPr>
              <a:t>1</a:t>
            </a:r>
          </a:p>
        </p:txBody>
      </p:sp>
      <p:pic>
        <p:nvPicPr>
          <p:cNvPr id="3074" name="Picture 2" descr="Space Planning Solutions Using Artificial Intelligence">
            <a:extLst>
              <a:ext uri="{FF2B5EF4-FFF2-40B4-BE49-F238E27FC236}">
                <a16:creationId xmlns:a16="http://schemas.microsoft.com/office/drawing/2014/main" id="{DCC54F00-1889-9F54-8E08-03D5B4B851CF}"/>
              </a:ext>
            </a:extLst>
          </p:cNvPr>
          <p:cNvPicPr>
            <a:picLocks noChangeAspect="1" noChangeArrowheads="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967399" y="4196013"/>
            <a:ext cx="3817122" cy="3142144"/>
          </a:xfrm>
          <a:prstGeom prst="rect">
            <a:avLst/>
          </a:prstGeom>
          <a:noFill/>
          <a:extLst>
            <a:ext uri="{909E8E84-426E-40DD-AFC4-6F175D3DCCD1}">
              <a14:hiddenFill xmlns:a14="http://schemas.microsoft.com/office/drawing/2010/main">
                <a:solidFill>
                  <a:srgbClr val="FFFFFF"/>
                </a:solidFill>
              </a14:hiddenFill>
            </a:ext>
          </a:extLst>
        </p:spPr>
      </p:pic>
      <p:sp>
        <p:nvSpPr>
          <p:cNvPr id="32" name="Content Placeholder 7">
            <a:extLst>
              <a:ext uri="{FF2B5EF4-FFF2-40B4-BE49-F238E27FC236}">
                <a16:creationId xmlns:a16="http://schemas.microsoft.com/office/drawing/2014/main" id="{1F96BC58-C768-F3AB-1771-083DE46527AF}"/>
              </a:ext>
            </a:extLst>
          </p:cNvPr>
          <p:cNvSpPr txBox="1">
            <a:spLocks/>
          </p:cNvSpPr>
          <p:nvPr/>
        </p:nvSpPr>
        <p:spPr>
          <a:xfrm>
            <a:off x="9211567" y="8257391"/>
            <a:ext cx="4930722" cy="3490250"/>
          </a:xfrm>
          <a:prstGeom prst="rect">
            <a:avLst/>
          </a:prstGeom>
        </p:spPr>
        <p:txBody>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1828434" fontAlgn="base">
              <a:lnSpc>
                <a:spcPct val="110000"/>
              </a:lnSpc>
              <a:spcBef>
                <a:spcPts val="2400"/>
              </a:spcBef>
              <a:spcAft>
                <a:spcPct val="0"/>
              </a:spcAft>
              <a:buClr>
                <a:srgbClr val="24A148"/>
              </a:buClr>
              <a:buSzPct val="90000"/>
              <a:defRPr/>
            </a:pPr>
            <a:r>
              <a:rPr lang="en-US" sz="2800" kern="0" noProof="0" dirty="0">
                <a:solidFill>
                  <a:schemeClr val="accent1"/>
                </a:solidFill>
                <a:latin typeface="+mn-lt"/>
              </a:rPr>
              <a:t>71% of gen AI spending </a:t>
            </a:r>
            <a:r>
              <a:rPr lang="en-US" sz="2800" kern="0" noProof="0" dirty="0">
                <a:solidFill>
                  <a:srgbClr val="000000"/>
                </a:solidFill>
                <a:latin typeface="+mn-lt"/>
              </a:rPr>
              <a:t>will go to HR, finance, customer service, sales &amp; marketing, where investments are expected to drive quick ROI.</a:t>
            </a:r>
            <a:r>
              <a:rPr lang="en-US" sz="2800" kern="0" baseline="30000" noProof="0" dirty="0">
                <a:solidFill>
                  <a:srgbClr val="000000"/>
                </a:solidFill>
                <a:latin typeface="+mn-lt"/>
              </a:rPr>
              <a:t>2</a:t>
            </a:r>
          </a:p>
        </p:txBody>
      </p:sp>
      <p:sp>
        <p:nvSpPr>
          <p:cNvPr id="35" name="Content Placeholder 7">
            <a:extLst>
              <a:ext uri="{FF2B5EF4-FFF2-40B4-BE49-F238E27FC236}">
                <a16:creationId xmlns:a16="http://schemas.microsoft.com/office/drawing/2014/main" id="{46AB34CF-3914-E91D-4217-02554568637E}"/>
              </a:ext>
            </a:extLst>
          </p:cNvPr>
          <p:cNvSpPr txBox="1">
            <a:spLocks/>
          </p:cNvSpPr>
          <p:nvPr/>
        </p:nvSpPr>
        <p:spPr>
          <a:xfrm>
            <a:off x="16985888" y="8227859"/>
            <a:ext cx="5466340" cy="4680658"/>
          </a:xfrm>
          <a:prstGeom prst="rect">
            <a:avLst/>
          </a:prstGeom>
        </p:spPr>
        <p:txBody>
          <a:bodyPr/>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1828434" fontAlgn="base">
              <a:lnSpc>
                <a:spcPct val="110000"/>
              </a:lnSpc>
              <a:spcBef>
                <a:spcPts val="2400"/>
              </a:spcBef>
              <a:spcAft>
                <a:spcPct val="0"/>
              </a:spcAft>
              <a:buClr>
                <a:srgbClr val="24A148"/>
              </a:buClr>
              <a:buSzPct val="90000"/>
              <a:defRPr/>
            </a:pPr>
            <a:r>
              <a:rPr lang="en-US" sz="2800" kern="0" noProof="0" dirty="0">
                <a:solidFill>
                  <a:schemeClr val="accent1"/>
                </a:solidFill>
                <a:latin typeface="+mn-lt"/>
              </a:rPr>
              <a:t>of AI development cost is labor.</a:t>
            </a:r>
            <a:r>
              <a:rPr lang="en-US" sz="2800" kern="0" noProof="0" dirty="0">
                <a:solidFill>
                  <a:srgbClr val="000000"/>
                </a:solidFill>
                <a:latin typeface="+mn-lt"/>
              </a:rPr>
              <a:t> Each AI model comes with its own set of labor costs, so buyers are leaning towards embedded generative AI capabilities.</a:t>
            </a:r>
            <a:r>
              <a:rPr lang="en-US" sz="2800" kern="0" baseline="30000" noProof="0" dirty="0">
                <a:solidFill>
                  <a:srgbClr val="000000"/>
                </a:solidFill>
                <a:latin typeface="+mn-lt"/>
              </a:rPr>
              <a:t>3</a:t>
            </a:r>
          </a:p>
        </p:txBody>
      </p:sp>
      <p:sp>
        <p:nvSpPr>
          <p:cNvPr id="5" name="Text 0">
            <a:extLst>
              <a:ext uri="{FF2B5EF4-FFF2-40B4-BE49-F238E27FC236}">
                <a16:creationId xmlns:a16="http://schemas.microsoft.com/office/drawing/2014/main" id="{DFEADA73-7C8A-A529-9409-C2969433277D}"/>
              </a:ext>
            </a:extLst>
          </p:cNvPr>
          <p:cNvSpPr txBox="1"/>
          <p:nvPr/>
        </p:nvSpPr>
        <p:spPr>
          <a:xfrm>
            <a:off x="746046" y="625779"/>
            <a:ext cx="18445410" cy="2270665"/>
          </a:xfrm>
          <a:prstGeom prst="rect">
            <a:avLst/>
          </a:prstGeom>
          <a:noFill/>
          <a:ln/>
        </p:spPr>
        <p:txBody>
          <a:bodyPr wrap="square" lIns="0" tIns="0" rIns="0" bIns="0" rtlCol="0" anchor="t"/>
          <a:lstStyle>
            <a:defPPr>
              <a:defRPr lang="en-US"/>
            </a:defPPr>
            <a:lvl1pPr marL="0" algn="l" defTabSz="914507" rtl="0" eaLnBrk="1" latinLnBrk="0" hangingPunct="1">
              <a:defRPr sz="1800" kern="1200">
                <a:solidFill>
                  <a:schemeClr val="tx1"/>
                </a:solidFill>
                <a:latin typeface="IBM Plex Sans Light"/>
                <a:ea typeface="IBM Plex Sans Light"/>
                <a:cs typeface="IBM Plex Sans Light"/>
              </a:defRPr>
            </a:lvl1pPr>
            <a:lvl2pPr marL="457253" algn="l" defTabSz="914507" rtl="0" eaLnBrk="1" latinLnBrk="0" hangingPunct="1">
              <a:defRPr sz="1800" kern="1200">
                <a:solidFill>
                  <a:schemeClr val="tx1"/>
                </a:solidFill>
                <a:latin typeface="IBM Plex Sans Light"/>
                <a:ea typeface="IBM Plex Sans Light"/>
                <a:cs typeface="IBM Plex Sans Light"/>
              </a:defRPr>
            </a:lvl2pPr>
            <a:lvl3pPr marL="914507" algn="l" defTabSz="914507" rtl="0" eaLnBrk="1" latinLnBrk="0" hangingPunct="1">
              <a:defRPr sz="1800" kern="1200">
                <a:solidFill>
                  <a:schemeClr val="tx1"/>
                </a:solidFill>
                <a:latin typeface="IBM Plex Sans Light"/>
                <a:ea typeface="IBM Plex Sans Light"/>
                <a:cs typeface="IBM Plex Sans Light"/>
              </a:defRPr>
            </a:lvl3pPr>
            <a:lvl4pPr marL="1371760" algn="l" defTabSz="914507" rtl="0" eaLnBrk="1" latinLnBrk="0" hangingPunct="1">
              <a:defRPr sz="1800" kern="1200">
                <a:solidFill>
                  <a:schemeClr val="tx1"/>
                </a:solidFill>
                <a:latin typeface="IBM Plex Sans Light"/>
                <a:ea typeface="IBM Plex Sans Light"/>
                <a:cs typeface="IBM Plex Sans Light"/>
              </a:defRPr>
            </a:lvl4pPr>
            <a:lvl5pPr marL="1829014" algn="l" defTabSz="914507" rtl="0" eaLnBrk="1" latinLnBrk="0" hangingPunct="1">
              <a:defRPr sz="1800" kern="1200">
                <a:solidFill>
                  <a:schemeClr val="tx1"/>
                </a:solidFill>
                <a:latin typeface="IBM Plex Sans Light"/>
                <a:ea typeface="IBM Plex Sans Light"/>
                <a:cs typeface="IBM Plex Sans Light"/>
              </a:defRPr>
            </a:lvl5pPr>
            <a:lvl6pPr marL="2286266" algn="l" defTabSz="914507" rtl="0" eaLnBrk="1" latinLnBrk="0" hangingPunct="1">
              <a:defRPr sz="1800" kern="1200">
                <a:solidFill>
                  <a:schemeClr val="tx1"/>
                </a:solidFill>
                <a:latin typeface="IBM Plex Sans Light"/>
                <a:ea typeface="IBM Plex Sans Light"/>
                <a:cs typeface="IBM Plex Sans Light"/>
              </a:defRPr>
            </a:lvl6pPr>
            <a:lvl7pPr marL="2743520" algn="l" defTabSz="914507" rtl="0" eaLnBrk="1" latinLnBrk="0" hangingPunct="1">
              <a:defRPr sz="1800" kern="1200">
                <a:solidFill>
                  <a:schemeClr val="tx1"/>
                </a:solidFill>
                <a:latin typeface="IBM Plex Sans Light"/>
                <a:ea typeface="IBM Plex Sans Light"/>
                <a:cs typeface="IBM Plex Sans Light"/>
              </a:defRPr>
            </a:lvl7pPr>
            <a:lvl8pPr marL="3200773" algn="l" defTabSz="914507" rtl="0" eaLnBrk="1" latinLnBrk="0" hangingPunct="1">
              <a:defRPr sz="1800" kern="1200">
                <a:solidFill>
                  <a:schemeClr val="tx1"/>
                </a:solidFill>
                <a:latin typeface="IBM Plex Sans Light"/>
                <a:ea typeface="IBM Plex Sans Light"/>
                <a:cs typeface="IBM Plex Sans Light"/>
              </a:defRPr>
            </a:lvl8pPr>
            <a:lvl9pPr marL="3658027" algn="l" defTabSz="914507" rtl="0" eaLnBrk="1" latinLnBrk="0" hangingPunct="1">
              <a:defRPr sz="1800" kern="1200">
                <a:solidFill>
                  <a:schemeClr val="tx1"/>
                </a:solidFill>
                <a:latin typeface="IBM Plex Sans Light"/>
                <a:ea typeface="IBM Plex Sans Light"/>
                <a:cs typeface="IBM Plex Sans Light"/>
              </a:defRPr>
            </a:lvl9pPr>
          </a:lstStyle>
          <a:p>
            <a:pPr defTabSz="1828648">
              <a:lnSpc>
                <a:spcPts val="5396"/>
              </a:lnSpc>
              <a:defRPr/>
            </a:pPr>
            <a:r>
              <a:rPr lang="en-US" sz="4200" noProof="0" dirty="0">
                <a:solidFill>
                  <a:srgbClr val="000000"/>
                </a:solidFill>
                <a:latin typeface="+mn-lt"/>
              </a:rPr>
              <a:t>Agentic AI buyer trends: From exploration to impact</a:t>
            </a:r>
            <a:endParaRPr lang="en-US" sz="4200" noProof="0" dirty="0">
              <a:latin typeface="+mn-lt"/>
            </a:endParaRPr>
          </a:p>
        </p:txBody>
      </p:sp>
      <p:sp>
        <p:nvSpPr>
          <p:cNvPr id="3" name="TextBox 2">
            <a:extLst>
              <a:ext uri="{FF2B5EF4-FFF2-40B4-BE49-F238E27FC236}">
                <a16:creationId xmlns:a16="http://schemas.microsoft.com/office/drawing/2014/main" id="{F4EC271F-E0F8-1061-7C8E-4DD450CAAFD1}"/>
              </a:ext>
            </a:extLst>
          </p:cNvPr>
          <p:cNvSpPr txBox="1"/>
          <p:nvPr/>
        </p:nvSpPr>
        <p:spPr>
          <a:xfrm>
            <a:off x="9721272" y="12166600"/>
            <a:ext cx="45719"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sz="2800" kern="0" noProof="0" dirty="0">
              <a:solidFill>
                <a:srgbClr val="000000"/>
              </a:solidFill>
              <a:ea typeface="IBM Plex Sans Light"/>
              <a:cs typeface="IBM Plex Sans Light"/>
              <a:sym typeface="IBM Plex Sans Light"/>
            </a:endParaRPr>
          </a:p>
        </p:txBody>
      </p:sp>
      <p:sp>
        <p:nvSpPr>
          <p:cNvPr id="4" name="Oval 3">
            <a:extLst>
              <a:ext uri="{FF2B5EF4-FFF2-40B4-BE49-F238E27FC236}">
                <a16:creationId xmlns:a16="http://schemas.microsoft.com/office/drawing/2014/main" id="{BA6B6FAA-DD6B-1F48-54B4-75F2E1125E6F}"/>
              </a:ext>
            </a:extLst>
          </p:cNvPr>
          <p:cNvSpPr>
            <a:spLocks noChangeAspect="1"/>
          </p:cNvSpPr>
          <p:nvPr/>
        </p:nvSpPr>
        <p:spPr bwMode="auto">
          <a:xfrm>
            <a:off x="9391817" y="3605009"/>
            <a:ext cx="4295543" cy="4295543"/>
          </a:xfrm>
          <a:prstGeom prst="ellipse">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noProof="0" dirty="0">
              <a:ln>
                <a:noFill/>
              </a:ln>
              <a:solidFill>
                <a:schemeClr val="bg1"/>
              </a:solidFill>
              <a:effectLst/>
            </a:endParaRPr>
          </a:p>
        </p:txBody>
      </p:sp>
      <p:sp>
        <p:nvSpPr>
          <p:cNvPr id="6" name="Oval 5">
            <a:extLst>
              <a:ext uri="{FF2B5EF4-FFF2-40B4-BE49-F238E27FC236}">
                <a16:creationId xmlns:a16="http://schemas.microsoft.com/office/drawing/2014/main" id="{BFC0603C-0563-CCFD-F030-AC7093A066C3}"/>
              </a:ext>
            </a:extLst>
          </p:cNvPr>
          <p:cNvSpPr>
            <a:spLocks noChangeAspect="1"/>
          </p:cNvSpPr>
          <p:nvPr/>
        </p:nvSpPr>
        <p:spPr bwMode="auto">
          <a:xfrm>
            <a:off x="9968751" y="4190363"/>
            <a:ext cx="3124834" cy="3124834"/>
          </a:xfrm>
          <a:prstGeom prst="ellipse">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Tx/>
              <a:buSzTx/>
              <a:buFont typeface="IBM Plex Sans Light"/>
              <a:buNone/>
              <a:tabLst/>
            </a:pPr>
            <a:r>
              <a:rPr kumimoji="0" lang="en-US" sz="7200" b="0" i="0" u="none" strike="noStrike" cap="none" normalizeH="0" baseline="0" noProof="0" dirty="0">
                <a:ln>
                  <a:noFill/>
                </a:ln>
                <a:solidFill>
                  <a:schemeClr val="bg1"/>
                </a:solidFill>
                <a:effectLst/>
              </a:rPr>
              <a:t>71%</a:t>
            </a:r>
          </a:p>
        </p:txBody>
      </p:sp>
      <p:sp>
        <p:nvSpPr>
          <p:cNvPr id="7" name="Rectangle 6">
            <a:extLst>
              <a:ext uri="{FF2B5EF4-FFF2-40B4-BE49-F238E27FC236}">
                <a16:creationId xmlns:a16="http://schemas.microsoft.com/office/drawing/2014/main" id="{AC365217-C9E0-70AE-216B-45D7E79DD6A1}"/>
              </a:ext>
            </a:extLst>
          </p:cNvPr>
          <p:cNvSpPr/>
          <p:nvPr/>
        </p:nvSpPr>
        <p:spPr bwMode="auto">
          <a:xfrm>
            <a:off x="17085723" y="4873534"/>
            <a:ext cx="2861840" cy="2855592"/>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10000"/>
              </a:lnSpc>
              <a:spcBef>
                <a:spcPct val="0"/>
              </a:spcBef>
              <a:spcAft>
                <a:spcPct val="0"/>
              </a:spcAft>
              <a:buClrTx/>
              <a:buSzTx/>
              <a:buFont typeface="IBM Plex Sans Light"/>
              <a:buNone/>
              <a:tabLst/>
            </a:pPr>
            <a:r>
              <a:rPr lang="en-US" sz="6000" noProof="0" dirty="0">
                <a:solidFill>
                  <a:schemeClr val="bg1"/>
                </a:solidFill>
              </a:rPr>
              <a:t>49%</a:t>
            </a:r>
            <a:endParaRPr kumimoji="0" lang="en-US" sz="6000" b="0" i="0" u="none" strike="noStrike" cap="none" normalizeH="0" baseline="0" noProof="0" dirty="0">
              <a:ln>
                <a:noFill/>
              </a:ln>
              <a:solidFill>
                <a:schemeClr val="bg1"/>
              </a:solidFill>
              <a:effectLst/>
            </a:endParaRPr>
          </a:p>
        </p:txBody>
      </p:sp>
      <p:sp>
        <p:nvSpPr>
          <p:cNvPr id="8" name="Rectangle 7">
            <a:extLst>
              <a:ext uri="{FF2B5EF4-FFF2-40B4-BE49-F238E27FC236}">
                <a16:creationId xmlns:a16="http://schemas.microsoft.com/office/drawing/2014/main" id="{2A47CC46-AFC5-DB7D-7DA4-8A45E2952589}"/>
              </a:ext>
            </a:extLst>
          </p:cNvPr>
          <p:cNvSpPr/>
          <p:nvPr/>
        </p:nvSpPr>
        <p:spPr bwMode="auto">
          <a:xfrm>
            <a:off x="17085724" y="3605009"/>
            <a:ext cx="4097479" cy="4119555"/>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noProof="0" dirty="0">
              <a:ln>
                <a:noFill/>
              </a:ln>
              <a:solidFill>
                <a:schemeClr val="bg1"/>
              </a:solidFill>
              <a:effectLst/>
            </a:endParaRPr>
          </a:p>
        </p:txBody>
      </p:sp>
    </p:spTree>
    <p:extLst>
      <p:ext uri="{BB962C8B-B14F-4D97-AF65-F5344CB8AC3E}">
        <p14:creationId xmlns:p14="http://schemas.microsoft.com/office/powerpoint/2010/main" val="2565581029"/>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3B4E-0BF4-C3C0-0D03-CEE0A66B52AD}"/>
            </a:ext>
          </a:extLst>
        </p:cNvPr>
        <p:cNvGrpSpPr/>
        <p:nvPr/>
      </p:nvGrpSpPr>
      <p:grpSpPr>
        <a:xfrm>
          <a:off x="0" y="0"/>
          <a:ext cx="0" cy="0"/>
          <a:chOff x="0" y="0"/>
          <a:chExt cx="0" cy="0"/>
        </a:xfrm>
      </p:grpSpPr>
      <p:sp>
        <p:nvSpPr>
          <p:cNvPr id="2" name="Rectangle 1" descr="Blue 10 quarter slide background">
            <a:extLst>
              <a:ext uri="{FF2B5EF4-FFF2-40B4-BE49-F238E27FC236}">
                <a16:creationId xmlns:a16="http://schemas.microsoft.com/office/drawing/2014/main" id="{1F22073D-9287-88AC-AA48-24E5EDF09D23}"/>
              </a:ext>
            </a:extLst>
          </p:cNvPr>
          <p:cNvSpPr/>
          <p:nvPr/>
        </p:nvSpPr>
        <p:spPr bwMode="auto">
          <a:xfrm>
            <a:off x="1261873" y="2907792"/>
            <a:ext cx="6327648" cy="7754112"/>
          </a:xfrm>
          <a:prstGeom prst="rect">
            <a:avLst/>
          </a:prstGeom>
          <a:solidFill>
            <a:schemeClr val="accent2">
              <a:lumMod val="20000"/>
              <a:lumOff val="80000"/>
            </a:schemeClr>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ea typeface="IBM Plex Sans Light"/>
              <a:cs typeface="IBM Plex Sans Light"/>
            </a:endParaRPr>
          </a:p>
        </p:txBody>
      </p:sp>
      <p:sp>
        <p:nvSpPr>
          <p:cNvPr id="8" name="Title 2">
            <a:extLst>
              <a:ext uri="{FF2B5EF4-FFF2-40B4-BE49-F238E27FC236}">
                <a16:creationId xmlns:a16="http://schemas.microsoft.com/office/drawing/2014/main" id="{C966B9CD-FCA6-9ED9-642D-0C9EA0825DD2}"/>
              </a:ext>
            </a:extLst>
          </p:cNvPr>
          <p:cNvSpPr>
            <a:spLocks noGrp="1"/>
          </p:cNvSpPr>
          <p:nvPr>
            <p:ph type="title"/>
          </p:nvPr>
        </p:nvSpPr>
        <p:spPr>
          <a:xfrm>
            <a:off x="570443" y="576071"/>
            <a:ext cx="11212848" cy="1633729"/>
          </a:xfrm>
        </p:spPr>
        <p:txBody>
          <a:bodyPr/>
          <a:lstStyle/>
          <a:p>
            <a:r>
              <a:rPr lang="en-US" sz="4200" noProof="0" dirty="0">
                <a:solidFill>
                  <a:schemeClr val="tx1"/>
                </a:solidFill>
                <a:latin typeface="IBM Plex Sans Light"/>
              </a:rPr>
              <a:t>Sizing and pricing an opportunity</a:t>
            </a:r>
          </a:p>
        </p:txBody>
      </p:sp>
      <p:sp>
        <p:nvSpPr>
          <p:cNvPr id="26" name="TextBox 5">
            <a:extLst>
              <a:ext uri="{FF2B5EF4-FFF2-40B4-BE49-F238E27FC236}">
                <a16:creationId xmlns:a16="http://schemas.microsoft.com/office/drawing/2014/main" id="{5B5531D9-805D-9AAB-269A-A3149502DA22}"/>
              </a:ext>
            </a:extLst>
          </p:cNvPr>
          <p:cNvSpPr txBox="1"/>
          <p:nvPr/>
        </p:nvSpPr>
        <p:spPr>
          <a:xfrm>
            <a:off x="366590" y="12520061"/>
            <a:ext cx="7898928" cy="923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3840" tIns="243840" rIns="243840" bIns="243840">
            <a:spAutoFit/>
          </a:bodyPr>
          <a:lstStyle/>
          <a:p>
            <a:pPr>
              <a:spcBef>
                <a:spcPts val="2900"/>
              </a:spcBef>
              <a:defRPr>
                <a:solidFill>
                  <a:schemeClr val="accent1"/>
                </a:solidFill>
              </a:defRPr>
            </a:pPr>
            <a:r>
              <a:rPr lang="en-US" sz="2800" u="sng" noProof="0" dirty="0">
                <a:solidFill>
                  <a:schemeClr val="accent1"/>
                </a:solidFill>
                <a:uFill>
                  <a:solidFill>
                    <a:schemeClr val="accent1"/>
                  </a:solidFill>
                </a:uFill>
                <a:hlinkClick r:id="rId3"/>
              </a:rPr>
              <a:t>Pricing and packaging deck</a:t>
            </a:r>
            <a:r>
              <a:rPr lang="en-US" sz="2800" noProof="0" dirty="0">
                <a:solidFill>
                  <a:schemeClr val="accent1"/>
                </a:solidFill>
                <a:uFill>
                  <a:solidFill>
                    <a:schemeClr val="accent1"/>
                  </a:solidFill>
                </a:uFill>
              </a:rPr>
              <a:t> </a:t>
            </a:r>
            <a:r>
              <a:rPr lang="en-US" sz="2800" noProof="0" dirty="0">
                <a:solidFill>
                  <a:schemeClr val="accent1"/>
                </a:solidFill>
              </a:rPr>
              <a:t>→</a:t>
            </a:r>
          </a:p>
        </p:txBody>
      </p:sp>
      <p:pic>
        <p:nvPicPr>
          <p:cNvPr id="3" name="Picture 2">
            <a:extLst>
              <a:ext uri="{FF2B5EF4-FFF2-40B4-BE49-F238E27FC236}">
                <a16:creationId xmlns:a16="http://schemas.microsoft.com/office/drawing/2014/main" id="{9D305E5A-EA18-D91E-C9C1-6D89A854E74D}"/>
              </a:ext>
            </a:extLst>
          </p:cNvPr>
          <p:cNvPicPr>
            <a:picLocks noChangeAspect="1"/>
          </p:cNvPicPr>
          <p:nvPr/>
        </p:nvPicPr>
        <p:blipFill>
          <a:blip r:embed="rId4"/>
          <a:srcRect l="47894"/>
          <a:stretch>
            <a:fillRect/>
          </a:stretch>
        </p:blipFill>
        <p:spPr>
          <a:xfrm>
            <a:off x="1626902" y="6510435"/>
            <a:ext cx="5533015" cy="3815823"/>
          </a:xfrm>
          <a:prstGeom prst="rect">
            <a:avLst/>
          </a:prstGeom>
        </p:spPr>
      </p:pic>
      <p:pic>
        <p:nvPicPr>
          <p:cNvPr id="4" name="Picture 3">
            <a:extLst>
              <a:ext uri="{FF2B5EF4-FFF2-40B4-BE49-F238E27FC236}">
                <a16:creationId xmlns:a16="http://schemas.microsoft.com/office/drawing/2014/main" id="{700832E3-453D-EE1D-E432-D5E26DBE3662}"/>
              </a:ext>
            </a:extLst>
          </p:cNvPr>
          <p:cNvPicPr>
            <a:picLocks noChangeAspect="1"/>
          </p:cNvPicPr>
          <p:nvPr/>
        </p:nvPicPr>
        <p:blipFill>
          <a:blip r:embed="rId4"/>
          <a:srcRect l="1" r="50421" b="27470"/>
          <a:stretch>
            <a:fillRect/>
          </a:stretch>
        </p:blipFill>
        <p:spPr>
          <a:xfrm>
            <a:off x="1626902" y="3312855"/>
            <a:ext cx="5545794" cy="2915479"/>
          </a:xfrm>
          <a:prstGeom prst="rect">
            <a:avLst/>
          </a:prstGeom>
        </p:spPr>
      </p:pic>
      <p:sp>
        <p:nvSpPr>
          <p:cNvPr id="5" name="TextBox 4">
            <a:extLst>
              <a:ext uri="{FF2B5EF4-FFF2-40B4-BE49-F238E27FC236}">
                <a16:creationId xmlns:a16="http://schemas.microsoft.com/office/drawing/2014/main" id="{2CB8262F-A79A-E512-4CF6-E02C08ED5FB2}"/>
              </a:ext>
            </a:extLst>
          </p:cNvPr>
          <p:cNvSpPr txBox="1"/>
          <p:nvPr/>
        </p:nvSpPr>
        <p:spPr>
          <a:xfrm>
            <a:off x="9606558" y="4349246"/>
            <a:ext cx="7923160" cy="495520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571500" indent="-571500">
              <a:spcBef>
                <a:spcPts val="3000"/>
              </a:spcBef>
              <a:buFont typeface="Arial" panose="020B0604020202020204" pitchFamily="34" charset="0"/>
              <a:buChar char="•"/>
            </a:pPr>
            <a:r>
              <a:rPr lang="en-US" i="0" u="none" strike="noStrike" dirty="0">
                <a:effectLst/>
              </a:rPr>
              <a:t>Define the use case</a:t>
            </a:r>
          </a:p>
          <a:p>
            <a:pPr marL="571500" indent="-571500">
              <a:spcBef>
                <a:spcPts val="3000"/>
              </a:spcBef>
              <a:buFont typeface="Arial" panose="020B0604020202020204" pitchFamily="34" charset="0"/>
              <a:buChar char="•"/>
            </a:pPr>
            <a:r>
              <a:rPr lang="en-US" b="0" dirty="0"/>
              <a:t>Select the </a:t>
            </a:r>
            <a:r>
              <a:rPr lang="en-US" dirty="0"/>
              <a:t>right plan</a:t>
            </a:r>
          </a:p>
          <a:p>
            <a:pPr marL="571500" indent="-571500">
              <a:spcBef>
                <a:spcPts val="3000"/>
              </a:spcBef>
              <a:buFont typeface="Arial" panose="020B0604020202020204" pitchFamily="34" charset="0"/>
              <a:buChar char="•"/>
            </a:pPr>
            <a:r>
              <a:rPr lang="en-US" b="0" i="0" u="none" strike="noStrike" dirty="0">
                <a:effectLst/>
              </a:rPr>
              <a:t>Estimate usage</a:t>
            </a:r>
          </a:p>
          <a:p>
            <a:pPr marL="571500" indent="-571500">
              <a:spcBef>
                <a:spcPts val="3000"/>
              </a:spcBef>
              <a:buFont typeface="Arial" panose="020B0604020202020204" pitchFamily="34" charset="0"/>
              <a:buChar char="•"/>
            </a:pPr>
            <a:r>
              <a:rPr lang="en-US" dirty="0"/>
              <a:t>Include pre-built agents</a:t>
            </a:r>
          </a:p>
          <a:p>
            <a:pPr marL="571500" indent="-571500">
              <a:spcBef>
                <a:spcPts val="3000"/>
              </a:spcBef>
              <a:buFont typeface="Arial" panose="020B0604020202020204" pitchFamily="34" charset="0"/>
              <a:buChar char="•"/>
            </a:pPr>
            <a:r>
              <a:rPr lang="en-US" b="0" i="0" u="none" strike="noStrike" dirty="0">
                <a:effectLst/>
              </a:rPr>
              <a:t>Use the pricing calculator for accurate quoting and configuration</a:t>
            </a:r>
          </a:p>
        </p:txBody>
      </p:sp>
    </p:spTree>
    <p:extLst>
      <p:ext uri="{BB962C8B-B14F-4D97-AF65-F5344CB8AC3E}">
        <p14:creationId xmlns:p14="http://schemas.microsoft.com/office/powerpoint/2010/main" val="135884450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7A03F17-3A19-073A-ADB3-3BDB4DB35F38}"/>
              </a:ext>
            </a:extLst>
          </p:cNvPr>
          <p:cNvSpPr/>
          <p:nvPr/>
        </p:nvSpPr>
        <p:spPr bwMode="auto">
          <a:xfrm>
            <a:off x="3176" y="1786"/>
            <a:ext cx="24380826" cy="6856214"/>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8" tIns="91418" rIns="91418" bIns="91418" numCol="1" rtlCol="0" anchor="t" anchorCtr="0" compatLnSpc="1">
            <a:prstTxWarp prst="textNoShape">
              <a:avLst/>
            </a:prstTxWarp>
          </a:bodyPr>
          <a:lstStyle/>
          <a:p>
            <a:pPr defTabSz="914228" fontAlgn="base">
              <a:spcBef>
                <a:spcPct val="0"/>
              </a:spcBef>
              <a:spcAft>
                <a:spcPct val="0"/>
              </a:spcAft>
              <a:defRPr/>
            </a:pPr>
            <a:endParaRPr lang="en-US" sz="1400" noProof="0" dirty="0">
              <a:solidFill>
                <a:srgbClr val="FFFFFF"/>
              </a:solidFill>
              <a:latin typeface="IBM Plex Sans Light"/>
            </a:endParaRPr>
          </a:p>
        </p:txBody>
      </p:sp>
      <p:cxnSp>
        <p:nvCxnSpPr>
          <p:cNvPr id="17" name="Straight Connector 16">
            <a:extLst>
              <a:ext uri="{FF2B5EF4-FFF2-40B4-BE49-F238E27FC236}">
                <a16:creationId xmlns:a16="http://schemas.microsoft.com/office/drawing/2014/main" id="{62C3200D-6052-7912-3330-8433A1D41421}"/>
              </a:ext>
            </a:extLst>
          </p:cNvPr>
          <p:cNvCxnSpPr>
            <a:cxnSpLocks/>
          </p:cNvCxnSpPr>
          <p:nvPr/>
        </p:nvCxnSpPr>
        <p:spPr bwMode="auto">
          <a:xfrm>
            <a:off x="12174237" y="7624925"/>
            <a:ext cx="0" cy="546882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15E0181-8F9D-871B-0482-3FD6039C03D3}"/>
              </a:ext>
            </a:extLst>
          </p:cNvPr>
          <p:cNvCxnSpPr>
            <a:cxnSpLocks/>
          </p:cNvCxnSpPr>
          <p:nvPr/>
        </p:nvCxnSpPr>
        <p:spPr bwMode="auto">
          <a:xfrm>
            <a:off x="18159276" y="7627765"/>
            <a:ext cx="0" cy="548763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A20D554-B5AA-22FE-D348-544297B2BBF7}"/>
              </a:ext>
            </a:extLst>
          </p:cNvPr>
          <p:cNvCxnSpPr>
            <a:cxnSpLocks/>
          </p:cNvCxnSpPr>
          <p:nvPr/>
        </p:nvCxnSpPr>
        <p:spPr bwMode="auto">
          <a:xfrm>
            <a:off x="6103976" y="7557190"/>
            <a:ext cx="0" cy="546685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itle 6">
            <a:extLst>
              <a:ext uri="{FF2B5EF4-FFF2-40B4-BE49-F238E27FC236}">
                <a16:creationId xmlns:a16="http://schemas.microsoft.com/office/drawing/2014/main" id="{F8AEF30D-A668-2270-7777-22FC8D051191}"/>
              </a:ext>
            </a:extLst>
          </p:cNvPr>
          <p:cNvSpPr>
            <a:spLocks noGrp="1"/>
          </p:cNvSpPr>
          <p:nvPr>
            <p:ph type="title"/>
          </p:nvPr>
        </p:nvSpPr>
        <p:spPr>
          <a:xfrm>
            <a:off x="577701" y="571553"/>
            <a:ext cx="22957096" cy="1525190"/>
          </a:xfrm>
        </p:spPr>
        <p:txBody>
          <a:bodyPr lIns="0" tIns="0" rIns="0" bIns="0" anchor="t"/>
          <a:lstStyle/>
          <a:p>
            <a:pPr>
              <a:lnSpc>
                <a:spcPct val="100000"/>
              </a:lnSpc>
            </a:pPr>
            <a:r>
              <a:rPr lang="en-US" sz="6398" noProof="0" dirty="0"/>
              <a:t>Next steps for sellers</a:t>
            </a:r>
            <a:endParaRPr lang="en-US" sz="6398" i="1" noProof="0" dirty="0">
              <a:solidFill>
                <a:srgbClr val="FF0000"/>
              </a:solidFill>
            </a:endParaRPr>
          </a:p>
        </p:txBody>
      </p:sp>
      <p:sp>
        <p:nvSpPr>
          <p:cNvPr id="8" name="Text Placeholder 7">
            <a:extLst>
              <a:ext uri="{FF2B5EF4-FFF2-40B4-BE49-F238E27FC236}">
                <a16:creationId xmlns:a16="http://schemas.microsoft.com/office/drawing/2014/main" id="{A2C41911-463D-F4C5-CDAF-AE683044C8F3}"/>
              </a:ext>
            </a:extLst>
          </p:cNvPr>
          <p:cNvSpPr>
            <a:spLocks noGrp="1"/>
          </p:cNvSpPr>
          <p:nvPr>
            <p:ph type="body" sz="quarter" idx="11"/>
          </p:nvPr>
        </p:nvSpPr>
        <p:spPr>
          <a:xfrm>
            <a:off x="12737962" y="9201435"/>
            <a:ext cx="4954886" cy="2995588"/>
          </a:xfrm>
        </p:spPr>
        <p:txBody>
          <a:bodyPr/>
          <a:lstStyle/>
          <a:p>
            <a:pPr marL="0" lvl="1" indent="0" defTabSz="2437972">
              <a:buNone/>
            </a:pPr>
            <a:r>
              <a:rPr lang="en-US" sz="2400" noProof="0" dirty="0">
                <a:latin typeface="IBM Plex Sans Light" panose="020B0603050203000203" pitchFamily="34" charset="0"/>
              </a:rPr>
              <a:t>Know where to find the latest materials to engage, size &amp; price your client opportunities</a:t>
            </a:r>
          </a:p>
          <a:p>
            <a:pPr marL="0" lvl="1" indent="0" defTabSz="2437972">
              <a:buNone/>
            </a:pPr>
            <a:endParaRPr lang="en-US" sz="2400" noProof="0" dirty="0">
              <a:latin typeface="IBM Plex Sans Light" panose="020B0603050203000203" pitchFamily="34" charset="0"/>
            </a:endParaRPr>
          </a:p>
          <a:p>
            <a:pPr marL="0" lvl="1" indent="0" defTabSz="2437972">
              <a:buNone/>
            </a:pPr>
            <a:r>
              <a:rPr lang="en-US" sz="2400" noProof="0" dirty="0">
                <a:solidFill>
                  <a:schemeClr val="accent1"/>
                </a:solidFill>
                <a:latin typeface="IBM Plex Sans Light" panose="020B0603050203000203" pitchFamily="34" charset="0"/>
                <a:hlinkClick r:id="rId3">
                  <a:extLst>
                    <a:ext uri="{A12FA001-AC4F-418D-AE19-62706E023703}">
                      <ahyp:hlinkClr xmlns:ahyp="http://schemas.microsoft.com/office/drawing/2018/hyperlinkcolor" val="tx"/>
                    </a:ext>
                  </a:extLst>
                </a:hlinkClick>
              </a:rPr>
              <a:t>Link</a:t>
            </a:r>
            <a:r>
              <a:rPr lang="en-US" sz="2400" dirty="0">
                <a:solidFill>
                  <a:schemeClr val="accent1"/>
                </a:solidFill>
                <a:uFill>
                  <a:solidFill>
                    <a:schemeClr val="accent1"/>
                  </a:solidFill>
                </a:uFill>
              </a:rPr>
              <a:t> </a:t>
            </a:r>
            <a:r>
              <a:rPr lang="en-US" sz="2400" dirty="0">
                <a:solidFill>
                  <a:schemeClr val="accent1"/>
                </a:solidFill>
              </a:rPr>
              <a:t>→</a:t>
            </a:r>
            <a:endParaRPr lang="en-US" sz="2400" noProof="0" dirty="0">
              <a:solidFill>
                <a:schemeClr val="accent1"/>
              </a:solidFill>
              <a:latin typeface="IBM Plex Sans Light" panose="020B0603050203000203" pitchFamily="34" charset="0"/>
            </a:endParaRPr>
          </a:p>
          <a:p>
            <a:pPr marL="0" lvl="1" indent="0" defTabSz="2437972">
              <a:buNone/>
            </a:pPr>
            <a:endParaRPr lang="en-US" sz="2400" noProof="0" dirty="0">
              <a:latin typeface="IBM Plex Sans Light" panose="020B0603050203000203" pitchFamily="34" charset="0"/>
            </a:endParaRPr>
          </a:p>
          <a:p>
            <a:pPr marL="0" lvl="1" indent="0" defTabSz="2437972">
              <a:buNone/>
            </a:pPr>
            <a:r>
              <a:rPr lang="en-US" sz="2400" noProof="0" dirty="0">
                <a:latin typeface="IBM Plex Sans Light" panose="020B0603050203000203" pitchFamily="34" charset="0"/>
              </a:rPr>
              <a:t>Duration: 10 minutes</a:t>
            </a:r>
          </a:p>
          <a:p>
            <a:pPr marL="0" lvl="1" indent="0" defTabSz="2437972">
              <a:buNone/>
            </a:pPr>
            <a:endParaRPr lang="en-US" sz="2400" noProof="0" dirty="0">
              <a:latin typeface="IBM Plex Sans Light" panose="020B0403050203000203" pitchFamily="34" charset="0"/>
            </a:endParaRPr>
          </a:p>
        </p:txBody>
      </p:sp>
      <p:sp>
        <p:nvSpPr>
          <p:cNvPr id="9" name="Text Placeholder 8">
            <a:extLst>
              <a:ext uri="{FF2B5EF4-FFF2-40B4-BE49-F238E27FC236}">
                <a16:creationId xmlns:a16="http://schemas.microsoft.com/office/drawing/2014/main" id="{F77E8305-CA3B-3A5A-493E-441DB911F0BE}"/>
              </a:ext>
            </a:extLst>
          </p:cNvPr>
          <p:cNvSpPr>
            <a:spLocks noGrp="1"/>
          </p:cNvSpPr>
          <p:nvPr>
            <p:ph type="body" sz="quarter" idx="12"/>
          </p:nvPr>
        </p:nvSpPr>
        <p:spPr>
          <a:xfrm>
            <a:off x="18750557" y="9201434"/>
            <a:ext cx="5109030" cy="2987723"/>
          </a:xfrm>
        </p:spPr>
        <p:txBody>
          <a:bodyPr/>
          <a:lstStyle/>
          <a:p>
            <a:pPr marL="0" lvl="1" indent="0" defTabSz="2437972">
              <a:buNone/>
            </a:pPr>
            <a:r>
              <a:rPr lang="en-US" sz="2400" noProof="0" dirty="0">
                <a:latin typeface="IBM Plex Sans Light" panose="020B0603050203000203" pitchFamily="34" charset="0"/>
              </a:rPr>
              <a:t>Learn &amp; use the new demo in your next client briefing</a:t>
            </a:r>
          </a:p>
          <a:p>
            <a:pPr marL="0" lvl="1" indent="0" defTabSz="2437972">
              <a:buNone/>
            </a:pPr>
            <a:endParaRPr lang="en-US" sz="2400" noProof="0" dirty="0">
              <a:latin typeface="IBM Plex Sans Light" panose="020B0603050203000203" pitchFamily="34" charset="0"/>
            </a:endParaRPr>
          </a:p>
          <a:p>
            <a:pPr marL="0" lvl="1" indent="0" defTabSz="2437972">
              <a:buNone/>
            </a:pPr>
            <a:r>
              <a:rPr lang="en-US" sz="2400" noProof="0" dirty="0">
                <a:solidFill>
                  <a:schemeClr val="accent1"/>
                </a:solidFill>
                <a:latin typeface="IBM Plex Sans Light" panose="020B0603050203000203" pitchFamily="34" charset="0"/>
                <a:hlinkClick r:id="rId4">
                  <a:extLst>
                    <a:ext uri="{A12FA001-AC4F-418D-AE19-62706E023703}">
                      <ahyp:hlinkClr xmlns:ahyp="http://schemas.microsoft.com/office/drawing/2018/hyperlinkcolor" val="tx"/>
                    </a:ext>
                  </a:extLst>
                </a:hlinkClick>
              </a:rPr>
              <a:t>Link</a:t>
            </a:r>
            <a:r>
              <a:rPr lang="en-US" sz="2400" dirty="0">
                <a:solidFill>
                  <a:schemeClr val="accent1"/>
                </a:solidFill>
                <a:uFill>
                  <a:solidFill>
                    <a:schemeClr val="accent1"/>
                  </a:solidFill>
                </a:uFill>
              </a:rPr>
              <a:t> </a:t>
            </a:r>
            <a:r>
              <a:rPr lang="en-US" sz="2400" dirty="0">
                <a:solidFill>
                  <a:schemeClr val="accent1"/>
                </a:solidFill>
              </a:rPr>
              <a:t>→</a:t>
            </a:r>
            <a:r>
              <a:rPr lang="en-US" sz="2400" noProof="0" dirty="0">
                <a:latin typeface="IBM Plex Sans Light" panose="020B0603050203000203" pitchFamily="34" charset="0"/>
              </a:rPr>
              <a:t> (Client Zero, IBMers only)</a:t>
            </a:r>
          </a:p>
          <a:p>
            <a:pPr marL="0" lvl="1" indent="0" defTabSz="2437972">
              <a:buNone/>
            </a:pPr>
            <a:r>
              <a:rPr lang="en-US" sz="2400" dirty="0">
                <a:solidFill>
                  <a:schemeClr val="accent1"/>
                </a:solidFill>
                <a:latin typeface="IBM Plex Sans Light" panose="020B0603050203000203" pitchFamily="34" charset="0"/>
                <a:hlinkClick r:id="rId5"/>
              </a:rPr>
              <a:t>Link</a:t>
            </a:r>
            <a:r>
              <a:rPr lang="en-US" sz="2400" dirty="0">
                <a:solidFill>
                  <a:schemeClr val="accent1"/>
                </a:solidFill>
                <a:uFill>
                  <a:solidFill>
                    <a:schemeClr val="accent1"/>
                  </a:solidFill>
                </a:uFill>
              </a:rPr>
              <a:t> </a:t>
            </a:r>
            <a:r>
              <a:rPr lang="en-US" sz="2400" dirty="0">
                <a:solidFill>
                  <a:schemeClr val="accent1"/>
                </a:solidFill>
              </a:rPr>
              <a:t>→</a:t>
            </a:r>
            <a:r>
              <a:rPr lang="en-US" sz="2400" dirty="0">
                <a:latin typeface="IBM Plex Sans Light" panose="020B0603050203000203" pitchFamily="34" charset="0"/>
              </a:rPr>
              <a:t> (Level 3 course)</a:t>
            </a:r>
            <a:endParaRPr lang="en-US" sz="2400" noProof="0" dirty="0">
              <a:latin typeface="IBM Plex Sans Light" panose="020B0603050203000203" pitchFamily="34" charset="0"/>
            </a:endParaRPr>
          </a:p>
          <a:p>
            <a:pPr marL="0" lvl="1" indent="0" defTabSz="2437972">
              <a:buNone/>
            </a:pPr>
            <a:endParaRPr lang="en-US" sz="2400" noProof="0" dirty="0">
              <a:latin typeface="IBM Plex Sans Light" panose="020B0603050203000203" pitchFamily="34" charset="0"/>
            </a:endParaRPr>
          </a:p>
          <a:p>
            <a:pPr marL="0" lvl="1" indent="0" defTabSz="2437972">
              <a:buNone/>
            </a:pPr>
            <a:r>
              <a:rPr lang="en-US" sz="2400" noProof="0" dirty="0">
                <a:latin typeface="IBM Plex Sans Light" panose="020B0603050203000203" pitchFamily="34" charset="0"/>
              </a:rPr>
              <a:t>Duration: 30 minutes (Client Zero demo) to 4 hours (Level 3 course)</a:t>
            </a:r>
          </a:p>
          <a:p>
            <a:pPr marL="0" lvl="1" indent="0" defTabSz="2437972">
              <a:buNone/>
            </a:pPr>
            <a:endParaRPr lang="en-US" sz="2400" noProof="0" dirty="0">
              <a:latin typeface="IBM Plex Sans Light" panose="020B0403050203000203" pitchFamily="34" charset="0"/>
            </a:endParaRPr>
          </a:p>
          <a:p>
            <a:pPr marL="0" lvl="1" indent="0" defTabSz="2437972">
              <a:buNone/>
            </a:pPr>
            <a:r>
              <a:rPr lang="en-US" sz="2400" noProof="0" dirty="0">
                <a:latin typeface="IBM Plex Sans Light" panose="020B0603050203000203" pitchFamily="34" charset="0"/>
              </a:rPr>
              <a:t> </a:t>
            </a:r>
          </a:p>
        </p:txBody>
      </p:sp>
      <p:sp>
        <p:nvSpPr>
          <p:cNvPr id="10" name="Text Placeholder 9">
            <a:extLst>
              <a:ext uri="{FF2B5EF4-FFF2-40B4-BE49-F238E27FC236}">
                <a16:creationId xmlns:a16="http://schemas.microsoft.com/office/drawing/2014/main" id="{D159A11E-3DDB-6512-D48D-927DEB22A94E}"/>
              </a:ext>
            </a:extLst>
          </p:cNvPr>
          <p:cNvSpPr>
            <a:spLocks noGrp="1"/>
          </p:cNvSpPr>
          <p:nvPr>
            <p:ph type="body" sz="quarter" idx="13"/>
          </p:nvPr>
        </p:nvSpPr>
        <p:spPr>
          <a:xfrm>
            <a:off x="721946" y="9201435"/>
            <a:ext cx="4951710" cy="3437674"/>
          </a:xfrm>
        </p:spPr>
        <p:txBody>
          <a:bodyPr/>
          <a:lstStyle/>
          <a:p>
            <a:pPr marL="0" lvl="1" indent="0" defTabSz="2437972">
              <a:buNone/>
            </a:pPr>
            <a:r>
              <a:rPr lang="en-US" sz="2400" noProof="0" dirty="0">
                <a:latin typeface="IBM Plex Sans Light" panose="020B0603050203000203" pitchFamily="34" charset="0"/>
              </a:rPr>
              <a:t>Practice your stand &amp; deliver for Client Zero stories</a:t>
            </a:r>
          </a:p>
          <a:p>
            <a:pPr marL="0" lvl="1" indent="0" defTabSz="2437972">
              <a:buNone/>
            </a:pPr>
            <a:endParaRPr lang="en-US" sz="2400" noProof="0" dirty="0">
              <a:latin typeface="IBM Plex Sans Light" panose="020B0603050203000203" pitchFamily="34" charset="0"/>
            </a:endParaRPr>
          </a:p>
          <a:p>
            <a:pPr marL="0" lvl="1" indent="0" defTabSz="2437972">
              <a:buNone/>
            </a:pPr>
            <a:endParaRPr lang="en-US" sz="2400" noProof="0" dirty="0">
              <a:latin typeface="IBM Plex Sans Light" panose="020B0603050203000203" pitchFamily="34" charset="0"/>
            </a:endParaRPr>
          </a:p>
          <a:p>
            <a:pPr marL="0" lvl="1" indent="0" defTabSz="2437972">
              <a:buNone/>
            </a:pPr>
            <a:r>
              <a:rPr lang="en-US" sz="2400" noProof="0" dirty="0">
                <a:solidFill>
                  <a:schemeClr val="accent1"/>
                </a:solidFill>
                <a:latin typeface="IBM Plex Sans Light" panose="020B0603050203000203" pitchFamily="34" charset="0"/>
                <a:hlinkClick r:id="rId6">
                  <a:extLst>
                    <a:ext uri="{A12FA001-AC4F-418D-AE19-62706E023703}">
                      <ahyp:hlinkClr xmlns:ahyp="http://schemas.microsoft.com/office/drawing/2018/hyperlinkcolor" val="tx"/>
                    </a:ext>
                  </a:extLst>
                </a:hlinkClick>
              </a:rPr>
              <a:t>Link</a:t>
            </a:r>
            <a:r>
              <a:rPr lang="en-US" sz="2400" dirty="0">
                <a:solidFill>
                  <a:schemeClr val="accent1"/>
                </a:solidFill>
                <a:uFill>
                  <a:solidFill>
                    <a:schemeClr val="accent1"/>
                  </a:solidFill>
                </a:uFill>
              </a:rPr>
              <a:t> </a:t>
            </a:r>
            <a:r>
              <a:rPr lang="en-US" sz="2400" dirty="0">
                <a:solidFill>
                  <a:schemeClr val="accent1"/>
                </a:solidFill>
              </a:rPr>
              <a:t>→</a:t>
            </a:r>
            <a:r>
              <a:rPr lang="en-US" sz="2400" noProof="0" dirty="0">
                <a:latin typeface="IBM Plex Sans Light" panose="020B0603050203000203" pitchFamily="34" charset="0"/>
              </a:rPr>
              <a:t> (IBMers)</a:t>
            </a:r>
          </a:p>
          <a:p>
            <a:pPr marL="0" lvl="1" indent="0" defTabSz="2437972">
              <a:buNone/>
            </a:pPr>
            <a:r>
              <a:rPr lang="en-US" sz="2400" dirty="0">
                <a:solidFill>
                  <a:schemeClr val="accent1"/>
                </a:solidFill>
                <a:latin typeface="IBM Plex Sans Light" panose="020B0603050203000203" pitchFamily="34" charset="0"/>
                <a:hlinkClick r:id="rId7">
                  <a:extLst>
                    <a:ext uri="{A12FA001-AC4F-418D-AE19-62706E023703}">
                      <ahyp:hlinkClr xmlns:ahyp="http://schemas.microsoft.com/office/drawing/2018/hyperlinkcolor" val="tx"/>
                    </a:ext>
                  </a:extLst>
                </a:hlinkClick>
              </a:rPr>
              <a:t>Link</a:t>
            </a:r>
            <a:r>
              <a:rPr lang="en-US" sz="2400" dirty="0">
                <a:solidFill>
                  <a:schemeClr val="accent1"/>
                </a:solidFill>
                <a:uFill>
                  <a:solidFill>
                    <a:schemeClr val="accent1"/>
                  </a:solidFill>
                </a:uFill>
              </a:rPr>
              <a:t> </a:t>
            </a:r>
            <a:r>
              <a:rPr lang="en-US" sz="2400" dirty="0">
                <a:solidFill>
                  <a:schemeClr val="accent1"/>
                </a:solidFill>
              </a:rPr>
              <a:t>→</a:t>
            </a:r>
            <a:r>
              <a:rPr lang="en-US" sz="2400" dirty="0">
                <a:latin typeface="IBM Plex Sans Light" panose="020B0603050203000203" pitchFamily="34" charset="0"/>
              </a:rPr>
              <a:t> (BPs)</a:t>
            </a:r>
            <a:endParaRPr lang="en-US" sz="2400" noProof="0" dirty="0">
              <a:latin typeface="IBM Plex Sans Light" panose="020B0603050203000203" pitchFamily="34" charset="0"/>
            </a:endParaRPr>
          </a:p>
          <a:p>
            <a:pPr marL="0" lvl="1" indent="0" defTabSz="2437972">
              <a:buNone/>
            </a:pPr>
            <a:endParaRPr lang="en-US" sz="2400" noProof="0" dirty="0">
              <a:latin typeface="IBM Plex Sans Light" panose="020B0603050203000203" pitchFamily="34" charset="0"/>
            </a:endParaRPr>
          </a:p>
          <a:p>
            <a:pPr marL="0" lvl="1" indent="0" defTabSz="2437972">
              <a:buNone/>
            </a:pPr>
            <a:r>
              <a:rPr lang="en-US" sz="2400" noProof="0" dirty="0">
                <a:latin typeface="IBM Plex Sans Light" panose="020B0603050203000203" pitchFamily="34" charset="0"/>
              </a:rPr>
              <a:t>Duration: 60 minutes</a:t>
            </a:r>
          </a:p>
        </p:txBody>
      </p:sp>
      <p:sp>
        <p:nvSpPr>
          <p:cNvPr id="12" name="Text Placeholder 11">
            <a:extLst>
              <a:ext uri="{FF2B5EF4-FFF2-40B4-BE49-F238E27FC236}">
                <a16:creationId xmlns:a16="http://schemas.microsoft.com/office/drawing/2014/main" id="{22548D70-79E5-4E92-8C94-DF2251A49FA1}"/>
              </a:ext>
            </a:extLst>
          </p:cNvPr>
          <p:cNvSpPr>
            <a:spLocks noGrp="1"/>
          </p:cNvSpPr>
          <p:nvPr>
            <p:ph type="body" sz="quarter" idx="14"/>
          </p:nvPr>
        </p:nvSpPr>
        <p:spPr>
          <a:xfrm>
            <a:off x="6755853" y="9201435"/>
            <a:ext cx="4958058" cy="2995588"/>
          </a:xfrm>
        </p:spPr>
        <p:txBody>
          <a:bodyPr lIns="0" tIns="0" rIns="0" bIns="0" anchor="t"/>
          <a:lstStyle/>
          <a:p>
            <a:r>
              <a:rPr lang="en-US" sz="2400" noProof="0" dirty="0">
                <a:latin typeface="IBM Plex Sans Light" panose="020B0603050203000203" pitchFamily="34" charset="0"/>
              </a:rPr>
              <a:t>Learn best practices to identify buyers &amp; how to position</a:t>
            </a:r>
          </a:p>
          <a:p>
            <a:endParaRPr lang="en-US" sz="2400" noProof="0" dirty="0">
              <a:latin typeface="IBM Plex Sans Light" panose="020B0603050203000203" pitchFamily="34" charset="0"/>
            </a:endParaRPr>
          </a:p>
          <a:p>
            <a:r>
              <a:rPr lang="en-US" sz="2400" noProof="0" dirty="0">
                <a:solidFill>
                  <a:schemeClr val="accent1"/>
                </a:solidFill>
                <a:latin typeface="IBM Plex Sans Light" panose="020B0603050203000203" pitchFamily="34" charset="0"/>
                <a:hlinkClick r:id="rId8">
                  <a:extLst>
                    <a:ext uri="{A12FA001-AC4F-418D-AE19-62706E023703}">
                      <ahyp:hlinkClr xmlns:ahyp="http://schemas.microsoft.com/office/drawing/2018/hyperlinkcolor" val="tx"/>
                    </a:ext>
                  </a:extLst>
                </a:hlinkClick>
              </a:rPr>
              <a:t>Link</a:t>
            </a:r>
            <a:r>
              <a:rPr lang="en-US" sz="2400" dirty="0">
                <a:solidFill>
                  <a:schemeClr val="accent1"/>
                </a:solidFill>
                <a:uFill>
                  <a:solidFill>
                    <a:schemeClr val="accent1"/>
                  </a:solidFill>
                </a:uFill>
              </a:rPr>
              <a:t> </a:t>
            </a:r>
            <a:r>
              <a:rPr lang="en-US" sz="2400" dirty="0">
                <a:solidFill>
                  <a:schemeClr val="accent1"/>
                </a:solidFill>
              </a:rPr>
              <a:t>→</a:t>
            </a:r>
            <a:endParaRPr lang="en-US" sz="2400" noProof="0" dirty="0">
              <a:solidFill>
                <a:schemeClr val="accent1"/>
              </a:solidFill>
              <a:latin typeface="IBM Plex Sans Light" panose="020B0603050203000203" pitchFamily="34" charset="0"/>
            </a:endParaRPr>
          </a:p>
          <a:p>
            <a:endParaRPr lang="en-US" sz="2400" noProof="0" dirty="0">
              <a:latin typeface="IBM Plex Sans Light" panose="020B0603050203000203" pitchFamily="34" charset="0"/>
            </a:endParaRPr>
          </a:p>
          <a:p>
            <a:r>
              <a:rPr lang="en-US" sz="2400" noProof="0" dirty="0">
                <a:latin typeface="IBM Plex Sans Light" panose="020B0603050203000203" pitchFamily="34" charset="0"/>
              </a:rPr>
              <a:t>Duration: 45 minutes</a:t>
            </a:r>
          </a:p>
          <a:p>
            <a:endParaRPr lang="en-US" sz="2400" noProof="0" dirty="0">
              <a:latin typeface="IBM Plex Sans Light" panose="020B0603050203000203" pitchFamily="34" charset="0"/>
            </a:endParaRPr>
          </a:p>
          <a:p>
            <a:endParaRPr lang="en-US" sz="2400" noProof="0" dirty="0">
              <a:latin typeface="IBM Plex Sans Light" panose="020B0603050203000203" pitchFamily="34" charset="0"/>
            </a:endParaRPr>
          </a:p>
          <a:p>
            <a:endParaRPr lang="en-US" sz="2400" noProof="0" dirty="0">
              <a:latin typeface="IBM Plex Sans Light"/>
            </a:endParaRPr>
          </a:p>
        </p:txBody>
      </p:sp>
      <p:sp>
        <p:nvSpPr>
          <p:cNvPr id="6" name="TextBox 5">
            <a:extLst>
              <a:ext uri="{FF2B5EF4-FFF2-40B4-BE49-F238E27FC236}">
                <a16:creationId xmlns:a16="http://schemas.microsoft.com/office/drawing/2014/main" id="{D1B1D99E-1885-A1F7-BE4F-1DA1F0D8EDF2}"/>
              </a:ext>
            </a:extLst>
          </p:cNvPr>
          <p:cNvSpPr txBox="1"/>
          <p:nvPr/>
        </p:nvSpPr>
        <p:spPr>
          <a:xfrm>
            <a:off x="8369141" y="-105267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82" indent="-446666" defTabSz="2437942">
              <a:spcBef>
                <a:spcPts val="2900"/>
              </a:spcBef>
              <a:buSzPct val="100000"/>
              <a:buFontTx/>
              <a:buChar char="–"/>
              <a:defRPr/>
            </a:pPr>
            <a:endParaRPr lang="en-US" sz="1800" kern="0" noProof="0" dirty="0">
              <a:solidFill>
                <a:srgbClr val="000000"/>
              </a:solidFill>
              <a:latin typeface="IBM Plex Sans Light"/>
              <a:sym typeface="IBM Plex Sans Light"/>
            </a:endParaRPr>
          </a:p>
        </p:txBody>
      </p:sp>
      <p:sp>
        <p:nvSpPr>
          <p:cNvPr id="20" name="TextBox 19">
            <a:extLst>
              <a:ext uri="{FF2B5EF4-FFF2-40B4-BE49-F238E27FC236}">
                <a16:creationId xmlns:a16="http://schemas.microsoft.com/office/drawing/2014/main" id="{8CA39E74-39CC-E4B0-5377-CF451ED839B0}"/>
              </a:ext>
            </a:extLst>
          </p:cNvPr>
          <p:cNvSpPr txBox="1"/>
          <p:nvPr/>
        </p:nvSpPr>
        <p:spPr>
          <a:xfrm>
            <a:off x="6750090" y="7435766"/>
            <a:ext cx="4958058" cy="914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7942">
              <a:spcBef>
                <a:spcPts val="2900"/>
              </a:spcBef>
              <a:buSzPct val="100000"/>
              <a:defRPr/>
            </a:pPr>
            <a:r>
              <a:rPr lang="en-US" kern="0" noProof="0" dirty="0">
                <a:solidFill>
                  <a:srgbClr val="0F62FE"/>
                </a:solidFill>
                <a:latin typeface="IBM Plex Sans Light"/>
                <a:sym typeface="IBM Plex Sans Light"/>
              </a:rPr>
              <a:t>Complete the product virtual academy</a:t>
            </a:r>
          </a:p>
        </p:txBody>
      </p:sp>
      <p:sp>
        <p:nvSpPr>
          <p:cNvPr id="21" name="TextBox 20">
            <a:extLst>
              <a:ext uri="{FF2B5EF4-FFF2-40B4-BE49-F238E27FC236}">
                <a16:creationId xmlns:a16="http://schemas.microsoft.com/office/drawing/2014/main" id="{01B07166-E49A-EE70-A000-51FF63845223}"/>
              </a:ext>
            </a:extLst>
          </p:cNvPr>
          <p:cNvSpPr txBox="1"/>
          <p:nvPr/>
        </p:nvSpPr>
        <p:spPr>
          <a:xfrm>
            <a:off x="12738359" y="7435766"/>
            <a:ext cx="5187476" cy="914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7942">
              <a:spcBef>
                <a:spcPts val="2900"/>
              </a:spcBef>
              <a:buSzPct val="100000"/>
              <a:defRPr/>
            </a:pPr>
            <a:r>
              <a:rPr lang="en-US" kern="0" noProof="0" dirty="0">
                <a:solidFill>
                  <a:srgbClr val="0F62FE"/>
                </a:solidFill>
                <a:latin typeface="IBM Plex Sans Light"/>
                <a:sym typeface="IBM Plex Sans Light"/>
              </a:rPr>
              <a:t>Explore the</a:t>
            </a:r>
            <a:br>
              <a:rPr lang="en-US" kern="0" noProof="0" dirty="0">
                <a:solidFill>
                  <a:srgbClr val="0F62FE"/>
                </a:solidFill>
                <a:latin typeface="IBM Plex Sans Light"/>
                <a:sym typeface="IBM Plex Sans Light"/>
              </a:rPr>
            </a:br>
            <a:r>
              <a:rPr lang="en-US" kern="0" noProof="0" dirty="0">
                <a:solidFill>
                  <a:srgbClr val="0F62FE"/>
                </a:solidFill>
                <a:latin typeface="IBM Plex Sans Light"/>
                <a:sym typeface="IBM Plex Sans Light"/>
              </a:rPr>
              <a:t>product page</a:t>
            </a:r>
          </a:p>
        </p:txBody>
      </p:sp>
      <p:sp>
        <p:nvSpPr>
          <p:cNvPr id="22" name="TextBox 21">
            <a:extLst>
              <a:ext uri="{FF2B5EF4-FFF2-40B4-BE49-F238E27FC236}">
                <a16:creationId xmlns:a16="http://schemas.microsoft.com/office/drawing/2014/main" id="{7838D083-7E8E-03F3-2DF3-8C61F37DA705}"/>
              </a:ext>
            </a:extLst>
          </p:cNvPr>
          <p:cNvSpPr txBox="1"/>
          <p:nvPr/>
        </p:nvSpPr>
        <p:spPr>
          <a:xfrm>
            <a:off x="18750557" y="7435765"/>
            <a:ext cx="4576202" cy="1346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7942">
              <a:spcBef>
                <a:spcPts val="2900"/>
              </a:spcBef>
              <a:buSzPct val="100000"/>
              <a:defRPr/>
            </a:pPr>
            <a:r>
              <a:rPr lang="en-US" kern="0" noProof="0" dirty="0">
                <a:solidFill>
                  <a:srgbClr val="0F62FE"/>
                </a:solidFill>
                <a:latin typeface="IBM Plex Sans Light"/>
                <a:sym typeface="IBM Plex Sans Light"/>
              </a:rPr>
              <a:t>Practice the </a:t>
            </a:r>
            <a:br>
              <a:rPr lang="en-US" kern="0" noProof="0" dirty="0">
                <a:solidFill>
                  <a:srgbClr val="0F62FE"/>
                </a:solidFill>
                <a:latin typeface="IBM Plex Sans Light"/>
                <a:sym typeface="IBM Plex Sans Light"/>
              </a:rPr>
            </a:br>
            <a:r>
              <a:rPr lang="en-US" kern="0" noProof="0" dirty="0">
                <a:solidFill>
                  <a:srgbClr val="0F62FE"/>
                </a:solidFill>
                <a:latin typeface="IBM Plex Sans Light"/>
                <a:sym typeface="IBM Plex Sans Light"/>
              </a:rPr>
              <a:t>pitch &amp; demo</a:t>
            </a:r>
          </a:p>
        </p:txBody>
      </p:sp>
      <p:sp>
        <p:nvSpPr>
          <p:cNvPr id="23" name="TextBox 22">
            <a:extLst>
              <a:ext uri="{FF2B5EF4-FFF2-40B4-BE49-F238E27FC236}">
                <a16:creationId xmlns:a16="http://schemas.microsoft.com/office/drawing/2014/main" id="{7594D13D-DE6B-B910-3999-989BC8E6E3DF}"/>
              </a:ext>
            </a:extLst>
          </p:cNvPr>
          <p:cNvSpPr txBox="1"/>
          <p:nvPr/>
        </p:nvSpPr>
        <p:spPr>
          <a:xfrm>
            <a:off x="721945" y="7435766"/>
            <a:ext cx="4994016" cy="914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7942">
              <a:spcBef>
                <a:spcPts val="2900"/>
              </a:spcBef>
              <a:buSzPct val="100000"/>
              <a:defRPr/>
            </a:pPr>
            <a:r>
              <a:rPr lang="en-US" kern="0" noProof="0" dirty="0">
                <a:solidFill>
                  <a:srgbClr val="0F62FE"/>
                </a:solidFill>
                <a:latin typeface="IBM Plex Sans Light"/>
                <a:sym typeface="IBM Plex Sans Light"/>
              </a:rPr>
              <a:t>Take the IBM Client Zero</a:t>
            </a:r>
            <a:r>
              <a:rPr lang="en-US" kern="0" dirty="0">
                <a:solidFill>
                  <a:srgbClr val="0F62FE"/>
                </a:solidFill>
                <a:latin typeface="IBM Plex Sans Light"/>
                <a:sym typeface="IBM Plex Sans Light"/>
              </a:rPr>
              <a:t> </a:t>
            </a:r>
            <a:r>
              <a:rPr lang="en-US" kern="0" noProof="0" dirty="0">
                <a:solidFill>
                  <a:srgbClr val="0F62FE"/>
                </a:solidFill>
                <a:latin typeface="IBM Plex Sans Light"/>
                <a:sym typeface="IBM Plex Sans Light"/>
              </a:rPr>
              <a:t>enablement</a:t>
            </a:r>
          </a:p>
        </p:txBody>
      </p:sp>
    </p:spTree>
    <p:extLst>
      <p:ext uri="{BB962C8B-B14F-4D97-AF65-F5344CB8AC3E}">
        <p14:creationId xmlns:p14="http://schemas.microsoft.com/office/powerpoint/2010/main" val="3454819013"/>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18525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432AD3-D63F-D83A-6232-B6E141D9FF50}"/>
              </a:ext>
            </a:extLst>
          </p:cNvPr>
          <p:cNvSpPr/>
          <p:nvPr/>
        </p:nvSpPr>
        <p:spPr bwMode="auto">
          <a:xfrm>
            <a:off x="12193587" y="0"/>
            <a:ext cx="12193588" cy="13716000"/>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0" tIns="91410" rIns="91410" bIns="91410" numCol="1" rtlCol="0" anchor="t" anchorCtr="0" compatLnSpc="1">
            <a:prstTxWarp prst="textNoShape">
              <a:avLst/>
            </a:prstTxWarp>
          </a:bodyPr>
          <a:lstStyle/>
          <a:p>
            <a:pPr defTabSz="914064" fontAlgn="base">
              <a:spcBef>
                <a:spcPct val="0"/>
              </a:spcBef>
              <a:spcAft>
                <a:spcPct val="0"/>
              </a:spcAft>
            </a:pPr>
            <a:endParaRPr lang="en-US" sz="1400" noProof="0" dirty="0">
              <a:solidFill>
                <a:srgbClr val="FFFFFF"/>
              </a:solidFill>
            </a:endParaRPr>
          </a:p>
        </p:txBody>
      </p:sp>
      <p:sp>
        <p:nvSpPr>
          <p:cNvPr id="6" name="Title 1">
            <a:extLst>
              <a:ext uri="{FF2B5EF4-FFF2-40B4-BE49-F238E27FC236}">
                <a16:creationId xmlns:a16="http://schemas.microsoft.com/office/drawing/2014/main" id="{8A9010B3-B6D3-3EB6-08C1-4BE507FF1BD5}"/>
              </a:ext>
            </a:extLst>
          </p:cNvPr>
          <p:cNvSpPr txBox="1">
            <a:spLocks/>
          </p:cNvSpPr>
          <p:nvPr/>
        </p:nvSpPr>
        <p:spPr>
          <a:xfrm>
            <a:off x="745958" y="735215"/>
            <a:ext cx="10162128" cy="14545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IBM Plex Sans Light"/>
                <a:ea typeface="IBM Plex Sans Light"/>
                <a:cs typeface="IBM Plex Sans Light"/>
              </a:defRPr>
            </a:lvl1pPr>
          </a:lstStyle>
          <a:p>
            <a:r>
              <a:rPr lang="en-US" sz="4200" b="1" noProof="0" dirty="0">
                <a:latin typeface="+mn-lt"/>
              </a:rPr>
              <a:t>watson</a:t>
            </a:r>
            <a:r>
              <a:rPr lang="en-US" sz="4200" b="1" noProof="0" dirty="0">
                <a:solidFill>
                  <a:schemeClr val="accent1"/>
                </a:solidFill>
                <a:latin typeface="+mn-lt"/>
              </a:rPr>
              <a:t>x</a:t>
            </a:r>
            <a:r>
              <a:rPr lang="en-US" sz="4200" b="1" noProof="0" dirty="0">
                <a:latin typeface="+mn-lt"/>
              </a:rPr>
              <a:t> Orchestrate</a:t>
            </a:r>
            <a:r>
              <a:rPr lang="en-US" sz="4200" noProof="0" dirty="0">
                <a:latin typeface="+mn-lt"/>
              </a:rPr>
              <a:t>: Positioned to lead in AI assistants, automation, and agents</a:t>
            </a:r>
          </a:p>
        </p:txBody>
      </p:sp>
      <p:sp>
        <p:nvSpPr>
          <p:cNvPr id="2" name="Text 9">
            <a:extLst>
              <a:ext uri="{FF2B5EF4-FFF2-40B4-BE49-F238E27FC236}">
                <a16:creationId xmlns:a16="http://schemas.microsoft.com/office/drawing/2014/main" id="{036D18F4-BC6D-07C7-937B-6DF80C63C635}"/>
              </a:ext>
            </a:extLst>
          </p:cNvPr>
          <p:cNvSpPr txBox="1"/>
          <p:nvPr/>
        </p:nvSpPr>
        <p:spPr>
          <a:xfrm>
            <a:off x="2716728" y="6001338"/>
            <a:ext cx="6905857" cy="1540796"/>
          </a:xfrm>
          <a:prstGeom prst="rect">
            <a:avLst/>
          </a:prstGeom>
          <a:noFill/>
          <a:ln/>
        </p:spPr>
        <p:txBody>
          <a:bodyPr wrap="square" lIns="0" tIns="0" rIns="0" bIns="0" rtlCol="0" anchor="t"/>
          <a:lstStyle/>
          <a:p>
            <a:pPr defTabSz="1828648">
              <a:lnSpc>
                <a:spcPct val="90000"/>
              </a:lnSpc>
            </a:pPr>
            <a:r>
              <a:rPr lang="en-US" sz="12996" noProof="0" dirty="0">
                <a:solidFill>
                  <a:schemeClr val="accent1"/>
                </a:solidFill>
              </a:rPr>
              <a:t>3 million </a:t>
            </a:r>
          </a:p>
          <a:p>
            <a:pPr defTabSz="1828648">
              <a:lnSpc>
                <a:spcPct val="90000"/>
              </a:lnSpc>
            </a:pPr>
            <a:r>
              <a:rPr lang="en-US" noProof="0" dirty="0"/>
              <a:t> tool runs in 2H 2024</a:t>
            </a:r>
          </a:p>
        </p:txBody>
      </p:sp>
      <p:sp>
        <p:nvSpPr>
          <p:cNvPr id="3" name="Text 9">
            <a:extLst>
              <a:ext uri="{FF2B5EF4-FFF2-40B4-BE49-F238E27FC236}">
                <a16:creationId xmlns:a16="http://schemas.microsoft.com/office/drawing/2014/main" id="{EF61D03D-FA36-19F9-F8CF-C5ED389CB2AC}"/>
              </a:ext>
            </a:extLst>
          </p:cNvPr>
          <p:cNvSpPr txBox="1"/>
          <p:nvPr/>
        </p:nvSpPr>
        <p:spPr>
          <a:xfrm>
            <a:off x="16356787" y="5938760"/>
            <a:ext cx="6396504" cy="1540796"/>
          </a:xfrm>
          <a:prstGeom prst="rect">
            <a:avLst/>
          </a:prstGeom>
          <a:noFill/>
          <a:ln/>
        </p:spPr>
        <p:txBody>
          <a:bodyPr wrap="square" lIns="0" tIns="0" rIns="0" bIns="0" rtlCol="0" anchor="t"/>
          <a:lstStyle/>
          <a:p>
            <a:pPr defTabSz="1828648">
              <a:lnSpc>
                <a:spcPct val="90000"/>
              </a:lnSpc>
            </a:pPr>
            <a:r>
              <a:rPr lang="en-US" sz="12996" noProof="0" dirty="0">
                <a:solidFill>
                  <a:schemeClr val="accent1"/>
                </a:solidFill>
              </a:rPr>
              <a:t>3x </a:t>
            </a:r>
          </a:p>
          <a:p>
            <a:pPr defTabSz="1828648">
              <a:lnSpc>
                <a:spcPct val="90000"/>
              </a:lnSpc>
            </a:pPr>
            <a:r>
              <a:rPr lang="en-US" sz="4000" noProof="0" dirty="0"/>
              <a:t>clients in production</a:t>
            </a:r>
          </a:p>
        </p:txBody>
      </p:sp>
      <p:sp>
        <p:nvSpPr>
          <p:cNvPr id="5" name="TextBox 4">
            <a:extLst>
              <a:ext uri="{FF2B5EF4-FFF2-40B4-BE49-F238E27FC236}">
                <a16:creationId xmlns:a16="http://schemas.microsoft.com/office/drawing/2014/main" id="{61B29646-43D1-4F2D-270D-A5DA3CB6AC29}"/>
              </a:ext>
            </a:extLst>
          </p:cNvPr>
          <p:cNvSpPr txBox="1"/>
          <p:nvPr/>
        </p:nvSpPr>
        <p:spPr>
          <a:xfrm>
            <a:off x="13181452" y="11708315"/>
            <a:ext cx="9707910" cy="120032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noProof="0" dirty="0"/>
              <a:t>The future of work is being reshaped right now, and </a:t>
            </a:r>
            <a:r>
              <a:rPr lang="en-US" b="1" noProof="0" dirty="0"/>
              <a:t>watson</a:t>
            </a:r>
            <a:r>
              <a:rPr lang="en-US" b="1" noProof="0" dirty="0">
                <a:solidFill>
                  <a:schemeClr val="accent1"/>
                </a:solidFill>
              </a:rPr>
              <a:t>x</a:t>
            </a:r>
            <a:r>
              <a:rPr lang="en-US" b="1" noProof="0" dirty="0"/>
              <a:t> Orchestrate </a:t>
            </a:r>
            <a:r>
              <a:rPr lang="en-US" noProof="0" dirty="0"/>
              <a:t>is built to lead it.</a:t>
            </a:r>
          </a:p>
        </p:txBody>
      </p:sp>
    </p:spTree>
    <p:extLst>
      <p:ext uri="{BB962C8B-B14F-4D97-AF65-F5344CB8AC3E}">
        <p14:creationId xmlns:p14="http://schemas.microsoft.com/office/powerpoint/2010/main" val="2981824996"/>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NAME" val="CustomIcon"/>
</p:tagLst>
</file>

<file path=ppt/tags/tag10.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11.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12.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13.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14.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15.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16.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17.xml><?xml version="1.0" encoding="utf-8"?>
<p:tagLst xmlns:a="http://schemas.openxmlformats.org/drawingml/2006/main" xmlns:r="http://schemas.openxmlformats.org/officeDocument/2006/relationships" xmlns:p="http://schemas.openxmlformats.org/presentationml/2006/main">
  <p:tag name="NAME" val="CustomIcon"/>
</p:tagLst>
</file>

<file path=ppt/tags/tag18.xml><?xml version="1.0" encoding="utf-8"?>
<p:tagLst xmlns:a="http://schemas.openxmlformats.org/drawingml/2006/main" xmlns:r="http://schemas.openxmlformats.org/officeDocument/2006/relationships" xmlns:p="http://schemas.openxmlformats.org/presentationml/2006/main">
  <p:tag name="NAME" val="CustomIcon"/>
</p:tagLst>
</file>

<file path=ppt/tags/tag19.xml><?xml version="1.0" encoding="utf-8"?>
<p:tagLst xmlns:a="http://schemas.openxmlformats.org/drawingml/2006/main" xmlns:r="http://schemas.openxmlformats.org/officeDocument/2006/relationships" xmlns:p="http://schemas.openxmlformats.org/presentationml/2006/main">
  <p:tag name="NAME" val="CustomIcon"/>
</p:tagLst>
</file>

<file path=ppt/tags/tag2.xml><?xml version="1.0" encoding="utf-8"?>
<p:tagLst xmlns:a="http://schemas.openxmlformats.org/drawingml/2006/main" xmlns:r="http://schemas.openxmlformats.org/officeDocument/2006/relationships" xmlns:p="http://schemas.openxmlformats.org/presentationml/2006/main">
  <p:tag name="NAME" val="CustomIcon"/>
</p:tagLst>
</file>

<file path=ppt/tags/tag3.xml><?xml version="1.0" encoding="utf-8"?>
<p:tagLst xmlns:a="http://schemas.openxmlformats.org/drawingml/2006/main" xmlns:r="http://schemas.openxmlformats.org/officeDocument/2006/relationships" xmlns:p="http://schemas.openxmlformats.org/presentationml/2006/main">
  <p:tag name="NAME" val="CustomIcon"/>
</p:tagLst>
</file>

<file path=ppt/tags/tag4.xml><?xml version="1.0" encoding="utf-8"?>
<p:tagLst xmlns:a="http://schemas.openxmlformats.org/drawingml/2006/main" xmlns:r="http://schemas.openxmlformats.org/officeDocument/2006/relationships" xmlns:p="http://schemas.openxmlformats.org/presentationml/2006/main">
  <p:tag name="NAME" val="CustomIcon"/>
</p:tagLst>
</file>

<file path=ppt/tags/tag5.xml><?xml version="1.0" encoding="utf-8"?>
<p:tagLst xmlns:a="http://schemas.openxmlformats.org/drawingml/2006/main" xmlns:r="http://schemas.openxmlformats.org/officeDocument/2006/relationships" xmlns:p="http://schemas.openxmlformats.org/presentationml/2006/main">
  <p:tag name="NAME" val="CustomIcon"/>
</p:tagLst>
</file>

<file path=ppt/tags/tag6.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7.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8.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9.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heme/theme1.xml><?xml version="1.0" encoding="utf-8"?>
<a:theme xmlns:a="http://schemas.openxmlformats.org/drawingml/2006/main" name="IBM Presentation Template for enablement - Dec 2024">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F62FE"/>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2800" b="0" i="0" u="none" strike="noStrike" cap="none" normalizeH="0" baseline="0" dirty="0" err="1"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spcBef>
            <a:spcPts val="2900"/>
          </a:spcBef>
          <a:buSzPct val="100000"/>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1730368918050" id="{31DF0289-1028-6943-A020-36845773A867}" vid="{420903E5-FF27-9C4D-AB14-78ABBED49DF3}"/>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presentation template</Template>
  <TotalTime>46078</TotalTime>
  <Words>27753</Words>
  <Application>Microsoft Macintosh PowerPoint</Application>
  <PresentationFormat>Custom</PresentationFormat>
  <Paragraphs>2440</Paragraphs>
  <Slides>82</Slides>
  <Notes>82</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82</vt:i4>
      </vt:variant>
    </vt:vector>
  </HeadingPairs>
  <TitlesOfParts>
    <vt:vector size="86" baseType="lpstr">
      <vt:lpstr>IBM Plex Sans Light</vt:lpstr>
      <vt:lpstr>Symbol</vt:lpstr>
      <vt:lpstr>Arial</vt:lpstr>
      <vt:lpstr>IBM Presentation Template for enablement - Dec 2024</vt:lpstr>
      <vt:lpstr>watsonx Orchestrate</vt:lpstr>
      <vt:lpstr>PowerPoint Presentation</vt:lpstr>
      <vt:lpstr>Agenda:  </vt:lpstr>
      <vt:lpstr>A fundamental shift is underway for AI</vt:lpstr>
      <vt:lpstr>PowerPoint Presentation</vt:lpstr>
      <vt:lpstr>PowerPoint Presentation</vt:lpstr>
      <vt:lpstr>PowerPoint Presentation</vt:lpstr>
      <vt:lpstr>PowerPoint Presentation</vt:lpstr>
      <vt:lpstr>PowerPoint Presentation</vt:lpstr>
      <vt:lpstr>PowerPoint Presentation</vt:lpstr>
      <vt:lpstr>watsonx Orchestrate use cases</vt:lpstr>
      <vt:lpstr>Driving value in high-impact domains</vt:lpstr>
      <vt:lpstr>Let’s start with HR</vt:lpstr>
      <vt:lpstr>HR orgs have many functions with few resources— all of which are ready for digitization</vt:lpstr>
      <vt:lpstr>How watsonx Orchestrate helps HR: Cassie, the talent recruiter </vt:lpstr>
      <vt:lpstr>How watsonx Orchestrate helps HR: Cade, the new hire </vt:lpstr>
      <vt:lpstr>PowerPoint Presentation</vt:lpstr>
      <vt:lpstr>AI Agent for HR Demo </vt:lpstr>
      <vt:lpstr>Procurement &amp; sales use cases</vt:lpstr>
      <vt:lpstr>How watsonx Orchestrate helps procurement: The project delivery executive </vt:lpstr>
      <vt:lpstr>How watsonx Orchestrate helps procurement: The new supplier </vt:lpstr>
      <vt:lpstr>How watsonx Orchestrate helps sales: The seller </vt:lpstr>
      <vt:lpstr>How watsonx Orchestrate helps sales: The new customer </vt:lpstr>
      <vt:lpstr>PowerPoint Presentation</vt:lpstr>
      <vt:lpstr>watsonx Orchestrate product capabilities</vt:lpstr>
      <vt:lpstr>The multi-agent architecture in action Customer verification and onboarding</vt:lpstr>
      <vt:lpstr>The multi-agent architecture in action Customer verification and onboarding</vt:lpstr>
      <vt:lpstr>Agentic AI in watsonx Orchestrate </vt:lpstr>
      <vt:lpstr>Agentic AI in watsonx Orchestrate </vt:lpstr>
      <vt:lpstr>PowerPoint Presentation</vt:lpstr>
      <vt:lpstr>Example: Complementing Microsoft Copilot in HR employee support</vt:lpstr>
      <vt:lpstr>PowerPoint Presentation</vt:lpstr>
      <vt:lpstr>Agentic AI in watsonx Orchestrate </vt:lpstr>
      <vt:lpstr>AI Agent &amp; Tool Catalog</vt:lpstr>
      <vt:lpstr>PowerPoint Presentation</vt:lpstr>
      <vt:lpstr>PowerPoint Presentation</vt:lpstr>
      <vt:lpstr>PowerPoint Presentation</vt:lpstr>
      <vt:lpstr>PowerPoint Presentation</vt:lpstr>
      <vt:lpstr>Transforming HR with prebuilt AI agents, leaning on IBM’s 7+ years of experience</vt:lpstr>
      <vt:lpstr>HR agents, continued</vt:lpstr>
      <vt:lpstr>Sales domain AI agents accelerate sales processes to boost productivity</vt:lpstr>
      <vt:lpstr>Procurement agents accelerate processes &amp; boost productivity (1/2)</vt:lpstr>
      <vt:lpstr>Procurement agents accelerate processes &amp; boost productivity (2/2)</vt:lpstr>
      <vt:lpstr>Agentic AI in watsonx Orchestrate </vt:lpstr>
      <vt:lpstr>Simplified &amp; optimized agent building experience</vt:lpstr>
      <vt:lpstr>Demo Add an existing  AI agent</vt:lpstr>
      <vt:lpstr>No-code AI Agent Builder</vt:lpstr>
      <vt:lpstr>Building an AI agent in watsonx Orchestrate</vt:lpstr>
      <vt:lpstr>AI Agent Example: Sales Prospecting Agent</vt:lpstr>
      <vt:lpstr>Agent Builder Studio</vt:lpstr>
      <vt:lpstr>PowerPoint Presentation</vt:lpstr>
      <vt:lpstr>Agent Development Kit</vt:lpstr>
      <vt:lpstr>ADK Demo</vt:lpstr>
      <vt:lpstr>4 steps to set up an agent with the ADK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$3.5 billion over 2 years in enterprise productivity gains with AI Assistants &amp; AI Agents at IBM1</vt:lpstr>
      <vt:lpstr>Why should sellers share the IBM Client Zero story? </vt:lpstr>
      <vt:lpstr>PowerPoint Presentation</vt:lpstr>
      <vt:lpstr>watsonx Orchestrate prospecting</vt:lpstr>
      <vt:lpstr>Know your buyer</vt:lpstr>
      <vt:lpstr>Key questions</vt:lpstr>
      <vt:lpstr>Accelerate the business impact of AI sales play</vt:lpstr>
      <vt:lpstr>PowerPoint Presentation</vt:lpstr>
      <vt:lpstr>PowerPoint Presentation</vt:lpstr>
      <vt:lpstr>watsonx Orchestrate competitive differentiation</vt:lpstr>
      <vt:lpstr>Four types of vendors in this space to be aware of</vt:lpstr>
      <vt:lpstr>IBM’s enduring advantage</vt:lpstr>
      <vt:lpstr>PowerPoint Presentation</vt:lpstr>
      <vt:lpstr>watsonx Orchestrate packaging &amp; pricing basics</vt:lpstr>
      <vt:lpstr>New Agentic Plan Pricing (Effective May 2025)</vt:lpstr>
      <vt:lpstr>Message Definition &amp; IBM Pre-built Agent Pricing</vt:lpstr>
      <vt:lpstr>Transition Guidance – Classic vs Agentic Plans</vt:lpstr>
      <vt:lpstr>Sizing and pricing an opportunity</vt:lpstr>
      <vt:lpstr>Next steps for sellers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Abbigael Parsons</dc:creator>
  <cp:keywords/>
  <dc:description/>
  <cp:lastModifiedBy>VLADIMIR Stojanovski</cp:lastModifiedBy>
  <cp:revision>343</cp:revision>
  <cp:lastPrinted>2025-02-28T22:32:43Z</cp:lastPrinted>
  <dcterms:created xsi:type="dcterms:W3CDTF">2024-11-13T18:57:06Z</dcterms:created>
  <dcterms:modified xsi:type="dcterms:W3CDTF">2025-06-15T04:14:26Z</dcterms:modified>
  <cp:category/>
</cp:coreProperties>
</file>